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54" y="5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3BC9-26D5-4368-9695-0D88450383E5}" type="datetimeFigureOut">
              <a:rPr lang="es-ES" smtClean="0"/>
              <a:t>26/06/2018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7C52D-93DF-4125-89A7-2F78F244F87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3843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3BC9-26D5-4368-9695-0D88450383E5}" type="datetimeFigureOut">
              <a:rPr lang="es-ES" smtClean="0"/>
              <a:t>26/06/2018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7C52D-93DF-4125-89A7-2F78F244F87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8933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3BC9-26D5-4368-9695-0D88450383E5}" type="datetimeFigureOut">
              <a:rPr lang="es-ES" smtClean="0"/>
              <a:t>26/06/2018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7C52D-93DF-4125-89A7-2F78F244F87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5644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3BC9-26D5-4368-9695-0D88450383E5}" type="datetimeFigureOut">
              <a:rPr lang="es-ES" smtClean="0"/>
              <a:t>26/06/2018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7C52D-93DF-4125-89A7-2F78F244F87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0623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3BC9-26D5-4368-9695-0D88450383E5}" type="datetimeFigureOut">
              <a:rPr lang="es-ES" smtClean="0"/>
              <a:t>26/06/2018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7C52D-93DF-4125-89A7-2F78F244F87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8420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3BC9-26D5-4368-9695-0D88450383E5}" type="datetimeFigureOut">
              <a:rPr lang="es-ES" smtClean="0"/>
              <a:t>26/06/2018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7C52D-93DF-4125-89A7-2F78F244F87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6071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3BC9-26D5-4368-9695-0D88450383E5}" type="datetimeFigureOut">
              <a:rPr lang="es-ES" smtClean="0"/>
              <a:t>26/06/2018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7C52D-93DF-4125-89A7-2F78F244F87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9583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3BC9-26D5-4368-9695-0D88450383E5}" type="datetimeFigureOut">
              <a:rPr lang="es-ES" smtClean="0"/>
              <a:t>26/06/2018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7C52D-93DF-4125-89A7-2F78F244F87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7835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3BC9-26D5-4368-9695-0D88450383E5}" type="datetimeFigureOut">
              <a:rPr lang="es-ES" smtClean="0"/>
              <a:t>26/06/2018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7C52D-93DF-4125-89A7-2F78F244F87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4871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3BC9-26D5-4368-9695-0D88450383E5}" type="datetimeFigureOut">
              <a:rPr lang="es-ES" smtClean="0"/>
              <a:t>26/06/2018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7C52D-93DF-4125-89A7-2F78F244F87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184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3BC9-26D5-4368-9695-0D88450383E5}" type="datetimeFigureOut">
              <a:rPr lang="es-ES" smtClean="0"/>
              <a:t>26/06/2018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7C52D-93DF-4125-89A7-2F78F244F87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4647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63BC9-26D5-4368-9695-0D88450383E5}" type="datetimeFigureOut">
              <a:rPr lang="es-ES" smtClean="0"/>
              <a:t>26/06/2018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7C52D-93DF-4125-89A7-2F78F244F87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1226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30"/>
            <a:ext cx="9144000" cy="683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46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30"/>
            <a:ext cx="9144000" cy="683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98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30"/>
            <a:ext cx="9144000" cy="683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349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30"/>
            <a:ext cx="9144000" cy="683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105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30"/>
            <a:ext cx="9144000" cy="683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264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30"/>
            <a:ext cx="9144000" cy="683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606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30"/>
            <a:ext cx="9144000" cy="683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420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30"/>
            <a:ext cx="9144000" cy="683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764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30"/>
            <a:ext cx="9144000" cy="683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309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30"/>
            <a:ext cx="9144000" cy="683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625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30"/>
            <a:ext cx="9144000" cy="683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946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30"/>
            <a:ext cx="9144000" cy="683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342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30"/>
            <a:ext cx="9144000" cy="683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9688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30"/>
            <a:ext cx="9144000" cy="683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334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30"/>
            <a:ext cx="9144000" cy="683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0129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30"/>
            <a:ext cx="9144000" cy="683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8213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30"/>
            <a:ext cx="9144000" cy="683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282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30"/>
            <a:ext cx="9144000" cy="683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8196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30"/>
            <a:ext cx="9144000" cy="683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3273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30"/>
            <a:ext cx="9144000" cy="683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3177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0</Words>
  <Application>Microsoft Office PowerPoint</Application>
  <PresentationFormat>Presentación en pantalla (4:3)</PresentationFormat>
  <Paragraphs>0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Lorenzo Pérez Sánchez</dc:creator>
  <cp:lastModifiedBy>Lorenzo Pérez Sánchez</cp:lastModifiedBy>
  <cp:revision>1</cp:revision>
  <dcterms:created xsi:type="dcterms:W3CDTF">2018-06-26T09:41:48Z</dcterms:created>
  <dcterms:modified xsi:type="dcterms:W3CDTF">2018-06-26T09:48:12Z</dcterms:modified>
</cp:coreProperties>
</file>