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9" r:id="rId4"/>
    <p:sldId id="258" r:id="rId5"/>
    <p:sldId id="268" r:id="rId6"/>
    <p:sldId id="259" r:id="rId7"/>
    <p:sldId id="270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43"/>
    <a:srgbClr val="FF9900"/>
    <a:srgbClr val="FF9933"/>
    <a:srgbClr val="00CC00"/>
    <a:srgbClr val="008000"/>
    <a:srgbClr val="40E0D1"/>
    <a:srgbClr val="FA3324"/>
    <a:srgbClr val="33CC33"/>
    <a:srgbClr val="9C9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5" autoAdjust="0"/>
    <p:restoredTop sz="94675" autoAdjust="0"/>
  </p:normalViewPr>
  <p:slideViewPr>
    <p:cSldViewPr>
      <p:cViewPr>
        <p:scale>
          <a:sx n="60" d="100"/>
          <a:sy n="60" d="100"/>
        </p:scale>
        <p:origin x="-762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6774F0-D07A-4FE0-8B0F-7CA32682B70D}" type="doc">
      <dgm:prSet loTypeId="urn:microsoft.com/office/officeart/2009/layout/CircleArrowProcess" loCatId="cycle" qsTypeId="urn:microsoft.com/office/officeart/2005/8/quickstyle/3d7" qsCatId="3D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99157FED-58C2-4B1D-974E-6AD64BC240DB}">
      <dgm:prSet phldrT="[Texto]"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4C094D21-F3E2-4A74-825D-F28052C5B112}" type="parTrans" cxnId="{6E38705F-4630-466C-B0CC-6DC6D7E7260C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C65979CB-4A81-47CB-9B87-ED04007B6428}" type="sibTrans" cxnId="{6E38705F-4630-466C-B0CC-6DC6D7E7260C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F56B4B48-FB8D-4E41-9DAD-850D62F8C04C}">
      <dgm:prSet phldrT="[Texto]"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DE360E93-ACB0-45D4-BE75-1ECB70561E07}" type="parTrans" cxnId="{2DE6C9AA-9509-438C-BC9B-FE152111077B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457327BB-7112-4EAA-BDCB-30677A7B3DC4}" type="sibTrans" cxnId="{2DE6C9AA-9509-438C-BC9B-FE152111077B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AB9D3A88-244D-4503-B593-7CBA4719417F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4E861DDD-97F9-470B-AB8F-2B82B40CBED3}" type="parTrans" cxnId="{4903394F-14D9-41A2-A60B-3C8A202A647C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8EC82190-E5B2-41C7-85BF-F055E6F9E85C}" type="sibTrans" cxnId="{4903394F-14D9-41A2-A60B-3C8A202A647C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E6F219B6-1D64-43F0-A711-185908A06D04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883CBAE2-BDDB-493A-AF07-BC3194F3E603}" type="parTrans" cxnId="{98771254-2C56-4A54-9297-CEA23DE0DBA2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75EE5182-2C5E-4A43-86F4-97F00B903153}" type="sibTrans" cxnId="{98771254-2C56-4A54-9297-CEA23DE0DBA2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EBA4FA20-51FA-40DF-A84F-F4DFBF5ACBB7}">
      <dgm:prSet phldrT="[Texto]"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A457B141-8CB9-409C-91CA-E974BE0FFC90}" type="sibTrans" cxnId="{94A7C578-4EDC-4903-BBA4-997857FF1B8D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FA5B789A-96AA-446E-81D1-03DCDF2D7567}" type="parTrans" cxnId="{94A7C578-4EDC-4903-BBA4-997857FF1B8D}">
      <dgm:prSet/>
      <dgm:spPr/>
      <dgm:t>
        <a:bodyPr/>
        <a:lstStyle/>
        <a:p>
          <a:endParaRPr lang="it-IT" b="1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771B64CE-7F32-43C0-B273-65C202A4FEBF}" type="pres">
      <dgm:prSet presAssocID="{116774F0-D07A-4FE0-8B0F-7CA32682B70D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C2CE77F9-18C7-47A3-8B06-352ED53BC803}" type="pres">
      <dgm:prSet presAssocID="{99157FED-58C2-4B1D-974E-6AD64BC240DB}" presName="Accent1" presStyleCnt="0"/>
      <dgm:spPr/>
    </dgm:pt>
    <dgm:pt modelId="{B533CF81-4D6A-4FB2-8FA2-A5E6956F0549}" type="pres">
      <dgm:prSet presAssocID="{99157FED-58C2-4B1D-974E-6AD64BC240DB}" presName="Accent" presStyleLbl="node1" presStyleIdx="0" presStyleCnt="5" custLinFactNeighborX="2625" custLinFactNeighborY="-5904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</dgm:spPr>
      <dgm:t>
        <a:bodyPr/>
        <a:lstStyle/>
        <a:p>
          <a:endParaRPr lang="it-IT"/>
        </a:p>
      </dgm:t>
    </dgm:pt>
    <dgm:pt modelId="{37DC56E1-4C80-444D-B170-B771068D84E0}" type="pres">
      <dgm:prSet presAssocID="{99157FED-58C2-4B1D-974E-6AD64BC240DB}" presName="Parent1" presStyleLbl="revTx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10DA2D-091C-4712-9F42-F531D37EDE25}" type="pres">
      <dgm:prSet presAssocID="{AB9D3A88-244D-4503-B593-7CBA4719417F}" presName="Accent2" presStyleCnt="0"/>
      <dgm:spPr/>
    </dgm:pt>
    <dgm:pt modelId="{AE9530B9-053B-488D-8B81-B159534D77D7}" type="pres">
      <dgm:prSet presAssocID="{AB9D3A88-244D-4503-B593-7CBA4719417F}" presName="Accent" presStyleLbl="node1" presStyleIdx="1" presStyleCnt="5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</dgm:spPr>
      <dgm:t>
        <a:bodyPr/>
        <a:lstStyle/>
        <a:p>
          <a:endParaRPr lang="it-IT"/>
        </a:p>
      </dgm:t>
    </dgm:pt>
    <dgm:pt modelId="{A5BD1125-E314-4E65-88D6-823E48BD94CB}" type="pres">
      <dgm:prSet presAssocID="{AB9D3A88-244D-4503-B593-7CBA4719417F}" presName="Parent2" presStyleLbl="revTx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CFDA18-F0A6-4A2A-8B29-A4609F6EB7B6}" type="pres">
      <dgm:prSet presAssocID="{F56B4B48-FB8D-4E41-9DAD-850D62F8C04C}" presName="Accent3" presStyleCnt="0"/>
      <dgm:spPr/>
    </dgm:pt>
    <dgm:pt modelId="{C2EEDFFA-76C2-4385-AD9F-794F934C17F7}" type="pres">
      <dgm:prSet presAssocID="{F56B4B48-FB8D-4E41-9DAD-850D62F8C04C}" presName="Accent" presStyleLbl="node1" presStyleIdx="2" presStyleCnt="5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</dgm:spPr>
      <dgm:t>
        <a:bodyPr/>
        <a:lstStyle/>
        <a:p>
          <a:endParaRPr lang="it-IT"/>
        </a:p>
      </dgm:t>
    </dgm:pt>
    <dgm:pt modelId="{78A1DB6E-C88B-4758-9BC7-56D009AE5FB3}" type="pres">
      <dgm:prSet presAssocID="{F56B4B48-FB8D-4E41-9DAD-850D62F8C04C}" presName="Parent3" presStyleLbl="revTx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D3C45FE-4E6F-4C6A-8E11-61777302143D}" type="pres">
      <dgm:prSet presAssocID="{E6F219B6-1D64-43F0-A711-185908A06D04}" presName="Accent4" presStyleCnt="0"/>
      <dgm:spPr/>
    </dgm:pt>
    <dgm:pt modelId="{400AF71A-E707-4219-AA57-883F4A9D9CF0}" type="pres">
      <dgm:prSet presAssocID="{E6F219B6-1D64-43F0-A711-185908A06D04}" presName="Accent" presStyleLbl="node1" presStyleIdx="3" presStyleCnt="5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</dgm:spPr>
      <dgm:t>
        <a:bodyPr/>
        <a:lstStyle/>
        <a:p>
          <a:endParaRPr lang="it-IT"/>
        </a:p>
      </dgm:t>
    </dgm:pt>
    <dgm:pt modelId="{ECC82366-9505-4AA6-BD16-E6AF402C3C58}" type="pres">
      <dgm:prSet presAssocID="{E6F219B6-1D64-43F0-A711-185908A06D04}" presName="Parent4" presStyleLbl="revTx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75CCA6-B916-4121-BF88-6ED442FFEF65}" type="pres">
      <dgm:prSet presAssocID="{EBA4FA20-51FA-40DF-A84F-F4DFBF5ACBB7}" presName="Accent5" presStyleCnt="0"/>
      <dgm:spPr/>
    </dgm:pt>
    <dgm:pt modelId="{98E6A80D-F3D1-41B4-A8D3-2E0A9556C3F8}" type="pres">
      <dgm:prSet presAssocID="{EBA4FA20-51FA-40DF-A84F-F4DFBF5ACBB7}" presName="Accent" presStyleLbl="node1" presStyleIdx="4" presStyleCnt="5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</dgm:spPr>
      <dgm:t>
        <a:bodyPr/>
        <a:lstStyle/>
        <a:p>
          <a:endParaRPr lang="it-IT"/>
        </a:p>
      </dgm:t>
    </dgm:pt>
    <dgm:pt modelId="{F97839C5-C107-4A60-A2AD-174272013040}" type="pres">
      <dgm:prSet presAssocID="{EBA4FA20-51FA-40DF-A84F-F4DFBF5ACBB7}" presName="Parent5" presStyleLbl="revTx" presStyleIdx="4" presStyleCnt="5" custLinFactNeighborX="-49163" custLinFactNeighborY="-209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5576DA9-2BF8-427A-80A8-D3497C5E0ED1}" type="presOf" srcId="{E6F219B6-1D64-43F0-A711-185908A06D04}" destId="{ECC82366-9505-4AA6-BD16-E6AF402C3C58}" srcOrd="0" destOrd="0" presId="urn:microsoft.com/office/officeart/2009/layout/CircleArrowProcess"/>
    <dgm:cxn modelId="{ECAB26B2-F8A9-414A-BD32-946F10AE6517}" type="presOf" srcId="{116774F0-D07A-4FE0-8B0F-7CA32682B70D}" destId="{771B64CE-7F32-43C0-B273-65C202A4FEBF}" srcOrd="0" destOrd="0" presId="urn:microsoft.com/office/officeart/2009/layout/CircleArrowProcess"/>
    <dgm:cxn modelId="{25B63C8B-83DB-4715-8B93-E577C79C5459}" type="presOf" srcId="{EBA4FA20-51FA-40DF-A84F-F4DFBF5ACBB7}" destId="{F97839C5-C107-4A60-A2AD-174272013040}" srcOrd="0" destOrd="0" presId="urn:microsoft.com/office/officeart/2009/layout/CircleArrowProcess"/>
    <dgm:cxn modelId="{94A7C578-4EDC-4903-BBA4-997857FF1B8D}" srcId="{116774F0-D07A-4FE0-8B0F-7CA32682B70D}" destId="{EBA4FA20-51FA-40DF-A84F-F4DFBF5ACBB7}" srcOrd="4" destOrd="0" parTransId="{FA5B789A-96AA-446E-81D1-03DCDF2D7567}" sibTransId="{A457B141-8CB9-409C-91CA-E974BE0FFC90}"/>
    <dgm:cxn modelId="{2DE6C9AA-9509-438C-BC9B-FE152111077B}" srcId="{116774F0-D07A-4FE0-8B0F-7CA32682B70D}" destId="{F56B4B48-FB8D-4E41-9DAD-850D62F8C04C}" srcOrd="2" destOrd="0" parTransId="{DE360E93-ACB0-45D4-BE75-1ECB70561E07}" sibTransId="{457327BB-7112-4EAA-BDCB-30677A7B3DC4}"/>
    <dgm:cxn modelId="{31C376DC-E8A5-4F54-9059-1298230F31C6}" type="presOf" srcId="{F56B4B48-FB8D-4E41-9DAD-850D62F8C04C}" destId="{78A1DB6E-C88B-4758-9BC7-56D009AE5FB3}" srcOrd="0" destOrd="0" presId="urn:microsoft.com/office/officeart/2009/layout/CircleArrowProcess"/>
    <dgm:cxn modelId="{6E38705F-4630-466C-B0CC-6DC6D7E7260C}" srcId="{116774F0-D07A-4FE0-8B0F-7CA32682B70D}" destId="{99157FED-58C2-4B1D-974E-6AD64BC240DB}" srcOrd="0" destOrd="0" parTransId="{4C094D21-F3E2-4A74-825D-F28052C5B112}" sibTransId="{C65979CB-4A81-47CB-9B87-ED04007B6428}"/>
    <dgm:cxn modelId="{56F00371-6A67-4C0D-956F-D46272B5C0C5}" type="presOf" srcId="{AB9D3A88-244D-4503-B593-7CBA4719417F}" destId="{A5BD1125-E314-4E65-88D6-823E48BD94CB}" srcOrd="0" destOrd="0" presId="urn:microsoft.com/office/officeart/2009/layout/CircleArrowProcess"/>
    <dgm:cxn modelId="{4903394F-14D9-41A2-A60B-3C8A202A647C}" srcId="{116774F0-D07A-4FE0-8B0F-7CA32682B70D}" destId="{AB9D3A88-244D-4503-B593-7CBA4719417F}" srcOrd="1" destOrd="0" parTransId="{4E861DDD-97F9-470B-AB8F-2B82B40CBED3}" sibTransId="{8EC82190-E5B2-41C7-85BF-F055E6F9E85C}"/>
    <dgm:cxn modelId="{98771254-2C56-4A54-9297-CEA23DE0DBA2}" srcId="{116774F0-D07A-4FE0-8B0F-7CA32682B70D}" destId="{E6F219B6-1D64-43F0-A711-185908A06D04}" srcOrd="3" destOrd="0" parTransId="{883CBAE2-BDDB-493A-AF07-BC3194F3E603}" sibTransId="{75EE5182-2C5E-4A43-86F4-97F00B903153}"/>
    <dgm:cxn modelId="{F958E370-3118-4369-A78C-B5DE83607F67}" type="presOf" srcId="{99157FED-58C2-4B1D-974E-6AD64BC240DB}" destId="{37DC56E1-4C80-444D-B170-B771068D84E0}" srcOrd="0" destOrd="0" presId="urn:microsoft.com/office/officeart/2009/layout/CircleArrowProcess"/>
    <dgm:cxn modelId="{0EF17CA0-7BF9-4D6B-A123-3348C6028495}" type="presParOf" srcId="{771B64CE-7F32-43C0-B273-65C202A4FEBF}" destId="{C2CE77F9-18C7-47A3-8B06-352ED53BC803}" srcOrd="0" destOrd="0" presId="urn:microsoft.com/office/officeart/2009/layout/CircleArrowProcess"/>
    <dgm:cxn modelId="{E7A2CA4A-4368-43E9-B496-4B3625D82BFD}" type="presParOf" srcId="{C2CE77F9-18C7-47A3-8B06-352ED53BC803}" destId="{B533CF81-4D6A-4FB2-8FA2-A5E6956F0549}" srcOrd="0" destOrd="0" presId="urn:microsoft.com/office/officeart/2009/layout/CircleArrowProcess"/>
    <dgm:cxn modelId="{1B64BEBE-C95B-4A99-A520-AC07022DB2F6}" type="presParOf" srcId="{771B64CE-7F32-43C0-B273-65C202A4FEBF}" destId="{37DC56E1-4C80-444D-B170-B771068D84E0}" srcOrd="1" destOrd="0" presId="urn:microsoft.com/office/officeart/2009/layout/CircleArrowProcess"/>
    <dgm:cxn modelId="{EDD38668-CE32-4FC1-B2CC-52A035B3031E}" type="presParOf" srcId="{771B64CE-7F32-43C0-B273-65C202A4FEBF}" destId="{9B10DA2D-091C-4712-9F42-F531D37EDE25}" srcOrd="2" destOrd="0" presId="urn:microsoft.com/office/officeart/2009/layout/CircleArrowProcess"/>
    <dgm:cxn modelId="{C2923A92-8970-466A-AB3D-7E24F31B0CAB}" type="presParOf" srcId="{9B10DA2D-091C-4712-9F42-F531D37EDE25}" destId="{AE9530B9-053B-488D-8B81-B159534D77D7}" srcOrd="0" destOrd="0" presId="urn:microsoft.com/office/officeart/2009/layout/CircleArrowProcess"/>
    <dgm:cxn modelId="{C0FAB840-6274-426D-A1DB-DD735F5AC32A}" type="presParOf" srcId="{771B64CE-7F32-43C0-B273-65C202A4FEBF}" destId="{A5BD1125-E314-4E65-88D6-823E48BD94CB}" srcOrd="3" destOrd="0" presId="urn:microsoft.com/office/officeart/2009/layout/CircleArrowProcess"/>
    <dgm:cxn modelId="{D5F09FFA-6ED9-4BC4-9789-F357E8ABB6A4}" type="presParOf" srcId="{771B64CE-7F32-43C0-B273-65C202A4FEBF}" destId="{95CFDA18-F0A6-4A2A-8B29-A4609F6EB7B6}" srcOrd="4" destOrd="0" presId="urn:microsoft.com/office/officeart/2009/layout/CircleArrowProcess"/>
    <dgm:cxn modelId="{D75546C3-9098-4E9B-A052-7F16578D090F}" type="presParOf" srcId="{95CFDA18-F0A6-4A2A-8B29-A4609F6EB7B6}" destId="{C2EEDFFA-76C2-4385-AD9F-794F934C17F7}" srcOrd="0" destOrd="0" presId="urn:microsoft.com/office/officeart/2009/layout/CircleArrowProcess"/>
    <dgm:cxn modelId="{0D7A1D4E-C44B-469D-A775-5011C244B970}" type="presParOf" srcId="{771B64CE-7F32-43C0-B273-65C202A4FEBF}" destId="{78A1DB6E-C88B-4758-9BC7-56D009AE5FB3}" srcOrd="5" destOrd="0" presId="urn:microsoft.com/office/officeart/2009/layout/CircleArrowProcess"/>
    <dgm:cxn modelId="{C158371A-789F-4272-A78D-C84D0961A737}" type="presParOf" srcId="{771B64CE-7F32-43C0-B273-65C202A4FEBF}" destId="{0D3C45FE-4E6F-4C6A-8E11-61777302143D}" srcOrd="6" destOrd="0" presId="urn:microsoft.com/office/officeart/2009/layout/CircleArrowProcess"/>
    <dgm:cxn modelId="{8F337227-440F-4522-81D2-73C8BE2F7669}" type="presParOf" srcId="{0D3C45FE-4E6F-4C6A-8E11-61777302143D}" destId="{400AF71A-E707-4219-AA57-883F4A9D9CF0}" srcOrd="0" destOrd="0" presId="urn:microsoft.com/office/officeart/2009/layout/CircleArrowProcess"/>
    <dgm:cxn modelId="{89873184-191B-4751-95FB-1C8F523B94A9}" type="presParOf" srcId="{771B64CE-7F32-43C0-B273-65C202A4FEBF}" destId="{ECC82366-9505-4AA6-BD16-E6AF402C3C58}" srcOrd="7" destOrd="0" presId="urn:microsoft.com/office/officeart/2009/layout/CircleArrowProcess"/>
    <dgm:cxn modelId="{A512D931-116A-4A0E-B8D2-3EA444EFAB50}" type="presParOf" srcId="{771B64CE-7F32-43C0-B273-65C202A4FEBF}" destId="{E875CCA6-B916-4121-BF88-6ED442FFEF65}" srcOrd="8" destOrd="0" presId="urn:microsoft.com/office/officeart/2009/layout/CircleArrowProcess"/>
    <dgm:cxn modelId="{4862DBEF-283B-4BB8-ADD2-E24D5F93F3CA}" type="presParOf" srcId="{E875CCA6-B916-4121-BF88-6ED442FFEF65}" destId="{98E6A80D-F3D1-41B4-A8D3-2E0A9556C3F8}" srcOrd="0" destOrd="0" presId="urn:microsoft.com/office/officeart/2009/layout/CircleArrowProcess"/>
    <dgm:cxn modelId="{2C533AA0-9299-4400-89FD-C15AB086E319}" type="presParOf" srcId="{771B64CE-7F32-43C0-B273-65C202A4FEBF}" destId="{F97839C5-C107-4A60-A2AD-174272013040}" srcOrd="9" destOrd="0" presId="urn:microsoft.com/office/officeart/2009/layout/CircleArrow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F1A681-B061-4111-AF81-E5A746928219}" type="doc">
      <dgm:prSet loTypeId="urn:microsoft.com/office/officeart/2005/8/layout/hierarchy1" loCatId="hierarchy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es-ES"/>
        </a:p>
      </dgm:t>
    </dgm:pt>
    <dgm:pt modelId="{CC4F10D0-3568-46E1-813D-FBE3393D6039}">
      <dgm:prSet phldrT="[Texto]"/>
      <dgm:spPr>
        <a:xfrm>
          <a:off x="3883081" y="119539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r>
            <a:rPr lang="es-ES" b="1" cap="al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Equipos</a:t>
          </a:r>
          <a:r>
            <a:rPr lang="es-ES" b="1" cap="all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y sistemas periféricos</a:t>
          </a:r>
          <a:r>
            <a:rPr lang="es-ES" b="1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</a:t>
          </a:r>
          <a:endParaRPr lang="es-E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F02A698-FCD0-496D-8D0A-C72A3B5A17E6}" type="parTrans" cxnId="{EE6E99BF-F926-4EF4-9746-BC29BF7BBC3B}">
      <dgm:prSet/>
      <dgm:spPr/>
      <dgm:t>
        <a:bodyPr/>
        <a:lstStyle/>
        <a:p>
          <a:endParaRPr lang="es-ES" b="1"/>
        </a:p>
      </dgm:t>
    </dgm:pt>
    <dgm:pt modelId="{1BBE7810-5824-4402-B559-1B2F3F568357}" type="sibTrans" cxnId="{EE6E99BF-F926-4EF4-9746-BC29BF7BBC3B}">
      <dgm:prSet/>
      <dgm:spPr/>
      <dgm:t>
        <a:bodyPr/>
        <a:lstStyle/>
        <a:p>
          <a:endParaRPr lang="es-ES" b="1"/>
        </a:p>
      </dgm:t>
    </dgm:pt>
    <dgm:pt modelId="{CC2F6EA8-3DAD-42A8-9422-C2449F1EFA5C}">
      <dgm:prSet phldrT="[Texto]"/>
      <dgm:spPr>
        <a:xfrm>
          <a:off x="3655066" y="2165274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r>
            <a:rPr lang="es-E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1º SACAR C ESPIRAL    2º SACAR RODETE</a:t>
          </a:r>
        </a:p>
      </dgm:t>
    </dgm:pt>
    <dgm:pt modelId="{20F207D4-7294-4770-8FDB-B2A3B7A4AFD2}" type="parTrans" cxnId="{2B0A363C-CD72-4541-AE4B-A4A6D25776E9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xfrm>
          <a:off x="3409722" y="1727641"/>
          <a:ext cx="674697" cy="321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816"/>
              </a:lnTo>
              <a:lnTo>
                <a:pt x="674697" y="218816"/>
              </a:lnTo>
              <a:lnTo>
                <a:pt x="674697" y="321094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/>
      </dgm:spPr>
      <dgm:t>
        <a:bodyPr/>
        <a:lstStyle/>
        <a:p>
          <a:endParaRPr lang="es-ES" b="1"/>
        </a:p>
      </dgm:t>
    </dgm:pt>
    <dgm:pt modelId="{CE809F3B-92DB-485F-995B-FC5E78FBA912}" type="sibTrans" cxnId="{2B0A363C-CD72-4541-AE4B-A4A6D25776E9}">
      <dgm:prSet/>
      <dgm:spPr/>
      <dgm:t>
        <a:bodyPr/>
        <a:lstStyle/>
        <a:p>
          <a:endParaRPr lang="es-ES" b="1"/>
        </a:p>
      </dgm:t>
    </dgm:pt>
    <dgm:pt modelId="{D2CE2C26-7B5C-45AF-84E3-C8D16523D7B6}">
      <dgm:prSet phldrT="[Texto]"/>
      <dgm:spPr>
        <a:xfrm>
          <a:off x="2276094" y="2165274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r>
            <a:rPr lang="es-E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1º SACAR RODETE  </a:t>
          </a:r>
        </a:p>
        <a:p>
          <a:r>
            <a:rPr lang="es-E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2º SACAR C.ESPIRAL</a:t>
          </a:r>
        </a:p>
      </dgm:t>
    </dgm:pt>
    <dgm:pt modelId="{4D91F7AF-D0D4-4081-925A-A504E473F591}" type="sibTrans" cxnId="{2B7579CC-BD1F-428B-B42F-267D13991F3C}">
      <dgm:prSet/>
      <dgm:spPr/>
      <dgm:t>
        <a:bodyPr/>
        <a:lstStyle/>
        <a:p>
          <a:endParaRPr lang="es-ES" b="1"/>
        </a:p>
      </dgm:t>
    </dgm:pt>
    <dgm:pt modelId="{C8D6C6A2-6E51-44D0-AC20-684BA81FA6CE}" type="parTrans" cxnId="{2B7579CC-BD1F-428B-B42F-267D13991F3C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xfrm>
          <a:off x="2705447" y="1727641"/>
          <a:ext cx="704275" cy="321094"/>
        </a:xfrm>
        <a:custGeom>
          <a:avLst/>
          <a:gdLst/>
          <a:ahLst/>
          <a:cxnLst/>
          <a:rect l="0" t="0" r="0" b="0"/>
          <a:pathLst>
            <a:path>
              <a:moveTo>
                <a:pt x="704275" y="0"/>
              </a:moveTo>
              <a:lnTo>
                <a:pt x="704275" y="218816"/>
              </a:lnTo>
              <a:lnTo>
                <a:pt x="0" y="218816"/>
              </a:lnTo>
              <a:lnTo>
                <a:pt x="0" y="321094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/>
      </dgm:spPr>
      <dgm:t>
        <a:bodyPr/>
        <a:lstStyle/>
        <a:p>
          <a:endParaRPr lang="es-ES" b="1"/>
        </a:p>
      </dgm:t>
    </dgm:pt>
    <dgm:pt modelId="{F6B406BD-01EB-49A7-87B8-1BB62D1481F9}">
      <dgm:prSet phldrT="[Texto]"/>
      <dgm:spPr>
        <a:xfrm>
          <a:off x="5004461" y="2165274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r>
            <a:rPr lang="es-E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1º ROTOR     2ºESTATOR</a:t>
          </a:r>
        </a:p>
      </dgm:t>
    </dgm:pt>
    <dgm:pt modelId="{E69246C4-D0E8-4A21-8088-33CBDEA5AEBF}" type="sibTrans" cxnId="{EA0E36C8-6685-445F-B14D-5A8C2FCE2ACB}">
      <dgm:prSet/>
      <dgm:spPr/>
      <dgm:t>
        <a:bodyPr/>
        <a:lstStyle/>
        <a:p>
          <a:endParaRPr lang="es-ES" b="1"/>
        </a:p>
      </dgm:t>
    </dgm:pt>
    <dgm:pt modelId="{392B0563-220C-433B-BD2A-2F4873D853E7}" type="parTrans" cxnId="{EA0E36C8-6685-445F-B14D-5A8C2FCE2ACB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xfrm>
          <a:off x="5388094" y="1727641"/>
          <a:ext cx="91440" cy="3210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1094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/>
      </dgm:spPr>
      <dgm:t>
        <a:bodyPr/>
        <a:lstStyle/>
        <a:p>
          <a:endParaRPr lang="es-ES" b="1"/>
        </a:p>
      </dgm:t>
    </dgm:pt>
    <dgm:pt modelId="{25B5A559-F489-45E6-8DA7-10D87B795D2F}">
      <dgm:prSet phldrT="[Texto]"/>
      <dgm:spPr>
        <a:xfrm>
          <a:off x="5004461" y="1143108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99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r>
            <a:rPr lang="es-E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1º ALTERNADOR</a:t>
          </a:r>
        </a:p>
      </dgm:t>
    </dgm:pt>
    <dgm:pt modelId="{0A6E6E0E-994B-4338-B5F0-8F34B88CF1A5}" type="sibTrans" cxnId="{251BD0D2-B489-4D76-905D-3DA7ED5283FA}">
      <dgm:prSet/>
      <dgm:spPr/>
      <dgm:t>
        <a:bodyPr/>
        <a:lstStyle/>
        <a:p>
          <a:endParaRPr lang="es-ES" b="1"/>
        </a:p>
      </dgm:t>
    </dgm:pt>
    <dgm:pt modelId="{27A4FE3B-1D33-43E1-A2BB-D7A289FC1839}" type="parTrans" cxnId="{251BD0D2-B489-4D76-905D-3DA7ED5283FA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xfrm>
          <a:off x="4312434" y="704072"/>
          <a:ext cx="1121380" cy="322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218"/>
              </a:lnTo>
              <a:lnTo>
                <a:pt x="1121380" y="220218"/>
              </a:lnTo>
              <a:lnTo>
                <a:pt x="1121380" y="322496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/>
      </dgm:spPr>
      <dgm:t>
        <a:bodyPr/>
        <a:lstStyle/>
        <a:p>
          <a:endParaRPr lang="es-ES" b="1"/>
        </a:p>
      </dgm:t>
    </dgm:pt>
    <dgm:pt modelId="{08DC7C37-9E23-404C-8CA1-B785113AE278}">
      <dgm:prSet phldrT="[Texto]"/>
      <dgm:spPr>
        <a:xfrm>
          <a:off x="2980369" y="1143108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99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r>
            <a:rPr lang="es-E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1º TURBINA</a:t>
          </a:r>
        </a:p>
      </dgm:t>
    </dgm:pt>
    <dgm:pt modelId="{52DA96FE-9B46-419E-92F7-26A64A81E107}" type="sibTrans" cxnId="{FBACFD40-2970-427A-8565-28695B760F1B}">
      <dgm:prSet/>
      <dgm:spPr/>
      <dgm:t>
        <a:bodyPr/>
        <a:lstStyle/>
        <a:p>
          <a:endParaRPr lang="es-ES" b="1"/>
        </a:p>
      </dgm:t>
    </dgm:pt>
    <dgm:pt modelId="{297681FB-D9C7-4635-B4E2-ACAF0C9966CF}" type="parTrans" cxnId="{FBACFD40-2970-427A-8565-28695B760F1B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xfrm>
          <a:off x="3409722" y="704072"/>
          <a:ext cx="902712" cy="322496"/>
        </a:xfrm>
        <a:custGeom>
          <a:avLst/>
          <a:gdLst/>
          <a:ahLst/>
          <a:cxnLst/>
          <a:rect l="0" t="0" r="0" b="0"/>
          <a:pathLst>
            <a:path>
              <a:moveTo>
                <a:pt x="902712" y="0"/>
              </a:moveTo>
              <a:lnTo>
                <a:pt x="902712" y="220218"/>
              </a:lnTo>
              <a:lnTo>
                <a:pt x="0" y="220218"/>
              </a:lnTo>
              <a:lnTo>
                <a:pt x="0" y="322496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/>
      </dgm:spPr>
      <dgm:t>
        <a:bodyPr/>
        <a:lstStyle/>
        <a:p>
          <a:endParaRPr lang="es-ES" b="1"/>
        </a:p>
      </dgm:t>
    </dgm:pt>
    <dgm:pt modelId="{5FC3187F-4A9C-4862-B0FF-0A4BD55A3EA5}">
      <dgm:prSet/>
      <dgm:spPr>
        <a:xfrm>
          <a:off x="2389105" y="3131825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7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r>
            <a:rPr lang="es-ES" b="1" cap="all" baseline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Sistemas DE CONTROL</a:t>
          </a:r>
          <a:endParaRPr lang="es-E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387444C-B6C4-4A6A-BF64-4FA65ED59D7B}" type="parTrans" cxnId="{3762AF5D-790C-4F27-83BC-6A9128EF40A9}">
      <dgm:prSet/>
      <dgm:spPr>
        <a:xfrm>
          <a:off x="2705447" y="2749808"/>
          <a:ext cx="113010" cy="265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200"/>
              </a:lnTo>
              <a:lnTo>
                <a:pt x="113010" y="163200"/>
              </a:lnTo>
              <a:lnTo>
                <a:pt x="113010" y="265478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s-ES" b="1"/>
        </a:p>
      </dgm:t>
    </dgm:pt>
    <dgm:pt modelId="{90376A1B-ADD8-4E64-BA10-8BC64A16DD4B}" type="sibTrans" cxnId="{3762AF5D-790C-4F27-83BC-6A9128EF40A9}">
      <dgm:prSet/>
      <dgm:spPr/>
      <dgm:t>
        <a:bodyPr/>
        <a:lstStyle/>
        <a:p>
          <a:endParaRPr lang="es-ES" b="1"/>
        </a:p>
      </dgm:t>
    </dgm:pt>
    <dgm:pt modelId="{453C23DD-CBB1-477D-A8B0-C1B3D6D65DAC}">
      <dgm:prSet/>
      <dgm:spPr>
        <a:xfrm>
          <a:off x="3529268" y="4001046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7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r>
            <a:rPr lang="es-E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OBRA CIVIL</a:t>
          </a:r>
        </a:p>
      </dgm:t>
    </dgm:pt>
    <dgm:pt modelId="{A9C93EEE-9EF0-40BD-AE22-E43707E9B63A}" type="parTrans" cxnId="{6344B388-2BB5-478A-B16C-B9C82521241A}">
      <dgm:prSet/>
      <dgm:spPr>
        <a:xfrm>
          <a:off x="2818457" y="3716358"/>
          <a:ext cx="1140163" cy="168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870"/>
              </a:lnTo>
              <a:lnTo>
                <a:pt x="1140163" y="65870"/>
              </a:lnTo>
              <a:lnTo>
                <a:pt x="1140163" y="168148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s-ES" b="1"/>
        </a:p>
      </dgm:t>
    </dgm:pt>
    <dgm:pt modelId="{CB0854EE-8753-4ABC-8FDC-A880B70EA1AB}" type="sibTrans" cxnId="{6344B388-2BB5-478A-B16C-B9C82521241A}">
      <dgm:prSet/>
      <dgm:spPr/>
      <dgm:t>
        <a:bodyPr/>
        <a:lstStyle/>
        <a:p>
          <a:endParaRPr lang="es-ES" b="1"/>
        </a:p>
      </dgm:t>
    </dgm:pt>
    <dgm:pt modelId="{403EBD2C-7CA4-4534-8B89-2B2B911694EE}">
      <dgm:prSet/>
      <dgm:spPr>
        <a:xfrm>
          <a:off x="4558188" y="4995401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7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r>
            <a:rPr lang="es-E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TRANSPORTE</a:t>
          </a:r>
        </a:p>
      </dgm:t>
    </dgm:pt>
    <dgm:pt modelId="{14965A1B-4B5D-4AAB-A85C-565A63D1CE84}" type="parTrans" cxnId="{6356E1A8-AB65-481B-B880-F3ADA02E1462}">
      <dgm:prSet/>
      <dgm:spPr>
        <a:xfrm>
          <a:off x="3958621" y="4585579"/>
          <a:ext cx="1028919" cy="29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005"/>
              </a:lnTo>
              <a:lnTo>
                <a:pt x="1028919" y="191005"/>
              </a:lnTo>
              <a:lnTo>
                <a:pt x="1028919" y="293283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s-ES" b="1"/>
        </a:p>
      </dgm:t>
    </dgm:pt>
    <dgm:pt modelId="{581FE811-37BD-40E1-80AB-BB47C6661658}" type="sibTrans" cxnId="{6356E1A8-AB65-481B-B880-F3ADA02E1462}">
      <dgm:prSet/>
      <dgm:spPr/>
      <dgm:t>
        <a:bodyPr/>
        <a:lstStyle/>
        <a:p>
          <a:endParaRPr lang="es-ES" b="1"/>
        </a:p>
      </dgm:t>
    </dgm:pt>
    <dgm:pt modelId="{3CFA345B-5F7F-4581-A3D3-8A3C6950E57E}" type="pres">
      <dgm:prSet presAssocID="{CEF1A681-B061-4111-AF81-E5A74692821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B8F5AAC-FDCA-4761-A1AD-D02714ABFA06}" type="pres">
      <dgm:prSet presAssocID="{CC4F10D0-3568-46E1-813D-FBE3393D6039}" presName="hierRoot1" presStyleCnt="0"/>
      <dgm:spPr/>
      <dgm:t>
        <a:bodyPr/>
        <a:lstStyle/>
        <a:p>
          <a:endParaRPr lang="es-ES"/>
        </a:p>
      </dgm:t>
    </dgm:pt>
    <dgm:pt modelId="{778453D5-FBE0-4A24-9526-DE17AFE45039}" type="pres">
      <dgm:prSet presAssocID="{CC4F10D0-3568-46E1-813D-FBE3393D6039}" presName="composite" presStyleCnt="0"/>
      <dgm:spPr/>
      <dgm:t>
        <a:bodyPr/>
        <a:lstStyle/>
        <a:p>
          <a:endParaRPr lang="es-ES"/>
        </a:p>
      </dgm:t>
    </dgm:pt>
    <dgm:pt modelId="{2F668F4D-143B-43D2-AAC1-DB521293638B}" type="pres">
      <dgm:prSet presAssocID="{CC4F10D0-3568-46E1-813D-FBE3393D6039}" presName="background" presStyleLbl="node0" presStyleIdx="0" presStyleCnt="1"/>
      <dgm:spPr>
        <a:xfrm>
          <a:off x="3760409" y="3000"/>
          <a:ext cx="1104050" cy="701072"/>
        </a:xfrm>
        <a:prstGeom prst="roundRect">
          <a:avLst>
            <a:gd name="adj" fmla="val 10000"/>
          </a:avLst>
        </a:prstGeom>
        <a:solidFill>
          <a:srgbClr val="66F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s-ES"/>
        </a:p>
      </dgm:t>
    </dgm:pt>
    <dgm:pt modelId="{FB409AD1-3C55-40B4-A935-AB145403B8D2}" type="pres">
      <dgm:prSet presAssocID="{CC4F10D0-3568-46E1-813D-FBE3393D6039}" presName="text" presStyleLbl="fgAcc0" presStyleIdx="0" presStyleCnt="1" custLinFactNeighborX="-9903" custLinFactNeighborY="-2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CE33EFC-F8DA-49C9-A235-8E22320D3990}" type="pres">
      <dgm:prSet presAssocID="{CC4F10D0-3568-46E1-813D-FBE3393D6039}" presName="hierChild2" presStyleCnt="0"/>
      <dgm:spPr/>
      <dgm:t>
        <a:bodyPr/>
        <a:lstStyle/>
        <a:p>
          <a:endParaRPr lang="es-ES"/>
        </a:p>
      </dgm:t>
    </dgm:pt>
    <dgm:pt modelId="{3EAD736F-A234-4CAB-BAB5-0CDBD960827B}" type="pres">
      <dgm:prSet presAssocID="{297681FB-D9C7-4635-B4E2-ACAF0C9966CF}" presName="Name10" presStyleLbl="parChTrans1D2" presStyleIdx="0" presStyleCnt="2"/>
      <dgm:spPr/>
      <dgm:t>
        <a:bodyPr/>
        <a:lstStyle/>
        <a:p>
          <a:endParaRPr lang="es-ES"/>
        </a:p>
      </dgm:t>
    </dgm:pt>
    <dgm:pt modelId="{A8ADDEAA-9903-4735-A506-5ABB8D9D722A}" type="pres">
      <dgm:prSet presAssocID="{08DC7C37-9E23-404C-8CA1-B785113AE278}" presName="hierRoot2" presStyleCnt="0"/>
      <dgm:spPr/>
      <dgm:t>
        <a:bodyPr/>
        <a:lstStyle/>
        <a:p>
          <a:endParaRPr lang="es-ES"/>
        </a:p>
      </dgm:t>
    </dgm:pt>
    <dgm:pt modelId="{A4080A38-738F-4C7F-93E6-32802AF27B47}" type="pres">
      <dgm:prSet presAssocID="{08DC7C37-9E23-404C-8CA1-B785113AE278}" presName="composite2" presStyleCnt="0"/>
      <dgm:spPr/>
      <dgm:t>
        <a:bodyPr/>
        <a:lstStyle/>
        <a:p>
          <a:endParaRPr lang="es-ES"/>
        </a:p>
      </dgm:t>
    </dgm:pt>
    <dgm:pt modelId="{8DF482D3-B344-42B6-AC0B-5437BFB652BC}" type="pres">
      <dgm:prSet presAssocID="{08DC7C37-9E23-404C-8CA1-B785113AE278}" presName="background2" presStyleLbl="node2" presStyleIdx="0" presStyleCnt="2"/>
      <dgm:spPr>
        <a:xfrm>
          <a:off x="2857697" y="1026569"/>
          <a:ext cx="1104050" cy="701072"/>
        </a:xfrm>
        <a:prstGeom prst="roundRect">
          <a:avLst>
            <a:gd name="adj" fmla="val 10000"/>
          </a:avLst>
        </a:prstGeom>
        <a:solidFill>
          <a:srgbClr val="66FF3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s-ES"/>
        </a:p>
      </dgm:t>
    </dgm:pt>
    <dgm:pt modelId="{462B0B8B-FD25-45E4-BE48-85FD3800A2DE}" type="pres">
      <dgm:prSet presAssocID="{08DC7C37-9E23-404C-8CA1-B785113AE278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B9540BB-8BDD-4E3D-AAE2-2AD540547CC2}" type="pres">
      <dgm:prSet presAssocID="{08DC7C37-9E23-404C-8CA1-B785113AE278}" presName="hierChild3" presStyleCnt="0"/>
      <dgm:spPr/>
      <dgm:t>
        <a:bodyPr/>
        <a:lstStyle/>
        <a:p>
          <a:endParaRPr lang="es-ES"/>
        </a:p>
      </dgm:t>
    </dgm:pt>
    <dgm:pt modelId="{542D2958-D2A6-408A-9FF5-58EA4868B890}" type="pres">
      <dgm:prSet presAssocID="{C8D6C6A2-6E51-44D0-AC20-684BA81FA6CE}" presName="Name17" presStyleLbl="parChTrans1D3" presStyleIdx="0" presStyleCnt="3"/>
      <dgm:spPr/>
      <dgm:t>
        <a:bodyPr/>
        <a:lstStyle/>
        <a:p>
          <a:endParaRPr lang="es-ES"/>
        </a:p>
      </dgm:t>
    </dgm:pt>
    <dgm:pt modelId="{91247D5E-9E75-4577-B7BA-D08ABB7C7650}" type="pres">
      <dgm:prSet presAssocID="{D2CE2C26-7B5C-45AF-84E3-C8D16523D7B6}" presName="hierRoot3" presStyleCnt="0"/>
      <dgm:spPr/>
      <dgm:t>
        <a:bodyPr/>
        <a:lstStyle/>
        <a:p>
          <a:endParaRPr lang="es-ES"/>
        </a:p>
      </dgm:t>
    </dgm:pt>
    <dgm:pt modelId="{155EABEF-1742-4A8E-8A51-694DA439EA4E}" type="pres">
      <dgm:prSet presAssocID="{D2CE2C26-7B5C-45AF-84E3-C8D16523D7B6}" presName="composite3" presStyleCnt="0"/>
      <dgm:spPr/>
      <dgm:t>
        <a:bodyPr/>
        <a:lstStyle/>
        <a:p>
          <a:endParaRPr lang="es-ES"/>
        </a:p>
      </dgm:t>
    </dgm:pt>
    <dgm:pt modelId="{E0BBAC48-CA0B-4A15-88AF-8E900EE41B45}" type="pres">
      <dgm:prSet presAssocID="{D2CE2C26-7B5C-45AF-84E3-C8D16523D7B6}" presName="background3" presStyleLbl="node3" presStyleIdx="0" presStyleCnt="3"/>
      <dgm:spPr>
        <a:xfrm>
          <a:off x="2153422" y="2048736"/>
          <a:ext cx="1104050" cy="701072"/>
        </a:xfrm>
        <a:prstGeom prst="roundRect">
          <a:avLst>
            <a:gd name="adj" fmla="val 10000"/>
          </a:avLst>
        </a:prstGeom>
        <a:solidFill>
          <a:srgbClr val="6699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s-ES"/>
        </a:p>
      </dgm:t>
    </dgm:pt>
    <dgm:pt modelId="{38DAB51A-8CE1-49FB-899E-54E49E4EA921}" type="pres">
      <dgm:prSet presAssocID="{D2CE2C26-7B5C-45AF-84E3-C8D16523D7B6}" presName="text3" presStyleLbl="fgAcc3" presStyleIdx="0" presStyleCnt="3" custLinFactNeighborX="-267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DA751-AF23-40CF-8632-43214A882A27}" type="pres">
      <dgm:prSet presAssocID="{D2CE2C26-7B5C-45AF-84E3-C8D16523D7B6}" presName="hierChild4" presStyleCnt="0"/>
      <dgm:spPr/>
      <dgm:t>
        <a:bodyPr/>
        <a:lstStyle/>
        <a:p>
          <a:endParaRPr lang="es-ES"/>
        </a:p>
      </dgm:t>
    </dgm:pt>
    <dgm:pt modelId="{42675E26-690C-4389-8BC2-019985D54589}" type="pres">
      <dgm:prSet presAssocID="{1387444C-B6C4-4A6A-BF64-4FA65ED59D7B}" presName="Name23" presStyleLbl="parChTrans1D4" presStyleIdx="0" presStyleCnt="3"/>
      <dgm:spPr/>
      <dgm:t>
        <a:bodyPr/>
        <a:lstStyle/>
        <a:p>
          <a:endParaRPr lang="es-ES"/>
        </a:p>
      </dgm:t>
    </dgm:pt>
    <dgm:pt modelId="{7A528B44-B23D-47DB-A9A4-8A6968A21EFC}" type="pres">
      <dgm:prSet presAssocID="{5FC3187F-4A9C-4862-B0FF-0A4BD55A3EA5}" presName="hierRoot4" presStyleCnt="0"/>
      <dgm:spPr/>
    </dgm:pt>
    <dgm:pt modelId="{4150E37B-626C-44E8-8DF7-7A72A1ECE9A7}" type="pres">
      <dgm:prSet presAssocID="{5FC3187F-4A9C-4862-B0FF-0A4BD55A3EA5}" presName="composite4" presStyleCnt="0"/>
      <dgm:spPr/>
    </dgm:pt>
    <dgm:pt modelId="{A5BC5C06-633A-4DA3-98F8-81A2A8693546}" type="pres">
      <dgm:prSet presAssocID="{5FC3187F-4A9C-4862-B0FF-0A4BD55A3EA5}" presName="background4" presStyleLbl="node4" presStyleIdx="0" presStyleCnt="3"/>
      <dgm:spPr>
        <a:xfrm>
          <a:off x="2266432" y="3015286"/>
          <a:ext cx="1104050" cy="701072"/>
        </a:xfrm>
        <a:prstGeom prst="roundRect">
          <a:avLst>
            <a:gd name="adj" fmla="val 10000"/>
          </a:avLst>
        </a:prstGeom>
        <a:solidFill>
          <a:srgbClr val="FFA40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s-ES"/>
        </a:p>
      </dgm:t>
    </dgm:pt>
    <dgm:pt modelId="{C5AD9C6B-B3DF-4E10-9FAA-51A5437FFCFF}" type="pres">
      <dgm:prSet presAssocID="{5FC3187F-4A9C-4862-B0FF-0A4BD55A3EA5}" presName="text4" presStyleLbl="fgAcc4" presStyleIdx="0" presStyleCnt="3" custLinFactNeighborX="7557" custLinFactNeighborY="-793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46E8859-F8DB-4F74-AEA3-52D23BD63DFE}" type="pres">
      <dgm:prSet presAssocID="{5FC3187F-4A9C-4862-B0FF-0A4BD55A3EA5}" presName="hierChild5" presStyleCnt="0"/>
      <dgm:spPr/>
    </dgm:pt>
    <dgm:pt modelId="{93AEAF0E-EC1B-4ABE-849A-1C824F3F5FD2}" type="pres">
      <dgm:prSet presAssocID="{A9C93EEE-9EF0-40BD-AE22-E43707E9B63A}" presName="Name23" presStyleLbl="parChTrans1D4" presStyleIdx="1" presStyleCnt="3"/>
      <dgm:spPr/>
      <dgm:t>
        <a:bodyPr/>
        <a:lstStyle/>
        <a:p>
          <a:endParaRPr lang="es-ES"/>
        </a:p>
      </dgm:t>
    </dgm:pt>
    <dgm:pt modelId="{F4254395-D62A-4904-A2B9-9DC8CF74F3CE}" type="pres">
      <dgm:prSet presAssocID="{453C23DD-CBB1-477D-A8B0-C1B3D6D65DAC}" presName="hierRoot4" presStyleCnt="0"/>
      <dgm:spPr/>
    </dgm:pt>
    <dgm:pt modelId="{7A888FA5-6EE6-4F56-B7AC-C341FBC148EF}" type="pres">
      <dgm:prSet presAssocID="{453C23DD-CBB1-477D-A8B0-C1B3D6D65DAC}" presName="composite4" presStyleCnt="0"/>
      <dgm:spPr/>
    </dgm:pt>
    <dgm:pt modelId="{1577CD38-E0AE-434F-A7C3-EFB9121EA807}" type="pres">
      <dgm:prSet presAssocID="{453C23DD-CBB1-477D-A8B0-C1B3D6D65DAC}" presName="background4" presStyleLbl="node4" presStyleIdx="1" presStyleCnt="3"/>
      <dgm:spPr>
        <a:xfrm>
          <a:off x="3406596" y="3884507"/>
          <a:ext cx="1104050" cy="701072"/>
        </a:xfrm>
        <a:prstGeom prst="roundRect">
          <a:avLst>
            <a:gd name="adj" fmla="val 10000"/>
          </a:avLst>
        </a:prstGeom>
        <a:solidFill>
          <a:srgbClr val="FFA40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s-ES"/>
        </a:p>
      </dgm:t>
    </dgm:pt>
    <dgm:pt modelId="{AC9F0758-5862-4B7F-B79E-756CD1C38625}" type="pres">
      <dgm:prSet presAssocID="{453C23DD-CBB1-477D-A8B0-C1B3D6D65DAC}" presName="text4" presStyleLbl="fgAcc4" presStyleIdx="1" presStyleCnt="3" custLinFactX="10828" custLinFactNeighborX="100000" custLinFactNeighborY="-297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E90BBFF-08EC-46E9-B98C-035FDE8117CE}" type="pres">
      <dgm:prSet presAssocID="{453C23DD-CBB1-477D-A8B0-C1B3D6D65DAC}" presName="hierChild5" presStyleCnt="0"/>
      <dgm:spPr/>
    </dgm:pt>
    <dgm:pt modelId="{1E47CF39-25E9-4B9D-8734-16E630EF8ECE}" type="pres">
      <dgm:prSet presAssocID="{14965A1B-4B5D-4AAB-A85C-565A63D1CE84}" presName="Name23" presStyleLbl="parChTrans1D4" presStyleIdx="2" presStyleCnt="3"/>
      <dgm:spPr/>
      <dgm:t>
        <a:bodyPr/>
        <a:lstStyle/>
        <a:p>
          <a:endParaRPr lang="es-ES"/>
        </a:p>
      </dgm:t>
    </dgm:pt>
    <dgm:pt modelId="{E2EBA6E7-04FA-46EB-89EC-DF66859D82D3}" type="pres">
      <dgm:prSet presAssocID="{403EBD2C-7CA4-4534-8B89-2B2B911694EE}" presName="hierRoot4" presStyleCnt="0"/>
      <dgm:spPr/>
    </dgm:pt>
    <dgm:pt modelId="{D7F79FB6-2379-489C-9E63-9D37121B9648}" type="pres">
      <dgm:prSet presAssocID="{403EBD2C-7CA4-4534-8B89-2B2B911694EE}" presName="composite4" presStyleCnt="0"/>
      <dgm:spPr/>
    </dgm:pt>
    <dgm:pt modelId="{44408FB8-0CBC-4DF1-9032-083017C35BBE}" type="pres">
      <dgm:prSet presAssocID="{403EBD2C-7CA4-4534-8B89-2B2B911694EE}" presName="background4" presStyleLbl="node4" presStyleIdx="2" presStyleCnt="3"/>
      <dgm:spPr>
        <a:xfrm>
          <a:off x="4435516" y="4878862"/>
          <a:ext cx="1104050" cy="701072"/>
        </a:xfrm>
        <a:prstGeom prst="roundRect">
          <a:avLst>
            <a:gd name="adj" fmla="val 10000"/>
          </a:avLst>
        </a:prstGeom>
        <a:solidFill>
          <a:srgbClr val="FFA40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s-ES"/>
        </a:p>
      </dgm:t>
    </dgm:pt>
    <dgm:pt modelId="{6C97058E-52A4-4247-A201-918ACC08D32C}" type="pres">
      <dgm:prSet presAssocID="{403EBD2C-7CA4-4534-8B89-2B2B911694EE}" presName="text4" presStyleLbl="fgAcc4" presStyleIdx="2" presStyleCnt="3" custLinFactX="100000" custLinFactNeighborX="104023" custLinFactNeighborY="-337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993EBA-9152-48EE-8C4A-A1505513FD60}" type="pres">
      <dgm:prSet presAssocID="{403EBD2C-7CA4-4534-8B89-2B2B911694EE}" presName="hierChild5" presStyleCnt="0"/>
      <dgm:spPr/>
    </dgm:pt>
    <dgm:pt modelId="{EC18FCAE-B2E8-4EAC-B403-224B5D9A8DBA}" type="pres">
      <dgm:prSet presAssocID="{20F207D4-7294-4770-8FDB-B2A3B7A4AFD2}" presName="Name17" presStyleLbl="parChTrans1D3" presStyleIdx="1" presStyleCnt="3"/>
      <dgm:spPr/>
      <dgm:t>
        <a:bodyPr/>
        <a:lstStyle/>
        <a:p>
          <a:endParaRPr lang="es-ES"/>
        </a:p>
      </dgm:t>
    </dgm:pt>
    <dgm:pt modelId="{BE42391B-F11B-4B77-B72F-D1E776618B3D}" type="pres">
      <dgm:prSet presAssocID="{CC2F6EA8-3DAD-42A8-9422-C2449F1EFA5C}" presName="hierRoot3" presStyleCnt="0"/>
      <dgm:spPr/>
      <dgm:t>
        <a:bodyPr/>
        <a:lstStyle/>
        <a:p>
          <a:endParaRPr lang="es-ES"/>
        </a:p>
      </dgm:t>
    </dgm:pt>
    <dgm:pt modelId="{4371849B-16D2-421F-8C55-D8C738B3C84B}" type="pres">
      <dgm:prSet presAssocID="{CC2F6EA8-3DAD-42A8-9422-C2449F1EFA5C}" presName="composite3" presStyleCnt="0"/>
      <dgm:spPr/>
      <dgm:t>
        <a:bodyPr/>
        <a:lstStyle/>
        <a:p>
          <a:endParaRPr lang="es-ES"/>
        </a:p>
      </dgm:t>
    </dgm:pt>
    <dgm:pt modelId="{2B1FCA3D-DB20-4CCE-A8B9-14F239AC8397}" type="pres">
      <dgm:prSet presAssocID="{CC2F6EA8-3DAD-42A8-9422-C2449F1EFA5C}" presName="background3" presStyleLbl="node3" presStyleIdx="1" presStyleCnt="3"/>
      <dgm:spPr>
        <a:xfrm>
          <a:off x="3532394" y="2048736"/>
          <a:ext cx="1104050" cy="701072"/>
        </a:xfrm>
        <a:prstGeom prst="roundRect">
          <a:avLst>
            <a:gd name="adj" fmla="val 10000"/>
          </a:avLst>
        </a:prstGeom>
        <a:solidFill>
          <a:srgbClr val="6699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s-ES"/>
        </a:p>
      </dgm:t>
    </dgm:pt>
    <dgm:pt modelId="{FA2AB351-31A5-4D7A-AF9E-08FA293D9A92}" type="pres">
      <dgm:prSet presAssocID="{CC2F6EA8-3DAD-42A8-9422-C2449F1EFA5C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57EAD5-8CA3-438C-A571-0E72B8F0D913}" type="pres">
      <dgm:prSet presAssocID="{CC2F6EA8-3DAD-42A8-9422-C2449F1EFA5C}" presName="hierChild4" presStyleCnt="0"/>
      <dgm:spPr/>
      <dgm:t>
        <a:bodyPr/>
        <a:lstStyle/>
        <a:p>
          <a:endParaRPr lang="es-ES"/>
        </a:p>
      </dgm:t>
    </dgm:pt>
    <dgm:pt modelId="{35C5BC97-B10E-4D30-82C6-A181125742C8}" type="pres">
      <dgm:prSet presAssocID="{27A4FE3B-1D33-43E1-A2BB-D7A289FC1839}" presName="Name10" presStyleLbl="parChTrans1D2" presStyleIdx="1" presStyleCnt="2"/>
      <dgm:spPr/>
      <dgm:t>
        <a:bodyPr/>
        <a:lstStyle/>
        <a:p>
          <a:endParaRPr lang="es-ES"/>
        </a:p>
      </dgm:t>
    </dgm:pt>
    <dgm:pt modelId="{4D65A9EF-2D56-4A1D-9960-A69265E5F98F}" type="pres">
      <dgm:prSet presAssocID="{25B5A559-F489-45E6-8DA7-10D87B795D2F}" presName="hierRoot2" presStyleCnt="0"/>
      <dgm:spPr/>
      <dgm:t>
        <a:bodyPr/>
        <a:lstStyle/>
        <a:p>
          <a:endParaRPr lang="es-ES"/>
        </a:p>
      </dgm:t>
    </dgm:pt>
    <dgm:pt modelId="{F70913B5-A97B-48C1-A2B1-2C920DD33A96}" type="pres">
      <dgm:prSet presAssocID="{25B5A559-F489-45E6-8DA7-10D87B795D2F}" presName="composite2" presStyleCnt="0"/>
      <dgm:spPr/>
      <dgm:t>
        <a:bodyPr/>
        <a:lstStyle/>
        <a:p>
          <a:endParaRPr lang="es-ES"/>
        </a:p>
      </dgm:t>
    </dgm:pt>
    <dgm:pt modelId="{7A10B86D-1FF9-4436-A7C2-9406AF9348F7}" type="pres">
      <dgm:prSet presAssocID="{25B5A559-F489-45E6-8DA7-10D87B795D2F}" presName="background2" presStyleLbl="node2" presStyleIdx="1" presStyleCnt="2"/>
      <dgm:spPr>
        <a:xfrm>
          <a:off x="4881789" y="1026569"/>
          <a:ext cx="1104050" cy="701072"/>
        </a:xfrm>
        <a:prstGeom prst="roundRect">
          <a:avLst>
            <a:gd name="adj" fmla="val 10000"/>
          </a:avLst>
        </a:prstGeom>
        <a:solidFill>
          <a:srgbClr val="66FF3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s-ES"/>
        </a:p>
      </dgm:t>
    </dgm:pt>
    <dgm:pt modelId="{D72D8E96-0F1D-44B6-8BEE-AC76D9F243AF}" type="pres">
      <dgm:prSet presAssocID="{25B5A559-F489-45E6-8DA7-10D87B795D2F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26C34C-89FB-4648-89E0-F3A0A22863DE}" type="pres">
      <dgm:prSet presAssocID="{25B5A559-F489-45E6-8DA7-10D87B795D2F}" presName="hierChild3" presStyleCnt="0"/>
      <dgm:spPr/>
      <dgm:t>
        <a:bodyPr/>
        <a:lstStyle/>
        <a:p>
          <a:endParaRPr lang="es-ES"/>
        </a:p>
      </dgm:t>
    </dgm:pt>
    <dgm:pt modelId="{6CC84349-10DF-4962-A0AA-BC9ABA696527}" type="pres">
      <dgm:prSet presAssocID="{392B0563-220C-433B-BD2A-2F4873D853E7}" presName="Name17" presStyleLbl="parChTrans1D3" presStyleIdx="2" presStyleCnt="3"/>
      <dgm:spPr/>
      <dgm:t>
        <a:bodyPr/>
        <a:lstStyle/>
        <a:p>
          <a:endParaRPr lang="es-ES"/>
        </a:p>
      </dgm:t>
    </dgm:pt>
    <dgm:pt modelId="{BFAA6633-9EB3-4D2A-AAA3-DCBEA9D1A890}" type="pres">
      <dgm:prSet presAssocID="{F6B406BD-01EB-49A7-87B8-1BB62D1481F9}" presName="hierRoot3" presStyleCnt="0"/>
      <dgm:spPr/>
      <dgm:t>
        <a:bodyPr/>
        <a:lstStyle/>
        <a:p>
          <a:endParaRPr lang="es-ES"/>
        </a:p>
      </dgm:t>
    </dgm:pt>
    <dgm:pt modelId="{DE4B5003-4784-4BEF-9DD7-5AE09899ED9D}" type="pres">
      <dgm:prSet presAssocID="{F6B406BD-01EB-49A7-87B8-1BB62D1481F9}" presName="composite3" presStyleCnt="0"/>
      <dgm:spPr/>
      <dgm:t>
        <a:bodyPr/>
        <a:lstStyle/>
        <a:p>
          <a:endParaRPr lang="es-ES"/>
        </a:p>
      </dgm:t>
    </dgm:pt>
    <dgm:pt modelId="{8168E483-F745-4D06-A8F2-09CACED6A856}" type="pres">
      <dgm:prSet presAssocID="{F6B406BD-01EB-49A7-87B8-1BB62D1481F9}" presName="background3" presStyleLbl="node3" presStyleIdx="2" presStyleCnt="3"/>
      <dgm:spPr>
        <a:xfrm>
          <a:off x="4881789" y="2048736"/>
          <a:ext cx="1104050" cy="701072"/>
        </a:xfrm>
        <a:prstGeom prst="roundRect">
          <a:avLst>
            <a:gd name="adj" fmla="val 10000"/>
          </a:avLst>
        </a:prstGeom>
        <a:solidFill>
          <a:srgbClr val="6699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s-ES"/>
        </a:p>
      </dgm:t>
    </dgm:pt>
    <dgm:pt modelId="{740FD588-9280-49C5-89BE-917FC9962C95}" type="pres">
      <dgm:prSet presAssocID="{F6B406BD-01EB-49A7-87B8-1BB62D1481F9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8073507-7759-4A83-BB96-B1B27837B468}" type="pres">
      <dgm:prSet presAssocID="{F6B406BD-01EB-49A7-87B8-1BB62D1481F9}" presName="hierChild4" presStyleCnt="0"/>
      <dgm:spPr/>
      <dgm:t>
        <a:bodyPr/>
        <a:lstStyle/>
        <a:p>
          <a:endParaRPr lang="es-ES"/>
        </a:p>
      </dgm:t>
    </dgm:pt>
  </dgm:ptLst>
  <dgm:cxnLst>
    <dgm:cxn modelId="{69A637A7-8505-49B4-8A91-36DFC353E71A}" type="presOf" srcId="{20F207D4-7294-4770-8FDB-B2A3B7A4AFD2}" destId="{EC18FCAE-B2E8-4EAC-B403-224B5D9A8DBA}" srcOrd="0" destOrd="0" presId="urn:microsoft.com/office/officeart/2005/8/layout/hierarchy1"/>
    <dgm:cxn modelId="{E171A340-1F00-4B40-954D-8DFE4357BC74}" type="presOf" srcId="{1387444C-B6C4-4A6A-BF64-4FA65ED59D7B}" destId="{42675E26-690C-4389-8BC2-019985D54589}" srcOrd="0" destOrd="0" presId="urn:microsoft.com/office/officeart/2005/8/layout/hierarchy1"/>
    <dgm:cxn modelId="{76B46F36-2051-4DEA-B2BF-747B88641EDD}" type="presOf" srcId="{D2CE2C26-7B5C-45AF-84E3-C8D16523D7B6}" destId="{38DAB51A-8CE1-49FB-899E-54E49E4EA921}" srcOrd="0" destOrd="0" presId="urn:microsoft.com/office/officeart/2005/8/layout/hierarchy1"/>
    <dgm:cxn modelId="{EA0E36C8-6685-445F-B14D-5A8C2FCE2ACB}" srcId="{25B5A559-F489-45E6-8DA7-10D87B795D2F}" destId="{F6B406BD-01EB-49A7-87B8-1BB62D1481F9}" srcOrd="0" destOrd="0" parTransId="{392B0563-220C-433B-BD2A-2F4873D853E7}" sibTransId="{E69246C4-D0E8-4A21-8088-33CBDEA5AEBF}"/>
    <dgm:cxn modelId="{68E72325-08C3-4850-80A9-921CE0F1A16B}" type="presOf" srcId="{403EBD2C-7CA4-4534-8B89-2B2B911694EE}" destId="{6C97058E-52A4-4247-A201-918ACC08D32C}" srcOrd="0" destOrd="0" presId="urn:microsoft.com/office/officeart/2005/8/layout/hierarchy1"/>
    <dgm:cxn modelId="{E46B29F6-0471-4C2E-9740-BEB39CFEF3A7}" type="presOf" srcId="{CC4F10D0-3568-46E1-813D-FBE3393D6039}" destId="{FB409AD1-3C55-40B4-A935-AB145403B8D2}" srcOrd="0" destOrd="0" presId="urn:microsoft.com/office/officeart/2005/8/layout/hierarchy1"/>
    <dgm:cxn modelId="{EE6E99BF-F926-4EF4-9746-BC29BF7BBC3B}" srcId="{CEF1A681-B061-4111-AF81-E5A746928219}" destId="{CC4F10D0-3568-46E1-813D-FBE3393D6039}" srcOrd="0" destOrd="0" parTransId="{DF02A698-FCD0-496D-8D0A-C72A3B5A17E6}" sibTransId="{1BBE7810-5824-4402-B559-1B2F3F568357}"/>
    <dgm:cxn modelId="{61D335D4-0CCD-46EE-96A0-4AB633A74F0A}" type="presOf" srcId="{C8D6C6A2-6E51-44D0-AC20-684BA81FA6CE}" destId="{542D2958-D2A6-408A-9FF5-58EA4868B890}" srcOrd="0" destOrd="0" presId="urn:microsoft.com/office/officeart/2005/8/layout/hierarchy1"/>
    <dgm:cxn modelId="{F2BC9274-A776-4BBB-A1A1-F7FD0000D552}" type="presOf" srcId="{5FC3187F-4A9C-4862-B0FF-0A4BD55A3EA5}" destId="{C5AD9C6B-B3DF-4E10-9FAA-51A5437FFCFF}" srcOrd="0" destOrd="0" presId="urn:microsoft.com/office/officeart/2005/8/layout/hierarchy1"/>
    <dgm:cxn modelId="{6344B388-2BB5-478A-B16C-B9C82521241A}" srcId="{5FC3187F-4A9C-4862-B0FF-0A4BD55A3EA5}" destId="{453C23DD-CBB1-477D-A8B0-C1B3D6D65DAC}" srcOrd="0" destOrd="0" parTransId="{A9C93EEE-9EF0-40BD-AE22-E43707E9B63A}" sibTransId="{CB0854EE-8753-4ABC-8FDC-A880B70EA1AB}"/>
    <dgm:cxn modelId="{2B0A363C-CD72-4541-AE4B-A4A6D25776E9}" srcId="{08DC7C37-9E23-404C-8CA1-B785113AE278}" destId="{CC2F6EA8-3DAD-42A8-9422-C2449F1EFA5C}" srcOrd="1" destOrd="0" parTransId="{20F207D4-7294-4770-8FDB-B2A3B7A4AFD2}" sibTransId="{CE809F3B-92DB-485F-995B-FC5E78FBA912}"/>
    <dgm:cxn modelId="{0493BF8B-0CE8-489D-B3E5-BE77BDD6DEB7}" type="presOf" srcId="{25B5A559-F489-45E6-8DA7-10D87B795D2F}" destId="{D72D8E96-0F1D-44B6-8BEE-AC76D9F243AF}" srcOrd="0" destOrd="0" presId="urn:microsoft.com/office/officeart/2005/8/layout/hierarchy1"/>
    <dgm:cxn modelId="{BB319DDA-7028-41D3-ABCE-6C58108F24C9}" type="presOf" srcId="{A9C93EEE-9EF0-40BD-AE22-E43707E9B63A}" destId="{93AEAF0E-EC1B-4ABE-849A-1C824F3F5FD2}" srcOrd="0" destOrd="0" presId="urn:microsoft.com/office/officeart/2005/8/layout/hierarchy1"/>
    <dgm:cxn modelId="{6356E1A8-AB65-481B-B880-F3ADA02E1462}" srcId="{453C23DD-CBB1-477D-A8B0-C1B3D6D65DAC}" destId="{403EBD2C-7CA4-4534-8B89-2B2B911694EE}" srcOrd="0" destOrd="0" parTransId="{14965A1B-4B5D-4AAB-A85C-565A63D1CE84}" sibTransId="{581FE811-37BD-40E1-80AB-BB47C6661658}"/>
    <dgm:cxn modelId="{95FDE4B8-9012-4596-83B2-56041EB16133}" type="presOf" srcId="{CEF1A681-B061-4111-AF81-E5A746928219}" destId="{3CFA345B-5F7F-4581-A3D3-8A3C6950E57E}" srcOrd="0" destOrd="0" presId="urn:microsoft.com/office/officeart/2005/8/layout/hierarchy1"/>
    <dgm:cxn modelId="{725B9CE6-38FD-4207-8279-B5FDE3706137}" type="presOf" srcId="{08DC7C37-9E23-404C-8CA1-B785113AE278}" destId="{462B0B8B-FD25-45E4-BE48-85FD3800A2DE}" srcOrd="0" destOrd="0" presId="urn:microsoft.com/office/officeart/2005/8/layout/hierarchy1"/>
    <dgm:cxn modelId="{3CF3CE5E-8BAA-4EAC-8556-9F7A2B11C76D}" type="presOf" srcId="{CC2F6EA8-3DAD-42A8-9422-C2449F1EFA5C}" destId="{FA2AB351-31A5-4D7A-AF9E-08FA293D9A92}" srcOrd="0" destOrd="0" presId="urn:microsoft.com/office/officeart/2005/8/layout/hierarchy1"/>
    <dgm:cxn modelId="{23E3139A-6DAC-41A8-8E3F-4F07C4C4C5ED}" type="presOf" srcId="{14965A1B-4B5D-4AAB-A85C-565A63D1CE84}" destId="{1E47CF39-25E9-4B9D-8734-16E630EF8ECE}" srcOrd="0" destOrd="0" presId="urn:microsoft.com/office/officeart/2005/8/layout/hierarchy1"/>
    <dgm:cxn modelId="{DA9D6F0C-29CA-4EC8-B289-817685BC0E05}" type="presOf" srcId="{392B0563-220C-433B-BD2A-2F4873D853E7}" destId="{6CC84349-10DF-4962-A0AA-BC9ABA696527}" srcOrd="0" destOrd="0" presId="urn:microsoft.com/office/officeart/2005/8/layout/hierarchy1"/>
    <dgm:cxn modelId="{2AC0A737-79E7-4A76-BC8A-2C4199A5CD52}" type="presOf" srcId="{297681FB-D9C7-4635-B4E2-ACAF0C9966CF}" destId="{3EAD736F-A234-4CAB-BAB5-0CDBD960827B}" srcOrd="0" destOrd="0" presId="urn:microsoft.com/office/officeart/2005/8/layout/hierarchy1"/>
    <dgm:cxn modelId="{FBACFD40-2970-427A-8565-28695B760F1B}" srcId="{CC4F10D0-3568-46E1-813D-FBE3393D6039}" destId="{08DC7C37-9E23-404C-8CA1-B785113AE278}" srcOrd="0" destOrd="0" parTransId="{297681FB-D9C7-4635-B4E2-ACAF0C9966CF}" sibTransId="{52DA96FE-9B46-419E-92F7-26A64A81E107}"/>
    <dgm:cxn modelId="{7C0CF62C-DE57-48F9-81A7-915899A0747C}" type="presOf" srcId="{F6B406BD-01EB-49A7-87B8-1BB62D1481F9}" destId="{740FD588-9280-49C5-89BE-917FC9962C95}" srcOrd="0" destOrd="0" presId="urn:microsoft.com/office/officeart/2005/8/layout/hierarchy1"/>
    <dgm:cxn modelId="{3762AF5D-790C-4F27-83BC-6A9128EF40A9}" srcId="{D2CE2C26-7B5C-45AF-84E3-C8D16523D7B6}" destId="{5FC3187F-4A9C-4862-B0FF-0A4BD55A3EA5}" srcOrd="0" destOrd="0" parTransId="{1387444C-B6C4-4A6A-BF64-4FA65ED59D7B}" sibTransId="{90376A1B-ADD8-4E64-BA10-8BC64A16DD4B}"/>
    <dgm:cxn modelId="{FE978D48-3209-4C7E-9940-2EF2F069210A}" type="presOf" srcId="{453C23DD-CBB1-477D-A8B0-C1B3D6D65DAC}" destId="{AC9F0758-5862-4B7F-B79E-756CD1C38625}" srcOrd="0" destOrd="0" presId="urn:microsoft.com/office/officeart/2005/8/layout/hierarchy1"/>
    <dgm:cxn modelId="{C8BBA0D5-7C55-4381-96C3-28C29C050F21}" type="presOf" srcId="{27A4FE3B-1D33-43E1-A2BB-D7A289FC1839}" destId="{35C5BC97-B10E-4D30-82C6-A181125742C8}" srcOrd="0" destOrd="0" presId="urn:microsoft.com/office/officeart/2005/8/layout/hierarchy1"/>
    <dgm:cxn modelId="{2B7579CC-BD1F-428B-B42F-267D13991F3C}" srcId="{08DC7C37-9E23-404C-8CA1-B785113AE278}" destId="{D2CE2C26-7B5C-45AF-84E3-C8D16523D7B6}" srcOrd="0" destOrd="0" parTransId="{C8D6C6A2-6E51-44D0-AC20-684BA81FA6CE}" sibTransId="{4D91F7AF-D0D4-4081-925A-A504E473F591}"/>
    <dgm:cxn modelId="{251BD0D2-B489-4D76-905D-3DA7ED5283FA}" srcId="{CC4F10D0-3568-46E1-813D-FBE3393D6039}" destId="{25B5A559-F489-45E6-8DA7-10D87B795D2F}" srcOrd="1" destOrd="0" parTransId="{27A4FE3B-1D33-43E1-A2BB-D7A289FC1839}" sibTransId="{0A6E6E0E-994B-4338-B5F0-8F34B88CF1A5}"/>
    <dgm:cxn modelId="{26AE6BE9-FA5C-4902-BF51-33E25D449BF5}" type="presParOf" srcId="{3CFA345B-5F7F-4581-A3D3-8A3C6950E57E}" destId="{AB8F5AAC-FDCA-4761-A1AD-D02714ABFA06}" srcOrd="0" destOrd="0" presId="urn:microsoft.com/office/officeart/2005/8/layout/hierarchy1"/>
    <dgm:cxn modelId="{77C308B8-E65B-4086-AE83-9D2ABB8DA41A}" type="presParOf" srcId="{AB8F5AAC-FDCA-4761-A1AD-D02714ABFA06}" destId="{778453D5-FBE0-4A24-9526-DE17AFE45039}" srcOrd="0" destOrd="0" presId="urn:microsoft.com/office/officeart/2005/8/layout/hierarchy1"/>
    <dgm:cxn modelId="{8D2069AB-8C5A-4D4C-9BD1-564DA0615742}" type="presParOf" srcId="{778453D5-FBE0-4A24-9526-DE17AFE45039}" destId="{2F668F4D-143B-43D2-AAC1-DB521293638B}" srcOrd="0" destOrd="0" presId="urn:microsoft.com/office/officeart/2005/8/layout/hierarchy1"/>
    <dgm:cxn modelId="{342B9B59-9190-400B-88B3-1C18E8B9E1D5}" type="presParOf" srcId="{778453D5-FBE0-4A24-9526-DE17AFE45039}" destId="{FB409AD1-3C55-40B4-A935-AB145403B8D2}" srcOrd="1" destOrd="0" presId="urn:microsoft.com/office/officeart/2005/8/layout/hierarchy1"/>
    <dgm:cxn modelId="{0456AED8-A142-4AEA-88E2-C0DFDFC1327A}" type="presParOf" srcId="{AB8F5AAC-FDCA-4761-A1AD-D02714ABFA06}" destId="{4CE33EFC-F8DA-49C9-A235-8E22320D3990}" srcOrd="1" destOrd="0" presId="urn:microsoft.com/office/officeart/2005/8/layout/hierarchy1"/>
    <dgm:cxn modelId="{D95FF9EA-3B73-447A-A3C5-343E43C1CF96}" type="presParOf" srcId="{4CE33EFC-F8DA-49C9-A235-8E22320D3990}" destId="{3EAD736F-A234-4CAB-BAB5-0CDBD960827B}" srcOrd="0" destOrd="0" presId="urn:microsoft.com/office/officeart/2005/8/layout/hierarchy1"/>
    <dgm:cxn modelId="{540989C9-9331-4714-8BD0-F5CDFAB5B2F9}" type="presParOf" srcId="{4CE33EFC-F8DA-49C9-A235-8E22320D3990}" destId="{A8ADDEAA-9903-4735-A506-5ABB8D9D722A}" srcOrd="1" destOrd="0" presId="urn:microsoft.com/office/officeart/2005/8/layout/hierarchy1"/>
    <dgm:cxn modelId="{586969FC-665F-437A-ACCB-1E484EB8DC84}" type="presParOf" srcId="{A8ADDEAA-9903-4735-A506-5ABB8D9D722A}" destId="{A4080A38-738F-4C7F-93E6-32802AF27B47}" srcOrd="0" destOrd="0" presId="urn:microsoft.com/office/officeart/2005/8/layout/hierarchy1"/>
    <dgm:cxn modelId="{03BCFC71-F126-459A-9D44-5C97A4411F2B}" type="presParOf" srcId="{A4080A38-738F-4C7F-93E6-32802AF27B47}" destId="{8DF482D3-B344-42B6-AC0B-5437BFB652BC}" srcOrd="0" destOrd="0" presId="urn:microsoft.com/office/officeart/2005/8/layout/hierarchy1"/>
    <dgm:cxn modelId="{39407D34-24E1-435E-91EF-D4AF9B0A50E7}" type="presParOf" srcId="{A4080A38-738F-4C7F-93E6-32802AF27B47}" destId="{462B0B8B-FD25-45E4-BE48-85FD3800A2DE}" srcOrd="1" destOrd="0" presId="urn:microsoft.com/office/officeart/2005/8/layout/hierarchy1"/>
    <dgm:cxn modelId="{3981C958-22E5-489B-AFB2-DFA14A9F334D}" type="presParOf" srcId="{A8ADDEAA-9903-4735-A506-5ABB8D9D722A}" destId="{7B9540BB-8BDD-4E3D-AAE2-2AD540547CC2}" srcOrd="1" destOrd="0" presId="urn:microsoft.com/office/officeart/2005/8/layout/hierarchy1"/>
    <dgm:cxn modelId="{1C5DB609-7799-4D95-967D-9F46C95FF044}" type="presParOf" srcId="{7B9540BB-8BDD-4E3D-AAE2-2AD540547CC2}" destId="{542D2958-D2A6-408A-9FF5-58EA4868B890}" srcOrd="0" destOrd="0" presId="urn:microsoft.com/office/officeart/2005/8/layout/hierarchy1"/>
    <dgm:cxn modelId="{563410A1-05C1-48C1-A003-1663BE6E77EB}" type="presParOf" srcId="{7B9540BB-8BDD-4E3D-AAE2-2AD540547CC2}" destId="{91247D5E-9E75-4577-B7BA-D08ABB7C7650}" srcOrd="1" destOrd="0" presId="urn:microsoft.com/office/officeart/2005/8/layout/hierarchy1"/>
    <dgm:cxn modelId="{94C241FB-6C59-45F9-A915-E6460513BFB0}" type="presParOf" srcId="{91247D5E-9E75-4577-B7BA-D08ABB7C7650}" destId="{155EABEF-1742-4A8E-8A51-694DA439EA4E}" srcOrd="0" destOrd="0" presId="urn:microsoft.com/office/officeart/2005/8/layout/hierarchy1"/>
    <dgm:cxn modelId="{DECB28CB-F9DD-4F5A-8791-8D6B7D2C1C4C}" type="presParOf" srcId="{155EABEF-1742-4A8E-8A51-694DA439EA4E}" destId="{E0BBAC48-CA0B-4A15-88AF-8E900EE41B45}" srcOrd="0" destOrd="0" presId="urn:microsoft.com/office/officeart/2005/8/layout/hierarchy1"/>
    <dgm:cxn modelId="{9C69F7A2-ACBB-4998-A013-6F63E4B7754C}" type="presParOf" srcId="{155EABEF-1742-4A8E-8A51-694DA439EA4E}" destId="{38DAB51A-8CE1-49FB-899E-54E49E4EA921}" srcOrd="1" destOrd="0" presId="urn:microsoft.com/office/officeart/2005/8/layout/hierarchy1"/>
    <dgm:cxn modelId="{9F83088A-FC36-44C5-A8BE-413FD10EF66A}" type="presParOf" srcId="{91247D5E-9E75-4577-B7BA-D08ABB7C7650}" destId="{2C6DA751-AF23-40CF-8632-43214A882A27}" srcOrd="1" destOrd="0" presId="urn:microsoft.com/office/officeart/2005/8/layout/hierarchy1"/>
    <dgm:cxn modelId="{181BECAE-B627-4652-AD5C-A54CA76D8E84}" type="presParOf" srcId="{2C6DA751-AF23-40CF-8632-43214A882A27}" destId="{42675E26-690C-4389-8BC2-019985D54589}" srcOrd="0" destOrd="0" presId="urn:microsoft.com/office/officeart/2005/8/layout/hierarchy1"/>
    <dgm:cxn modelId="{03232667-7D4B-49CA-8FB7-D11850815A16}" type="presParOf" srcId="{2C6DA751-AF23-40CF-8632-43214A882A27}" destId="{7A528B44-B23D-47DB-A9A4-8A6968A21EFC}" srcOrd="1" destOrd="0" presId="urn:microsoft.com/office/officeart/2005/8/layout/hierarchy1"/>
    <dgm:cxn modelId="{5FB8864B-1ABA-42DA-82F9-BC030F0E3BF0}" type="presParOf" srcId="{7A528B44-B23D-47DB-A9A4-8A6968A21EFC}" destId="{4150E37B-626C-44E8-8DF7-7A72A1ECE9A7}" srcOrd="0" destOrd="0" presId="urn:microsoft.com/office/officeart/2005/8/layout/hierarchy1"/>
    <dgm:cxn modelId="{A7ABED3D-9CF7-417D-970E-DBA37C1A2A7D}" type="presParOf" srcId="{4150E37B-626C-44E8-8DF7-7A72A1ECE9A7}" destId="{A5BC5C06-633A-4DA3-98F8-81A2A8693546}" srcOrd="0" destOrd="0" presId="urn:microsoft.com/office/officeart/2005/8/layout/hierarchy1"/>
    <dgm:cxn modelId="{CAC8E490-90BE-4128-8D2B-890F36E5710A}" type="presParOf" srcId="{4150E37B-626C-44E8-8DF7-7A72A1ECE9A7}" destId="{C5AD9C6B-B3DF-4E10-9FAA-51A5437FFCFF}" srcOrd="1" destOrd="0" presId="urn:microsoft.com/office/officeart/2005/8/layout/hierarchy1"/>
    <dgm:cxn modelId="{6CA76CD6-65B1-4E1F-BCEC-27A0F0169AB0}" type="presParOf" srcId="{7A528B44-B23D-47DB-A9A4-8A6968A21EFC}" destId="{D46E8859-F8DB-4F74-AEA3-52D23BD63DFE}" srcOrd="1" destOrd="0" presId="urn:microsoft.com/office/officeart/2005/8/layout/hierarchy1"/>
    <dgm:cxn modelId="{1F5C1D37-B594-4180-A906-CFB49A4F01E2}" type="presParOf" srcId="{D46E8859-F8DB-4F74-AEA3-52D23BD63DFE}" destId="{93AEAF0E-EC1B-4ABE-849A-1C824F3F5FD2}" srcOrd="0" destOrd="0" presId="urn:microsoft.com/office/officeart/2005/8/layout/hierarchy1"/>
    <dgm:cxn modelId="{3F91F51C-1E3E-4692-A7B9-169659F8A324}" type="presParOf" srcId="{D46E8859-F8DB-4F74-AEA3-52D23BD63DFE}" destId="{F4254395-D62A-4904-A2B9-9DC8CF74F3CE}" srcOrd="1" destOrd="0" presId="urn:microsoft.com/office/officeart/2005/8/layout/hierarchy1"/>
    <dgm:cxn modelId="{06325C72-FF25-4DA2-80B4-5B951BE80F9D}" type="presParOf" srcId="{F4254395-D62A-4904-A2B9-9DC8CF74F3CE}" destId="{7A888FA5-6EE6-4F56-B7AC-C341FBC148EF}" srcOrd="0" destOrd="0" presId="urn:microsoft.com/office/officeart/2005/8/layout/hierarchy1"/>
    <dgm:cxn modelId="{5F468483-1EDC-454F-85F6-88F80F83473F}" type="presParOf" srcId="{7A888FA5-6EE6-4F56-B7AC-C341FBC148EF}" destId="{1577CD38-E0AE-434F-A7C3-EFB9121EA807}" srcOrd="0" destOrd="0" presId="urn:microsoft.com/office/officeart/2005/8/layout/hierarchy1"/>
    <dgm:cxn modelId="{682309FE-6DC8-4983-9E6C-BEEB17993DD3}" type="presParOf" srcId="{7A888FA5-6EE6-4F56-B7AC-C341FBC148EF}" destId="{AC9F0758-5862-4B7F-B79E-756CD1C38625}" srcOrd="1" destOrd="0" presId="urn:microsoft.com/office/officeart/2005/8/layout/hierarchy1"/>
    <dgm:cxn modelId="{268616BA-9C73-4D73-857F-4DB629010538}" type="presParOf" srcId="{F4254395-D62A-4904-A2B9-9DC8CF74F3CE}" destId="{3E90BBFF-08EC-46E9-B98C-035FDE8117CE}" srcOrd="1" destOrd="0" presId="urn:microsoft.com/office/officeart/2005/8/layout/hierarchy1"/>
    <dgm:cxn modelId="{563F074D-BF6D-475B-ACE6-9BA08EB87928}" type="presParOf" srcId="{3E90BBFF-08EC-46E9-B98C-035FDE8117CE}" destId="{1E47CF39-25E9-4B9D-8734-16E630EF8ECE}" srcOrd="0" destOrd="0" presId="urn:microsoft.com/office/officeart/2005/8/layout/hierarchy1"/>
    <dgm:cxn modelId="{C20FECD3-E520-4291-8E75-331E09D1FCA4}" type="presParOf" srcId="{3E90BBFF-08EC-46E9-B98C-035FDE8117CE}" destId="{E2EBA6E7-04FA-46EB-89EC-DF66859D82D3}" srcOrd="1" destOrd="0" presId="urn:microsoft.com/office/officeart/2005/8/layout/hierarchy1"/>
    <dgm:cxn modelId="{FA53B864-8601-4A1C-B565-CBD3707E2509}" type="presParOf" srcId="{E2EBA6E7-04FA-46EB-89EC-DF66859D82D3}" destId="{D7F79FB6-2379-489C-9E63-9D37121B9648}" srcOrd="0" destOrd="0" presId="urn:microsoft.com/office/officeart/2005/8/layout/hierarchy1"/>
    <dgm:cxn modelId="{3A5F89B4-87E8-42F2-A945-2131C4B31082}" type="presParOf" srcId="{D7F79FB6-2379-489C-9E63-9D37121B9648}" destId="{44408FB8-0CBC-4DF1-9032-083017C35BBE}" srcOrd="0" destOrd="0" presId="urn:microsoft.com/office/officeart/2005/8/layout/hierarchy1"/>
    <dgm:cxn modelId="{BDA37AA3-C92B-43E1-980F-D7DDA9F7B2BF}" type="presParOf" srcId="{D7F79FB6-2379-489C-9E63-9D37121B9648}" destId="{6C97058E-52A4-4247-A201-918ACC08D32C}" srcOrd="1" destOrd="0" presId="urn:microsoft.com/office/officeart/2005/8/layout/hierarchy1"/>
    <dgm:cxn modelId="{C5EC271D-6660-4A45-B3B7-0DFF0F0C5083}" type="presParOf" srcId="{E2EBA6E7-04FA-46EB-89EC-DF66859D82D3}" destId="{85993EBA-9152-48EE-8C4A-A1505513FD60}" srcOrd="1" destOrd="0" presId="urn:microsoft.com/office/officeart/2005/8/layout/hierarchy1"/>
    <dgm:cxn modelId="{B8E5CEFA-7314-4BB2-A690-74210B2E9B2C}" type="presParOf" srcId="{7B9540BB-8BDD-4E3D-AAE2-2AD540547CC2}" destId="{EC18FCAE-B2E8-4EAC-B403-224B5D9A8DBA}" srcOrd="2" destOrd="0" presId="urn:microsoft.com/office/officeart/2005/8/layout/hierarchy1"/>
    <dgm:cxn modelId="{7A504DB6-FA86-4551-A513-93F1A455D253}" type="presParOf" srcId="{7B9540BB-8BDD-4E3D-AAE2-2AD540547CC2}" destId="{BE42391B-F11B-4B77-B72F-D1E776618B3D}" srcOrd="3" destOrd="0" presId="urn:microsoft.com/office/officeart/2005/8/layout/hierarchy1"/>
    <dgm:cxn modelId="{B45E6644-4A2F-4439-B732-6A41838ED5AE}" type="presParOf" srcId="{BE42391B-F11B-4B77-B72F-D1E776618B3D}" destId="{4371849B-16D2-421F-8C55-D8C738B3C84B}" srcOrd="0" destOrd="0" presId="urn:microsoft.com/office/officeart/2005/8/layout/hierarchy1"/>
    <dgm:cxn modelId="{09C64ED8-890B-40F4-B984-4C6BD5F52D86}" type="presParOf" srcId="{4371849B-16D2-421F-8C55-D8C738B3C84B}" destId="{2B1FCA3D-DB20-4CCE-A8B9-14F239AC8397}" srcOrd="0" destOrd="0" presId="urn:microsoft.com/office/officeart/2005/8/layout/hierarchy1"/>
    <dgm:cxn modelId="{3EB61774-E4E0-4A0C-8EAB-538E06DF3023}" type="presParOf" srcId="{4371849B-16D2-421F-8C55-D8C738B3C84B}" destId="{FA2AB351-31A5-4D7A-AF9E-08FA293D9A92}" srcOrd="1" destOrd="0" presId="urn:microsoft.com/office/officeart/2005/8/layout/hierarchy1"/>
    <dgm:cxn modelId="{DC12014D-4CE2-44B5-93EF-C9B36E8FF842}" type="presParOf" srcId="{BE42391B-F11B-4B77-B72F-D1E776618B3D}" destId="{1057EAD5-8CA3-438C-A571-0E72B8F0D913}" srcOrd="1" destOrd="0" presId="urn:microsoft.com/office/officeart/2005/8/layout/hierarchy1"/>
    <dgm:cxn modelId="{DBC8C333-0D94-4EFD-B26D-7000F8F5BDEC}" type="presParOf" srcId="{4CE33EFC-F8DA-49C9-A235-8E22320D3990}" destId="{35C5BC97-B10E-4D30-82C6-A181125742C8}" srcOrd="2" destOrd="0" presId="urn:microsoft.com/office/officeart/2005/8/layout/hierarchy1"/>
    <dgm:cxn modelId="{FAAC5830-C4D0-438A-844F-82E3C2BE0545}" type="presParOf" srcId="{4CE33EFC-F8DA-49C9-A235-8E22320D3990}" destId="{4D65A9EF-2D56-4A1D-9960-A69265E5F98F}" srcOrd="3" destOrd="0" presId="urn:microsoft.com/office/officeart/2005/8/layout/hierarchy1"/>
    <dgm:cxn modelId="{A551B548-0537-401B-B1A5-887B7FEA7F0F}" type="presParOf" srcId="{4D65A9EF-2D56-4A1D-9960-A69265E5F98F}" destId="{F70913B5-A97B-48C1-A2B1-2C920DD33A96}" srcOrd="0" destOrd="0" presId="urn:microsoft.com/office/officeart/2005/8/layout/hierarchy1"/>
    <dgm:cxn modelId="{83BA6530-B592-4B79-9E69-1C2B5B2083BF}" type="presParOf" srcId="{F70913B5-A97B-48C1-A2B1-2C920DD33A96}" destId="{7A10B86D-1FF9-4436-A7C2-9406AF9348F7}" srcOrd="0" destOrd="0" presId="urn:microsoft.com/office/officeart/2005/8/layout/hierarchy1"/>
    <dgm:cxn modelId="{DB35AA39-0E20-4DFF-9F67-1968FD6AF614}" type="presParOf" srcId="{F70913B5-A97B-48C1-A2B1-2C920DD33A96}" destId="{D72D8E96-0F1D-44B6-8BEE-AC76D9F243AF}" srcOrd="1" destOrd="0" presId="urn:microsoft.com/office/officeart/2005/8/layout/hierarchy1"/>
    <dgm:cxn modelId="{BCDD12A2-F42E-4F9E-BC1D-9B8B663BBEFF}" type="presParOf" srcId="{4D65A9EF-2D56-4A1D-9960-A69265E5F98F}" destId="{7D26C34C-89FB-4648-89E0-F3A0A22863DE}" srcOrd="1" destOrd="0" presId="urn:microsoft.com/office/officeart/2005/8/layout/hierarchy1"/>
    <dgm:cxn modelId="{1AD1F86A-63B9-4719-BA5D-5FAB79121FBB}" type="presParOf" srcId="{7D26C34C-89FB-4648-89E0-F3A0A22863DE}" destId="{6CC84349-10DF-4962-A0AA-BC9ABA696527}" srcOrd="0" destOrd="0" presId="urn:microsoft.com/office/officeart/2005/8/layout/hierarchy1"/>
    <dgm:cxn modelId="{903A64A2-2566-473F-87ED-9C10D7822FD0}" type="presParOf" srcId="{7D26C34C-89FB-4648-89E0-F3A0A22863DE}" destId="{BFAA6633-9EB3-4D2A-AAA3-DCBEA9D1A890}" srcOrd="1" destOrd="0" presId="urn:microsoft.com/office/officeart/2005/8/layout/hierarchy1"/>
    <dgm:cxn modelId="{7D59B073-F35A-4B1D-A9E9-5C5EE861A523}" type="presParOf" srcId="{BFAA6633-9EB3-4D2A-AAA3-DCBEA9D1A890}" destId="{DE4B5003-4784-4BEF-9DD7-5AE09899ED9D}" srcOrd="0" destOrd="0" presId="urn:microsoft.com/office/officeart/2005/8/layout/hierarchy1"/>
    <dgm:cxn modelId="{7355558A-9AEA-4AC5-8EE5-1C04850CFD69}" type="presParOf" srcId="{DE4B5003-4784-4BEF-9DD7-5AE09899ED9D}" destId="{8168E483-F745-4D06-A8F2-09CACED6A856}" srcOrd="0" destOrd="0" presId="urn:microsoft.com/office/officeart/2005/8/layout/hierarchy1"/>
    <dgm:cxn modelId="{23C283EA-33B2-4746-A458-214147C6FEB4}" type="presParOf" srcId="{DE4B5003-4784-4BEF-9DD7-5AE09899ED9D}" destId="{740FD588-9280-49C5-89BE-917FC9962C95}" srcOrd="1" destOrd="0" presId="urn:microsoft.com/office/officeart/2005/8/layout/hierarchy1"/>
    <dgm:cxn modelId="{DBEE5F10-EF2A-4F8C-B3A4-CC89DCB197F4}" type="presParOf" srcId="{BFAA6633-9EB3-4D2A-AAA3-DCBEA9D1A890}" destId="{18073507-7759-4A83-BB96-B1B27837B468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3B7AFF-5265-425E-BCE6-12BBBCDC61E0}" type="doc">
      <dgm:prSet loTypeId="urn:microsoft.com/office/officeart/2005/8/layout/chevron2" loCatId="process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6DFE4F1-3927-47AC-99A3-A2C2D9472782}">
      <dgm:prSet phldrT="[Texto]" custT="1"/>
      <dgm:spPr>
        <a:xfrm rot="5400000">
          <a:off x="1286324" y="-358917"/>
          <a:ext cx="1238567" cy="1967875"/>
        </a:xfrm>
        <a:prstGeom prst="stripedRightArrow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s-E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Tipos turbina</a:t>
          </a:r>
        </a:p>
      </dgm:t>
    </dgm:pt>
    <dgm:pt modelId="{2FAC84E2-E074-4339-BDA5-4CD608FF3119}" type="parTrans" cxnId="{A3751878-FD14-459B-A755-9613BF03C365}">
      <dgm:prSet/>
      <dgm:spPr/>
      <dgm:t>
        <a:bodyPr/>
        <a:lstStyle/>
        <a:p>
          <a:endParaRPr lang="es-ES"/>
        </a:p>
      </dgm:t>
    </dgm:pt>
    <dgm:pt modelId="{E48778F8-A4BD-4514-BFD1-402F127E5C75}" type="sibTrans" cxnId="{A3751878-FD14-459B-A755-9613BF03C365}">
      <dgm:prSet/>
      <dgm:spPr/>
      <dgm:t>
        <a:bodyPr/>
        <a:lstStyle/>
        <a:p>
          <a:endParaRPr lang="es-ES"/>
        </a:p>
      </dgm:t>
    </dgm:pt>
    <dgm:pt modelId="{CF2C8DD3-89A2-4C63-B20E-7B708AFA7479}">
      <dgm:prSet phldrT="[Texto]" custT="1"/>
      <dgm:spPr>
        <a:xfrm rot="5400000">
          <a:off x="4846717" y="-1649983"/>
          <a:ext cx="805492" cy="4116932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s-ES" sz="16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Pelton</a:t>
          </a:r>
          <a:r>
            <a:rPr lang="es-ES" sz="1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                          -Kaplan</a:t>
          </a:r>
          <a:endParaRPr lang="es-ES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0D4C1E7-4AFB-4CC1-9CDD-5E92DCE93EAB}" type="parTrans" cxnId="{D689222D-9443-4077-B314-A81FFB21072B}">
      <dgm:prSet/>
      <dgm:spPr/>
      <dgm:t>
        <a:bodyPr/>
        <a:lstStyle/>
        <a:p>
          <a:endParaRPr lang="es-ES"/>
        </a:p>
      </dgm:t>
    </dgm:pt>
    <dgm:pt modelId="{72E17438-353D-4D77-B55B-95806581DB8F}" type="sibTrans" cxnId="{D689222D-9443-4077-B314-A81FFB21072B}">
      <dgm:prSet/>
      <dgm:spPr/>
      <dgm:t>
        <a:bodyPr/>
        <a:lstStyle/>
        <a:p>
          <a:endParaRPr lang="es-ES"/>
        </a:p>
      </dgm:t>
    </dgm:pt>
    <dgm:pt modelId="{A26DADB8-D733-4B0C-A102-90BF296AC45F}">
      <dgm:prSet phldrT="[Texto]" custT="1"/>
      <dgm:spPr>
        <a:xfrm rot="5400000">
          <a:off x="1286324" y="733056"/>
          <a:ext cx="1238567" cy="1967875"/>
        </a:xfrm>
        <a:prstGeom prst="stripedRightArrow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s-E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Elección turbina</a:t>
          </a:r>
        </a:p>
      </dgm:t>
    </dgm:pt>
    <dgm:pt modelId="{2849934A-9C43-4A71-B184-D7AB6896E610}" type="parTrans" cxnId="{6E3F6FB2-BB2D-484F-B08E-22CA1070C803}">
      <dgm:prSet/>
      <dgm:spPr/>
      <dgm:t>
        <a:bodyPr/>
        <a:lstStyle/>
        <a:p>
          <a:endParaRPr lang="es-ES"/>
        </a:p>
      </dgm:t>
    </dgm:pt>
    <dgm:pt modelId="{A25D698B-9641-44C1-A52C-FAB552FA0D4D}" type="sibTrans" cxnId="{6E3F6FB2-BB2D-484F-B08E-22CA1070C803}">
      <dgm:prSet/>
      <dgm:spPr/>
      <dgm:t>
        <a:bodyPr/>
        <a:lstStyle/>
        <a:p>
          <a:endParaRPr lang="es-ES"/>
        </a:p>
      </dgm:t>
    </dgm:pt>
    <dgm:pt modelId="{CF4DD8CF-7A4F-4065-AABC-680C4D049A33}">
      <dgm:prSet phldrT="[Texto]"/>
      <dgm:spPr>
        <a:xfrm rot="5400000">
          <a:off x="4846929" y="-558221"/>
          <a:ext cx="805068" cy="4116932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s-E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Cálculo de la velocidad específica.</a:t>
          </a:r>
        </a:p>
      </dgm:t>
    </dgm:pt>
    <dgm:pt modelId="{2B4EF032-8618-4DC0-A155-B5D41F9086F0}" type="parTrans" cxnId="{406E39FF-5BDF-460E-B28A-C12DC056E048}">
      <dgm:prSet/>
      <dgm:spPr/>
      <dgm:t>
        <a:bodyPr/>
        <a:lstStyle/>
        <a:p>
          <a:endParaRPr lang="es-ES"/>
        </a:p>
      </dgm:t>
    </dgm:pt>
    <dgm:pt modelId="{D4D5FB87-8D47-4F12-B457-310DC08B7E73}" type="sibTrans" cxnId="{406E39FF-5BDF-460E-B28A-C12DC056E048}">
      <dgm:prSet/>
      <dgm:spPr/>
      <dgm:t>
        <a:bodyPr/>
        <a:lstStyle/>
        <a:p>
          <a:endParaRPr lang="es-ES"/>
        </a:p>
      </dgm:t>
    </dgm:pt>
    <dgm:pt modelId="{C127C9E7-8AEF-4816-8614-C27E3625CF88}">
      <dgm:prSet phldrT="[Texto]" custT="1"/>
      <dgm:spPr>
        <a:xfrm rot="5400000">
          <a:off x="1286324" y="1825030"/>
          <a:ext cx="1238567" cy="1967875"/>
        </a:xfrm>
        <a:prstGeom prst="stripedRightArrow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s-ES" sz="16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Dimensionamiento</a:t>
          </a:r>
        </a:p>
      </dgm:t>
    </dgm:pt>
    <dgm:pt modelId="{414E12A2-2474-412A-8193-3268A4652E60}" type="parTrans" cxnId="{99DBB41C-42EE-431D-8736-01EC0C012F34}">
      <dgm:prSet/>
      <dgm:spPr/>
      <dgm:t>
        <a:bodyPr/>
        <a:lstStyle/>
        <a:p>
          <a:endParaRPr lang="es-ES"/>
        </a:p>
      </dgm:t>
    </dgm:pt>
    <dgm:pt modelId="{F44F7F7C-EC1E-484B-A13D-359A186DAC46}" type="sibTrans" cxnId="{99DBB41C-42EE-431D-8736-01EC0C012F34}">
      <dgm:prSet/>
      <dgm:spPr/>
      <dgm:t>
        <a:bodyPr/>
        <a:lstStyle/>
        <a:p>
          <a:endParaRPr lang="es-ES"/>
        </a:p>
      </dgm:t>
    </dgm:pt>
    <dgm:pt modelId="{75E2557E-9DB3-4DED-80DD-E77B27BA3009}">
      <dgm:prSet phldrT="[Texto]"/>
      <dgm:spPr>
        <a:xfrm rot="5400000">
          <a:off x="4846929" y="533752"/>
          <a:ext cx="805068" cy="4116932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s-E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Rodete</a:t>
          </a:r>
        </a:p>
      </dgm:t>
    </dgm:pt>
    <dgm:pt modelId="{A5922F08-215B-45B1-BADB-22A1ED772989}" type="parTrans" cxnId="{3831FC34-15CD-49C1-8232-35FB3C6C77E6}">
      <dgm:prSet/>
      <dgm:spPr/>
      <dgm:t>
        <a:bodyPr/>
        <a:lstStyle/>
        <a:p>
          <a:endParaRPr lang="es-ES"/>
        </a:p>
      </dgm:t>
    </dgm:pt>
    <dgm:pt modelId="{630B0356-FEB6-4440-9B73-0CFC0847FCEB}" type="sibTrans" cxnId="{3831FC34-15CD-49C1-8232-35FB3C6C77E6}">
      <dgm:prSet/>
      <dgm:spPr/>
      <dgm:t>
        <a:bodyPr/>
        <a:lstStyle/>
        <a:p>
          <a:endParaRPr lang="es-ES"/>
        </a:p>
      </dgm:t>
    </dgm:pt>
    <dgm:pt modelId="{6D9CEF83-0B65-41DB-A8B6-17D2FC9C8CA7}">
      <dgm:prSet phldrT="[Texto]"/>
      <dgm:spPr>
        <a:xfrm rot="5400000">
          <a:off x="4846929" y="533752"/>
          <a:ext cx="805068" cy="4116932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s-E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Cámara espiral</a:t>
          </a:r>
        </a:p>
      </dgm:t>
    </dgm:pt>
    <dgm:pt modelId="{5E7CDCE0-C280-4646-9051-C990EAB03C25}" type="parTrans" cxnId="{CA95B353-8B10-4089-BC7C-518F25F5E980}">
      <dgm:prSet/>
      <dgm:spPr/>
      <dgm:t>
        <a:bodyPr/>
        <a:lstStyle/>
        <a:p>
          <a:endParaRPr lang="es-ES"/>
        </a:p>
      </dgm:t>
    </dgm:pt>
    <dgm:pt modelId="{17FDE57F-7352-4432-9C3F-4A468B813979}" type="sibTrans" cxnId="{CA95B353-8B10-4089-BC7C-518F25F5E980}">
      <dgm:prSet/>
      <dgm:spPr/>
      <dgm:t>
        <a:bodyPr/>
        <a:lstStyle/>
        <a:p>
          <a:endParaRPr lang="es-ES"/>
        </a:p>
      </dgm:t>
    </dgm:pt>
    <dgm:pt modelId="{91ECE0EE-446A-4A9A-9A06-D7F71F1638E3}">
      <dgm:prSet custT="1"/>
      <dgm:spPr>
        <a:xfrm rot="5400000">
          <a:off x="1286324" y="2917004"/>
          <a:ext cx="1238567" cy="1967875"/>
        </a:xfrm>
        <a:prstGeom prst="stripedRightArrow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s-ES" sz="16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Cavitación</a:t>
          </a:r>
        </a:p>
      </dgm:t>
    </dgm:pt>
    <dgm:pt modelId="{6534A823-B5C3-441B-B7DB-9AB86B0E1DC0}" type="parTrans" cxnId="{BFCD0105-5A29-406A-AFF7-C4CFC20B6A98}">
      <dgm:prSet/>
      <dgm:spPr/>
      <dgm:t>
        <a:bodyPr/>
        <a:lstStyle/>
        <a:p>
          <a:endParaRPr lang="es-ES"/>
        </a:p>
      </dgm:t>
    </dgm:pt>
    <dgm:pt modelId="{34939520-E004-4280-97FB-3F8ED5973AD6}" type="sibTrans" cxnId="{BFCD0105-5A29-406A-AFF7-C4CFC20B6A98}">
      <dgm:prSet/>
      <dgm:spPr/>
      <dgm:t>
        <a:bodyPr/>
        <a:lstStyle/>
        <a:p>
          <a:endParaRPr lang="es-ES"/>
        </a:p>
      </dgm:t>
    </dgm:pt>
    <dgm:pt modelId="{58F4339A-92B4-45F3-BA6B-F1A380E22429}">
      <dgm:prSet phldrT="[Texto]" custT="1"/>
      <dgm:spPr>
        <a:xfrm rot="5400000">
          <a:off x="4846717" y="-1649983"/>
          <a:ext cx="805492" cy="4116932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s-E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Francis </a:t>
          </a:r>
          <a:r>
            <a:rPr lang="es-ES" sz="1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                        -Bulbo</a:t>
          </a:r>
          <a:endParaRPr lang="es-ES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005E6E5-ACB0-45D7-BE86-F749A64C04C7}" type="parTrans" cxnId="{756233DF-F4E0-4D96-A1BE-FB72177C1525}">
      <dgm:prSet/>
      <dgm:spPr/>
      <dgm:t>
        <a:bodyPr/>
        <a:lstStyle/>
        <a:p>
          <a:endParaRPr lang="es-ES"/>
        </a:p>
      </dgm:t>
    </dgm:pt>
    <dgm:pt modelId="{B8293CFA-5892-4095-A831-3543AA6ED08D}" type="sibTrans" cxnId="{756233DF-F4E0-4D96-A1BE-FB72177C1525}">
      <dgm:prSet/>
      <dgm:spPr/>
      <dgm:t>
        <a:bodyPr/>
        <a:lstStyle/>
        <a:p>
          <a:endParaRPr lang="es-ES"/>
        </a:p>
      </dgm:t>
    </dgm:pt>
    <dgm:pt modelId="{9583ECCA-72A5-43C4-8CB5-A2EE8F20DAE6}">
      <dgm:prSet phldrT="[Texto]"/>
      <dgm:spPr>
        <a:xfrm rot="5400000">
          <a:off x="4846929" y="-558221"/>
          <a:ext cx="805068" cy="4116932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s-E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Elección de la turbina más adecuada.</a:t>
          </a:r>
        </a:p>
      </dgm:t>
    </dgm:pt>
    <dgm:pt modelId="{F977E324-624A-4065-9CF8-5298CFBC6F1E}" type="parTrans" cxnId="{1C28EE88-A6EF-4B8A-93A5-06C1E584D72D}">
      <dgm:prSet/>
      <dgm:spPr/>
      <dgm:t>
        <a:bodyPr/>
        <a:lstStyle/>
        <a:p>
          <a:endParaRPr lang="es-ES"/>
        </a:p>
      </dgm:t>
    </dgm:pt>
    <dgm:pt modelId="{BDF7184B-43DA-4F74-8B49-8250D5F6FF82}" type="sibTrans" cxnId="{1C28EE88-A6EF-4B8A-93A5-06C1E584D72D}">
      <dgm:prSet/>
      <dgm:spPr/>
      <dgm:t>
        <a:bodyPr/>
        <a:lstStyle/>
        <a:p>
          <a:endParaRPr lang="es-ES"/>
        </a:p>
      </dgm:t>
    </dgm:pt>
    <dgm:pt modelId="{07E4AA9C-76DE-4C8C-8D92-14162AC78E7B}">
      <dgm:prSet phldrT="[Texto]"/>
      <dgm:spPr>
        <a:xfrm rot="5400000">
          <a:off x="4846929" y="533752"/>
          <a:ext cx="805068" cy="4116932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s-E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Tubo de aspiracion</a:t>
          </a:r>
        </a:p>
      </dgm:t>
    </dgm:pt>
    <dgm:pt modelId="{E8061FE9-EB14-4BD7-8750-CD8E2719AFE4}" type="parTrans" cxnId="{6E157A64-505B-4FD8-A6A2-3A6B573425C0}">
      <dgm:prSet/>
      <dgm:spPr/>
      <dgm:t>
        <a:bodyPr/>
        <a:lstStyle/>
        <a:p>
          <a:endParaRPr lang="es-ES"/>
        </a:p>
      </dgm:t>
    </dgm:pt>
    <dgm:pt modelId="{40F92968-DB4C-45AA-BAB5-E51B07C1A2C3}" type="sibTrans" cxnId="{6E157A64-505B-4FD8-A6A2-3A6B573425C0}">
      <dgm:prSet/>
      <dgm:spPr/>
      <dgm:t>
        <a:bodyPr/>
        <a:lstStyle/>
        <a:p>
          <a:endParaRPr lang="es-ES"/>
        </a:p>
      </dgm:t>
    </dgm:pt>
    <dgm:pt modelId="{85589E75-25BD-41C4-B826-C8C9F523B769}">
      <dgm:prSet/>
      <dgm:spPr>
        <a:xfrm rot="5400000">
          <a:off x="4846929" y="1625726"/>
          <a:ext cx="805068" cy="4116932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s-E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Coeficiente de cavitación</a:t>
          </a:r>
        </a:p>
      </dgm:t>
    </dgm:pt>
    <dgm:pt modelId="{55CF9A76-9A71-49AF-98CC-A971E00E9481}" type="parTrans" cxnId="{F8A2C942-9E5B-4C64-A8DF-0A3162FE8678}">
      <dgm:prSet/>
      <dgm:spPr/>
      <dgm:t>
        <a:bodyPr/>
        <a:lstStyle/>
        <a:p>
          <a:endParaRPr lang="es-ES"/>
        </a:p>
      </dgm:t>
    </dgm:pt>
    <dgm:pt modelId="{33208C82-25B5-48E9-B1B0-1CB2184BA133}" type="sibTrans" cxnId="{F8A2C942-9E5B-4C64-A8DF-0A3162FE8678}">
      <dgm:prSet/>
      <dgm:spPr/>
      <dgm:t>
        <a:bodyPr/>
        <a:lstStyle/>
        <a:p>
          <a:endParaRPr lang="es-ES"/>
        </a:p>
      </dgm:t>
    </dgm:pt>
    <dgm:pt modelId="{C452D896-3E32-452A-83C4-614DF895D1A4}" type="pres">
      <dgm:prSet presAssocID="{8B3B7AFF-5265-425E-BCE6-12BBBCDC61E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21DCEA3-A0E5-4173-9916-CC621B366D73}" type="pres">
      <dgm:prSet presAssocID="{86DFE4F1-3927-47AC-99A3-A2C2D9472782}" presName="composite" presStyleCnt="0"/>
      <dgm:spPr/>
    </dgm:pt>
    <dgm:pt modelId="{90521519-0A16-4EBD-B9F8-6208FB01D723}" type="pres">
      <dgm:prSet presAssocID="{86DFE4F1-3927-47AC-99A3-A2C2D9472782}" presName="parentText" presStyleLbl="alignNode1" presStyleIdx="0" presStyleCnt="4" custScaleX="226976">
        <dgm:presLayoutVars>
          <dgm:chMax val="1"/>
          <dgm:bulletEnabled val="1"/>
        </dgm:presLayoutVars>
      </dgm:prSet>
      <dgm:spPr>
        <a:prstGeom prst="stripedRightArrow">
          <a:avLst/>
        </a:prstGeom>
      </dgm:spPr>
      <dgm:t>
        <a:bodyPr/>
        <a:lstStyle/>
        <a:p>
          <a:endParaRPr lang="es-ES"/>
        </a:p>
      </dgm:t>
    </dgm:pt>
    <dgm:pt modelId="{74951489-84A6-4197-A2DF-08048CFBDF25}" type="pres">
      <dgm:prSet presAssocID="{86DFE4F1-3927-47AC-99A3-A2C2D9472782}" presName="descendantText" presStyleLbl="alignAcc1" presStyleIdx="0" presStyleCnt="4" custScaleX="70729" custLinFactNeighborX="-167" custLinFactNeighborY="-712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s-ES"/>
        </a:p>
      </dgm:t>
    </dgm:pt>
    <dgm:pt modelId="{82A4EEDE-6E5A-46A7-9E06-3FE7FC7034A3}" type="pres">
      <dgm:prSet presAssocID="{E48778F8-A4BD-4514-BFD1-402F127E5C75}" presName="sp" presStyleCnt="0"/>
      <dgm:spPr/>
    </dgm:pt>
    <dgm:pt modelId="{8EFF39D9-F80B-4DA2-A767-7EB50BB589BC}" type="pres">
      <dgm:prSet presAssocID="{A26DADB8-D733-4B0C-A102-90BF296AC45F}" presName="composite" presStyleCnt="0"/>
      <dgm:spPr/>
    </dgm:pt>
    <dgm:pt modelId="{5EF86E14-95D0-4820-B253-C9F6986B3F42}" type="pres">
      <dgm:prSet presAssocID="{A26DADB8-D733-4B0C-A102-90BF296AC45F}" presName="parentText" presStyleLbl="alignNode1" presStyleIdx="1" presStyleCnt="4" custScaleX="226976">
        <dgm:presLayoutVars>
          <dgm:chMax val="1"/>
          <dgm:bulletEnabled val="1"/>
        </dgm:presLayoutVars>
      </dgm:prSet>
      <dgm:spPr>
        <a:prstGeom prst="stripedRightArrow">
          <a:avLst/>
        </a:prstGeom>
      </dgm:spPr>
      <dgm:t>
        <a:bodyPr/>
        <a:lstStyle/>
        <a:p>
          <a:endParaRPr lang="es-ES"/>
        </a:p>
      </dgm:t>
    </dgm:pt>
    <dgm:pt modelId="{C415DF47-09F8-4DC8-AFF1-1185CD263CE4}" type="pres">
      <dgm:prSet presAssocID="{A26DADB8-D733-4B0C-A102-90BF296AC45F}" presName="descendantText" presStyleLbl="alignAcc1" presStyleIdx="1" presStyleCnt="4" custScaleX="7072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603492-371E-4CC1-926D-E239E9259BD6}" type="pres">
      <dgm:prSet presAssocID="{A25D698B-9641-44C1-A52C-FAB552FA0D4D}" presName="sp" presStyleCnt="0"/>
      <dgm:spPr/>
    </dgm:pt>
    <dgm:pt modelId="{2FB3B4BD-DC61-4538-9555-CC8B9321D146}" type="pres">
      <dgm:prSet presAssocID="{C127C9E7-8AEF-4816-8614-C27E3625CF88}" presName="composite" presStyleCnt="0"/>
      <dgm:spPr/>
    </dgm:pt>
    <dgm:pt modelId="{338D7659-79F7-42F7-9C97-31F3666E66A4}" type="pres">
      <dgm:prSet presAssocID="{C127C9E7-8AEF-4816-8614-C27E3625CF88}" presName="parentText" presStyleLbl="alignNode1" presStyleIdx="2" presStyleCnt="4" custScaleX="226976">
        <dgm:presLayoutVars>
          <dgm:chMax val="1"/>
          <dgm:bulletEnabled val="1"/>
        </dgm:presLayoutVars>
      </dgm:prSet>
      <dgm:spPr>
        <a:prstGeom prst="stripedRightArrow">
          <a:avLst/>
        </a:prstGeom>
      </dgm:spPr>
      <dgm:t>
        <a:bodyPr/>
        <a:lstStyle/>
        <a:p>
          <a:endParaRPr lang="es-ES"/>
        </a:p>
      </dgm:t>
    </dgm:pt>
    <dgm:pt modelId="{3EEB1C1B-A5D4-472C-BA14-50468088EF1B}" type="pres">
      <dgm:prSet presAssocID="{C127C9E7-8AEF-4816-8614-C27E3625CF88}" presName="descendantText" presStyleLbl="alignAcc1" presStyleIdx="2" presStyleCnt="4" custScaleX="7072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B73883-A04E-43A3-8D23-79FCC0E3440D}" type="pres">
      <dgm:prSet presAssocID="{F44F7F7C-EC1E-484B-A13D-359A186DAC46}" presName="sp" presStyleCnt="0"/>
      <dgm:spPr/>
    </dgm:pt>
    <dgm:pt modelId="{FB3459D7-EEC5-4F6D-BEB1-938787F7100C}" type="pres">
      <dgm:prSet presAssocID="{91ECE0EE-446A-4A9A-9A06-D7F71F1638E3}" presName="composite" presStyleCnt="0"/>
      <dgm:spPr/>
    </dgm:pt>
    <dgm:pt modelId="{4BA466CF-6DD2-41D6-8930-E53A7C3FE3FC}" type="pres">
      <dgm:prSet presAssocID="{91ECE0EE-446A-4A9A-9A06-D7F71F1638E3}" presName="parentText" presStyleLbl="alignNode1" presStyleIdx="3" presStyleCnt="4" custScaleX="226976">
        <dgm:presLayoutVars>
          <dgm:chMax val="1"/>
          <dgm:bulletEnabled val="1"/>
        </dgm:presLayoutVars>
      </dgm:prSet>
      <dgm:spPr>
        <a:prstGeom prst="stripedRightArrow">
          <a:avLst/>
        </a:prstGeom>
      </dgm:spPr>
      <dgm:t>
        <a:bodyPr/>
        <a:lstStyle/>
        <a:p>
          <a:endParaRPr lang="es-ES"/>
        </a:p>
      </dgm:t>
    </dgm:pt>
    <dgm:pt modelId="{32B44C00-0CE1-4B49-BB63-565955071206}" type="pres">
      <dgm:prSet presAssocID="{91ECE0EE-446A-4A9A-9A06-D7F71F1638E3}" presName="descendantText" presStyleLbl="alignAcc1" presStyleIdx="3" presStyleCnt="4" custScaleX="7072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7A2820C-8B85-4AC1-82F2-95B60B371609}" type="presOf" srcId="{07E4AA9C-76DE-4C8C-8D92-14162AC78E7B}" destId="{3EEB1C1B-A5D4-472C-BA14-50468088EF1B}" srcOrd="0" destOrd="2" presId="urn:microsoft.com/office/officeart/2005/8/layout/chevron2"/>
    <dgm:cxn modelId="{6E157A64-505B-4FD8-A6A2-3A6B573425C0}" srcId="{C127C9E7-8AEF-4816-8614-C27E3625CF88}" destId="{07E4AA9C-76DE-4C8C-8D92-14162AC78E7B}" srcOrd="2" destOrd="0" parTransId="{E8061FE9-EB14-4BD7-8750-CD8E2719AFE4}" sibTransId="{40F92968-DB4C-45AA-BAB5-E51B07C1A2C3}"/>
    <dgm:cxn modelId="{406E39FF-5BDF-460E-B28A-C12DC056E048}" srcId="{A26DADB8-D733-4B0C-A102-90BF296AC45F}" destId="{CF4DD8CF-7A4F-4065-AABC-680C4D049A33}" srcOrd="0" destOrd="0" parTransId="{2B4EF032-8618-4DC0-A155-B5D41F9086F0}" sibTransId="{D4D5FB87-8D47-4F12-B457-310DC08B7E73}"/>
    <dgm:cxn modelId="{F8A2C942-9E5B-4C64-A8DF-0A3162FE8678}" srcId="{91ECE0EE-446A-4A9A-9A06-D7F71F1638E3}" destId="{85589E75-25BD-41C4-B826-C8C9F523B769}" srcOrd="0" destOrd="0" parTransId="{55CF9A76-9A71-49AF-98CC-A971E00E9481}" sibTransId="{33208C82-25B5-48E9-B1B0-1CB2184BA133}"/>
    <dgm:cxn modelId="{DC679FC5-6BD6-4292-8A8D-FD357D73B682}" type="presOf" srcId="{85589E75-25BD-41C4-B826-C8C9F523B769}" destId="{32B44C00-0CE1-4B49-BB63-565955071206}" srcOrd="0" destOrd="0" presId="urn:microsoft.com/office/officeart/2005/8/layout/chevron2"/>
    <dgm:cxn modelId="{3831FC34-15CD-49C1-8232-35FB3C6C77E6}" srcId="{C127C9E7-8AEF-4816-8614-C27E3625CF88}" destId="{75E2557E-9DB3-4DED-80DD-E77B27BA3009}" srcOrd="0" destOrd="0" parTransId="{A5922F08-215B-45B1-BADB-22A1ED772989}" sibTransId="{630B0356-FEB6-4440-9B73-0CFC0847FCEB}"/>
    <dgm:cxn modelId="{C8A255AF-8CBB-413A-BE03-3F9156557D6B}" type="presOf" srcId="{CF2C8DD3-89A2-4C63-B20E-7B708AFA7479}" destId="{74951489-84A6-4197-A2DF-08048CFBDF25}" srcOrd="0" destOrd="0" presId="urn:microsoft.com/office/officeart/2005/8/layout/chevron2"/>
    <dgm:cxn modelId="{1834EB94-0AD7-46F8-A569-FA591C92A782}" type="presOf" srcId="{C127C9E7-8AEF-4816-8614-C27E3625CF88}" destId="{338D7659-79F7-42F7-9C97-31F3666E66A4}" srcOrd="0" destOrd="0" presId="urn:microsoft.com/office/officeart/2005/8/layout/chevron2"/>
    <dgm:cxn modelId="{C823A2A1-346A-4A9A-931E-A223D874AD9B}" type="presOf" srcId="{58F4339A-92B4-45F3-BA6B-F1A380E22429}" destId="{74951489-84A6-4197-A2DF-08048CFBDF25}" srcOrd="0" destOrd="1" presId="urn:microsoft.com/office/officeart/2005/8/layout/chevron2"/>
    <dgm:cxn modelId="{7F8E52C9-12CC-4A36-B6B5-5768A1122ECB}" type="presOf" srcId="{75E2557E-9DB3-4DED-80DD-E77B27BA3009}" destId="{3EEB1C1B-A5D4-472C-BA14-50468088EF1B}" srcOrd="0" destOrd="0" presId="urn:microsoft.com/office/officeart/2005/8/layout/chevron2"/>
    <dgm:cxn modelId="{6E3F6FB2-BB2D-484F-B08E-22CA1070C803}" srcId="{8B3B7AFF-5265-425E-BCE6-12BBBCDC61E0}" destId="{A26DADB8-D733-4B0C-A102-90BF296AC45F}" srcOrd="1" destOrd="0" parTransId="{2849934A-9C43-4A71-B184-D7AB6896E610}" sibTransId="{A25D698B-9641-44C1-A52C-FAB552FA0D4D}"/>
    <dgm:cxn modelId="{A3751878-FD14-459B-A755-9613BF03C365}" srcId="{8B3B7AFF-5265-425E-BCE6-12BBBCDC61E0}" destId="{86DFE4F1-3927-47AC-99A3-A2C2D9472782}" srcOrd="0" destOrd="0" parTransId="{2FAC84E2-E074-4339-BDA5-4CD608FF3119}" sibTransId="{E48778F8-A4BD-4514-BFD1-402F127E5C75}"/>
    <dgm:cxn modelId="{AB16B35F-4808-4238-AD8F-D5CE2EA10547}" type="presOf" srcId="{86DFE4F1-3927-47AC-99A3-A2C2D9472782}" destId="{90521519-0A16-4EBD-B9F8-6208FB01D723}" srcOrd="0" destOrd="0" presId="urn:microsoft.com/office/officeart/2005/8/layout/chevron2"/>
    <dgm:cxn modelId="{BFCD0105-5A29-406A-AFF7-C4CFC20B6A98}" srcId="{8B3B7AFF-5265-425E-BCE6-12BBBCDC61E0}" destId="{91ECE0EE-446A-4A9A-9A06-D7F71F1638E3}" srcOrd="3" destOrd="0" parTransId="{6534A823-B5C3-441B-B7DB-9AB86B0E1DC0}" sibTransId="{34939520-E004-4280-97FB-3F8ED5973AD6}"/>
    <dgm:cxn modelId="{DA4CFEF4-0616-44E1-919A-F361E1808F45}" type="presOf" srcId="{CF4DD8CF-7A4F-4065-AABC-680C4D049A33}" destId="{C415DF47-09F8-4DC8-AFF1-1185CD263CE4}" srcOrd="0" destOrd="0" presId="urn:microsoft.com/office/officeart/2005/8/layout/chevron2"/>
    <dgm:cxn modelId="{1C28EE88-A6EF-4B8A-93A5-06C1E584D72D}" srcId="{A26DADB8-D733-4B0C-A102-90BF296AC45F}" destId="{9583ECCA-72A5-43C4-8CB5-A2EE8F20DAE6}" srcOrd="1" destOrd="0" parTransId="{F977E324-624A-4065-9CF8-5298CFBC6F1E}" sibTransId="{BDF7184B-43DA-4F74-8B49-8250D5F6FF82}"/>
    <dgm:cxn modelId="{99DBB41C-42EE-431D-8736-01EC0C012F34}" srcId="{8B3B7AFF-5265-425E-BCE6-12BBBCDC61E0}" destId="{C127C9E7-8AEF-4816-8614-C27E3625CF88}" srcOrd="2" destOrd="0" parTransId="{414E12A2-2474-412A-8193-3268A4652E60}" sibTransId="{F44F7F7C-EC1E-484B-A13D-359A186DAC46}"/>
    <dgm:cxn modelId="{7D887F85-98A4-4B2C-80C7-4D13243E7C1B}" type="presOf" srcId="{9583ECCA-72A5-43C4-8CB5-A2EE8F20DAE6}" destId="{C415DF47-09F8-4DC8-AFF1-1185CD263CE4}" srcOrd="0" destOrd="1" presId="urn:microsoft.com/office/officeart/2005/8/layout/chevron2"/>
    <dgm:cxn modelId="{8A3BE2B5-4B37-40E0-AF57-F09057B1D8DF}" type="presOf" srcId="{91ECE0EE-446A-4A9A-9A06-D7F71F1638E3}" destId="{4BA466CF-6DD2-41D6-8930-E53A7C3FE3FC}" srcOrd="0" destOrd="0" presId="urn:microsoft.com/office/officeart/2005/8/layout/chevron2"/>
    <dgm:cxn modelId="{11CE26D9-531A-4B75-BAEB-2400DF129C34}" type="presOf" srcId="{8B3B7AFF-5265-425E-BCE6-12BBBCDC61E0}" destId="{C452D896-3E32-452A-83C4-614DF895D1A4}" srcOrd="0" destOrd="0" presId="urn:microsoft.com/office/officeart/2005/8/layout/chevron2"/>
    <dgm:cxn modelId="{B9591ADC-8574-4217-9E76-EDAD57641D9B}" type="presOf" srcId="{6D9CEF83-0B65-41DB-A8B6-17D2FC9C8CA7}" destId="{3EEB1C1B-A5D4-472C-BA14-50468088EF1B}" srcOrd="0" destOrd="1" presId="urn:microsoft.com/office/officeart/2005/8/layout/chevron2"/>
    <dgm:cxn modelId="{756233DF-F4E0-4D96-A1BE-FB72177C1525}" srcId="{86DFE4F1-3927-47AC-99A3-A2C2D9472782}" destId="{58F4339A-92B4-45F3-BA6B-F1A380E22429}" srcOrd="1" destOrd="0" parTransId="{F005E6E5-ACB0-45D7-BE86-F749A64C04C7}" sibTransId="{B8293CFA-5892-4095-A831-3543AA6ED08D}"/>
    <dgm:cxn modelId="{D689222D-9443-4077-B314-A81FFB21072B}" srcId="{86DFE4F1-3927-47AC-99A3-A2C2D9472782}" destId="{CF2C8DD3-89A2-4C63-B20E-7B708AFA7479}" srcOrd="0" destOrd="0" parTransId="{40D4C1E7-4AFB-4CC1-9CDD-5E92DCE93EAB}" sibTransId="{72E17438-353D-4D77-B55B-95806581DB8F}"/>
    <dgm:cxn modelId="{CA95B353-8B10-4089-BC7C-518F25F5E980}" srcId="{C127C9E7-8AEF-4816-8614-C27E3625CF88}" destId="{6D9CEF83-0B65-41DB-A8B6-17D2FC9C8CA7}" srcOrd="1" destOrd="0" parTransId="{5E7CDCE0-C280-4646-9051-C990EAB03C25}" sibTransId="{17FDE57F-7352-4432-9C3F-4A468B813979}"/>
    <dgm:cxn modelId="{D0720AE1-AAA4-4BE1-B50A-06F1E46FC38C}" type="presOf" srcId="{A26DADB8-D733-4B0C-A102-90BF296AC45F}" destId="{5EF86E14-95D0-4820-B253-C9F6986B3F42}" srcOrd="0" destOrd="0" presId="urn:microsoft.com/office/officeart/2005/8/layout/chevron2"/>
    <dgm:cxn modelId="{30A5FC45-6ED4-4D8B-890F-05F29CD2D343}" type="presParOf" srcId="{C452D896-3E32-452A-83C4-614DF895D1A4}" destId="{021DCEA3-A0E5-4173-9916-CC621B366D73}" srcOrd="0" destOrd="0" presId="urn:microsoft.com/office/officeart/2005/8/layout/chevron2"/>
    <dgm:cxn modelId="{AB1A1AEA-C4FF-4E5D-9014-0230BB268A2B}" type="presParOf" srcId="{021DCEA3-A0E5-4173-9916-CC621B366D73}" destId="{90521519-0A16-4EBD-B9F8-6208FB01D723}" srcOrd="0" destOrd="0" presId="urn:microsoft.com/office/officeart/2005/8/layout/chevron2"/>
    <dgm:cxn modelId="{B93708BA-9391-4A13-8266-7EE42CB3E20F}" type="presParOf" srcId="{021DCEA3-A0E5-4173-9916-CC621B366D73}" destId="{74951489-84A6-4197-A2DF-08048CFBDF25}" srcOrd="1" destOrd="0" presId="urn:microsoft.com/office/officeart/2005/8/layout/chevron2"/>
    <dgm:cxn modelId="{45897952-DFBC-4CFE-BB7B-5911A76B741D}" type="presParOf" srcId="{C452D896-3E32-452A-83C4-614DF895D1A4}" destId="{82A4EEDE-6E5A-46A7-9E06-3FE7FC7034A3}" srcOrd="1" destOrd="0" presId="urn:microsoft.com/office/officeart/2005/8/layout/chevron2"/>
    <dgm:cxn modelId="{8494898B-09C6-4382-8CB3-C3254F091BF1}" type="presParOf" srcId="{C452D896-3E32-452A-83C4-614DF895D1A4}" destId="{8EFF39D9-F80B-4DA2-A767-7EB50BB589BC}" srcOrd="2" destOrd="0" presId="urn:microsoft.com/office/officeart/2005/8/layout/chevron2"/>
    <dgm:cxn modelId="{DF223D0F-F17C-41DE-BC45-ABC2E39BCA92}" type="presParOf" srcId="{8EFF39D9-F80B-4DA2-A767-7EB50BB589BC}" destId="{5EF86E14-95D0-4820-B253-C9F6986B3F42}" srcOrd="0" destOrd="0" presId="urn:microsoft.com/office/officeart/2005/8/layout/chevron2"/>
    <dgm:cxn modelId="{166E45F5-2AAB-4DE6-95E8-3AB6A806073A}" type="presParOf" srcId="{8EFF39D9-F80B-4DA2-A767-7EB50BB589BC}" destId="{C415DF47-09F8-4DC8-AFF1-1185CD263CE4}" srcOrd="1" destOrd="0" presId="urn:microsoft.com/office/officeart/2005/8/layout/chevron2"/>
    <dgm:cxn modelId="{3AE106C3-E8A2-4593-954D-720803EF54E7}" type="presParOf" srcId="{C452D896-3E32-452A-83C4-614DF895D1A4}" destId="{5D603492-371E-4CC1-926D-E239E9259BD6}" srcOrd="3" destOrd="0" presId="urn:microsoft.com/office/officeart/2005/8/layout/chevron2"/>
    <dgm:cxn modelId="{FEEB052D-D025-4562-8B46-F2F2F3D0D3D3}" type="presParOf" srcId="{C452D896-3E32-452A-83C4-614DF895D1A4}" destId="{2FB3B4BD-DC61-4538-9555-CC8B9321D146}" srcOrd="4" destOrd="0" presId="urn:microsoft.com/office/officeart/2005/8/layout/chevron2"/>
    <dgm:cxn modelId="{05E1DF32-8C19-46FF-BB58-0A56CC5BDD14}" type="presParOf" srcId="{2FB3B4BD-DC61-4538-9555-CC8B9321D146}" destId="{338D7659-79F7-42F7-9C97-31F3666E66A4}" srcOrd="0" destOrd="0" presId="urn:microsoft.com/office/officeart/2005/8/layout/chevron2"/>
    <dgm:cxn modelId="{6EBBA34E-2E24-4004-A709-EA1D38F66529}" type="presParOf" srcId="{2FB3B4BD-DC61-4538-9555-CC8B9321D146}" destId="{3EEB1C1B-A5D4-472C-BA14-50468088EF1B}" srcOrd="1" destOrd="0" presId="urn:microsoft.com/office/officeart/2005/8/layout/chevron2"/>
    <dgm:cxn modelId="{45F41B80-10E3-4ED4-A8B1-443F8D624157}" type="presParOf" srcId="{C452D896-3E32-452A-83C4-614DF895D1A4}" destId="{02B73883-A04E-43A3-8D23-79FCC0E3440D}" srcOrd="5" destOrd="0" presId="urn:microsoft.com/office/officeart/2005/8/layout/chevron2"/>
    <dgm:cxn modelId="{61041BD8-E822-4C4D-874A-E1779FE1C2B9}" type="presParOf" srcId="{C452D896-3E32-452A-83C4-614DF895D1A4}" destId="{FB3459D7-EEC5-4F6D-BEB1-938787F7100C}" srcOrd="6" destOrd="0" presId="urn:microsoft.com/office/officeart/2005/8/layout/chevron2"/>
    <dgm:cxn modelId="{B49F2C71-14AC-402F-9D55-3585F09ECD3B}" type="presParOf" srcId="{FB3459D7-EEC5-4F6D-BEB1-938787F7100C}" destId="{4BA466CF-6DD2-41D6-8930-E53A7C3FE3FC}" srcOrd="0" destOrd="0" presId="urn:microsoft.com/office/officeart/2005/8/layout/chevron2"/>
    <dgm:cxn modelId="{A0DE0A8F-A2EC-4B41-8809-74B03CBD0E7C}" type="presParOf" srcId="{FB3459D7-EEC5-4F6D-BEB1-938787F7100C}" destId="{32B44C00-0CE1-4B49-BB63-56595507120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3CF81-4D6A-4FB2-8FA2-A5E6956F0549}">
      <dsp:nvSpPr>
        <dsp:cNvPr id="0" name=""/>
        <dsp:cNvSpPr/>
      </dsp:nvSpPr>
      <dsp:spPr>
        <a:xfrm>
          <a:off x="2398255" y="-122126"/>
          <a:ext cx="2068438" cy="206854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  <a:effectLst>
          <a:glow rad="63500">
            <a:schemeClr val="l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7DC56E1-4C80-444D-B170-B771068D84E0}">
      <dsp:nvSpPr>
        <dsp:cNvPr id="0" name=""/>
        <dsp:cNvSpPr/>
      </dsp:nvSpPr>
      <dsp:spPr>
        <a:xfrm>
          <a:off x="2800637" y="749162"/>
          <a:ext cx="1154305" cy="576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0" b="1" kern="1200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800637" y="749162"/>
        <a:ext cx="1154305" cy="576894"/>
      </dsp:txXfrm>
    </dsp:sp>
    <dsp:sp modelId="{AE9530B9-053B-488D-8B81-B159534D77D7}">
      <dsp:nvSpPr>
        <dsp:cNvPr id="0" name=""/>
        <dsp:cNvSpPr/>
      </dsp:nvSpPr>
      <dsp:spPr>
        <a:xfrm>
          <a:off x="1769327" y="1188510"/>
          <a:ext cx="2068438" cy="206854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  <a:effectLst>
          <a:glow rad="63500">
            <a:schemeClr val="l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5BD1125-E314-4E65-88D6-823E48BD94CB}">
      <dsp:nvSpPr>
        <dsp:cNvPr id="0" name=""/>
        <dsp:cNvSpPr/>
      </dsp:nvSpPr>
      <dsp:spPr>
        <a:xfrm>
          <a:off x="2223678" y="1940343"/>
          <a:ext cx="1154305" cy="576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0" b="1" kern="1200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223678" y="1940343"/>
        <a:ext cx="1154305" cy="576894"/>
      </dsp:txXfrm>
    </dsp:sp>
    <dsp:sp modelId="{C2EEDFFA-76C2-4385-AD9F-794F934C17F7}">
      <dsp:nvSpPr>
        <dsp:cNvPr id="0" name=""/>
        <dsp:cNvSpPr/>
      </dsp:nvSpPr>
      <dsp:spPr>
        <a:xfrm>
          <a:off x="2343958" y="2382362"/>
          <a:ext cx="2068438" cy="2068542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  <a:effectLst>
          <a:glow rad="63500">
            <a:schemeClr val="l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8A1DB6E-C88B-4758-9BC7-56D009AE5FB3}">
      <dsp:nvSpPr>
        <dsp:cNvPr id="0" name=""/>
        <dsp:cNvSpPr/>
      </dsp:nvSpPr>
      <dsp:spPr>
        <a:xfrm>
          <a:off x="2800637" y="3130857"/>
          <a:ext cx="1154305" cy="576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0" b="1" kern="1200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800637" y="3130857"/>
        <a:ext cx="1154305" cy="576894"/>
      </dsp:txXfrm>
    </dsp:sp>
    <dsp:sp modelId="{400AF71A-E707-4219-AA57-883F4A9D9CF0}">
      <dsp:nvSpPr>
        <dsp:cNvPr id="0" name=""/>
        <dsp:cNvSpPr/>
      </dsp:nvSpPr>
      <dsp:spPr>
        <a:xfrm>
          <a:off x="1769327" y="3572876"/>
          <a:ext cx="2068438" cy="206854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  <a:effectLst>
          <a:glow rad="63500">
            <a:schemeClr val="l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CC82366-9505-4AA6-BD16-E6AF402C3C58}">
      <dsp:nvSpPr>
        <dsp:cNvPr id="0" name=""/>
        <dsp:cNvSpPr/>
      </dsp:nvSpPr>
      <dsp:spPr>
        <a:xfrm>
          <a:off x="2223678" y="4322038"/>
          <a:ext cx="1154305" cy="576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0" b="1" kern="1200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223678" y="4322038"/>
        <a:ext cx="1154305" cy="576894"/>
      </dsp:txXfrm>
    </dsp:sp>
    <dsp:sp modelId="{98E6A80D-F3D1-41B4-A8D3-2E0A9556C3F8}">
      <dsp:nvSpPr>
        <dsp:cNvPr id="0" name=""/>
        <dsp:cNvSpPr/>
      </dsp:nvSpPr>
      <dsp:spPr>
        <a:xfrm>
          <a:off x="2491011" y="4898933"/>
          <a:ext cx="1777048" cy="177809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  <a:effectLst>
          <a:glow rad="63500">
            <a:schemeClr val="l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97839C5-C107-4A60-A2AD-174272013040}">
      <dsp:nvSpPr>
        <dsp:cNvPr id="0" name=""/>
        <dsp:cNvSpPr/>
      </dsp:nvSpPr>
      <dsp:spPr>
        <a:xfrm>
          <a:off x="2233145" y="5392475"/>
          <a:ext cx="1154305" cy="576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0" b="1" kern="1200" cap="none" spc="0">
            <a:ln w="9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233145" y="5392475"/>
        <a:ext cx="1154305" cy="5768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C84349-10DF-4962-A0AA-BC9ABA696527}">
      <dsp:nvSpPr>
        <dsp:cNvPr id="0" name=""/>
        <dsp:cNvSpPr/>
      </dsp:nvSpPr>
      <dsp:spPr>
        <a:xfrm>
          <a:off x="5388094" y="1727641"/>
          <a:ext cx="91440" cy="3210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1094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35C5BC97-B10E-4D30-82C6-A181125742C8}">
      <dsp:nvSpPr>
        <dsp:cNvPr id="0" name=""/>
        <dsp:cNvSpPr/>
      </dsp:nvSpPr>
      <dsp:spPr>
        <a:xfrm>
          <a:off x="4312434" y="704072"/>
          <a:ext cx="1121380" cy="322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218"/>
              </a:lnTo>
              <a:lnTo>
                <a:pt x="1121380" y="220218"/>
              </a:lnTo>
              <a:lnTo>
                <a:pt x="1121380" y="322496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EC18FCAE-B2E8-4EAC-B403-224B5D9A8DBA}">
      <dsp:nvSpPr>
        <dsp:cNvPr id="0" name=""/>
        <dsp:cNvSpPr/>
      </dsp:nvSpPr>
      <dsp:spPr>
        <a:xfrm>
          <a:off x="3409722" y="1727641"/>
          <a:ext cx="674697" cy="321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816"/>
              </a:lnTo>
              <a:lnTo>
                <a:pt x="674697" y="218816"/>
              </a:lnTo>
              <a:lnTo>
                <a:pt x="674697" y="321094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1E47CF39-25E9-4B9D-8734-16E630EF8ECE}">
      <dsp:nvSpPr>
        <dsp:cNvPr id="0" name=""/>
        <dsp:cNvSpPr/>
      </dsp:nvSpPr>
      <dsp:spPr>
        <a:xfrm>
          <a:off x="3958621" y="4585579"/>
          <a:ext cx="1028919" cy="29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005"/>
              </a:lnTo>
              <a:lnTo>
                <a:pt x="1028919" y="191005"/>
              </a:lnTo>
              <a:lnTo>
                <a:pt x="1028919" y="293283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AEAF0E-EC1B-4ABE-849A-1C824F3F5FD2}">
      <dsp:nvSpPr>
        <dsp:cNvPr id="0" name=""/>
        <dsp:cNvSpPr/>
      </dsp:nvSpPr>
      <dsp:spPr>
        <a:xfrm>
          <a:off x="2818457" y="3716358"/>
          <a:ext cx="1140163" cy="168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870"/>
              </a:lnTo>
              <a:lnTo>
                <a:pt x="1140163" y="65870"/>
              </a:lnTo>
              <a:lnTo>
                <a:pt x="1140163" y="168148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675E26-690C-4389-8BC2-019985D54589}">
      <dsp:nvSpPr>
        <dsp:cNvPr id="0" name=""/>
        <dsp:cNvSpPr/>
      </dsp:nvSpPr>
      <dsp:spPr>
        <a:xfrm>
          <a:off x="2705447" y="2749808"/>
          <a:ext cx="113010" cy="265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200"/>
              </a:lnTo>
              <a:lnTo>
                <a:pt x="113010" y="163200"/>
              </a:lnTo>
              <a:lnTo>
                <a:pt x="113010" y="265478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2D2958-D2A6-408A-9FF5-58EA4868B890}">
      <dsp:nvSpPr>
        <dsp:cNvPr id="0" name=""/>
        <dsp:cNvSpPr/>
      </dsp:nvSpPr>
      <dsp:spPr>
        <a:xfrm>
          <a:off x="2705447" y="1727641"/>
          <a:ext cx="704275" cy="321094"/>
        </a:xfrm>
        <a:custGeom>
          <a:avLst/>
          <a:gdLst/>
          <a:ahLst/>
          <a:cxnLst/>
          <a:rect l="0" t="0" r="0" b="0"/>
          <a:pathLst>
            <a:path>
              <a:moveTo>
                <a:pt x="704275" y="0"/>
              </a:moveTo>
              <a:lnTo>
                <a:pt x="704275" y="218816"/>
              </a:lnTo>
              <a:lnTo>
                <a:pt x="0" y="218816"/>
              </a:lnTo>
              <a:lnTo>
                <a:pt x="0" y="321094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3EAD736F-A234-4CAB-BAB5-0CDBD960827B}">
      <dsp:nvSpPr>
        <dsp:cNvPr id="0" name=""/>
        <dsp:cNvSpPr/>
      </dsp:nvSpPr>
      <dsp:spPr>
        <a:xfrm>
          <a:off x="3409722" y="704072"/>
          <a:ext cx="902712" cy="322496"/>
        </a:xfrm>
        <a:custGeom>
          <a:avLst/>
          <a:gdLst/>
          <a:ahLst/>
          <a:cxnLst/>
          <a:rect l="0" t="0" r="0" b="0"/>
          <a:pathLst>
            <a:path>
              <a:moveTo>
                <a:pt x="902712" y="0"/>
              </a:moveTo>
              <a:lnTo>
                <a:pt x="902712" y="220218"/>
              </a:lnTo>
              <a:lnTo>
                <a:pt x="0" y="220218"/>
              </a:lnTo>
              <a:lnTo>
                <a:pt x="0" y="322496"/>
              </a:lnTo>
            </a:path>
          </a:pathLst>
        </a:custGeom>
        <a:noFill/>
        <a:ln w="28575" cap="flat" cmpd="sng" algn="ctr">
          <a:solidFill>
            <a:srgbClr val="FFFF0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2F668F4D-143B-43D2-AAC1-DB521293638B}">
      <dsp:nvSpPr>
        <dsp:cNvPr id="0" name=""/>
        <dsp:cNvSpPr/>
      </dsp:nvSpPr>
      <dsp:spPr>
        <a:xfrm>
          <a:off x="3760409" y="3000"/>
          <a:ext cx="1104050" cy="701072"/>
        </a:xfrm>
        <a:prstGeom prst="roundRect">
          <a:avLst>
            <a:gd name="adj" fmla="val 10000"/>
          </a:avLst>
        </a:prstGeom>
        <a:solidFill>
          <a:srgbClr val="66F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409AD1-3C55-40B4-A935-AB145403B8D2}">
      <dsp:nvSpPr>
        <dsp:cNvPr id="0" name=""/>
        <dsp:cNvSpPr/>
      </dsp:nvSpPr>
      <dsp:spPr>
        <a:xfrm>
          <a:off x="3883081" y="119539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cap="al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Equipos</a:t>
          </a:r>
          <a:r>
            <a:rPr lang="es-ES" sz="1000" b="1" kern="1200" cap="all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y sistemas periféricos</a:t>
          </a:r>
          <a:r>
            <a:rPr lang="es-ES" sz="1000" b="1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</a:t>
          </a:r>
          <a:endParaRPr lang="es-ES" sz="1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903615" y="140073"/>
        <a:ext cx="1062982" cy="660004"/>
      </dsp:txXfrm>
    </dsp:sp>
    <dsp:sp modelId="{8DF482D3-B344-42B6-AC0B-5437BFB652BC}">
      <dsp:nvSpPr>
        <dsp:cNvPr id="0" name=""/>
        <dsp:cNvSpPr/>
      </dsp:nvSpPr>
      <dsp:spPr>
        <a:xfrm>
          <a:off x="2857697" y="1026569"/>
          <a:ext cx="1104050" cy="701072"/>
        </a:xfrm>
        <a:prstGeom prst="roundRect">
          <a:avLst>
            <a:gd name="adj" fmla="val 10000"/>
          </a:avLst>
        </a:prstGeom>
        <a:solidFill>
          <a:srgbClr val="66FF3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62B0B8B-FD25-45E4-BE48-85FD3800A2DE}">
      <dsp:nvSpPr>
        <dsp:cNvPr id="0" name=""/>
        <dsp:cNvSpPr/>
      </dsp:nvSpPr>
      <dsp:spPr>
        <a:xfrm>
          <a:off x="2980369" y="1143108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99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1º TURBINA</a:t>
          </a:r>
        </a:p>
      </dsp:txBody>
      <dsp:txXfrm>
        <a:off x="3000903" y="1163642"/>
        <a:ext cx="1062982" cy="660004"/>
      </dsp:txXfrm>
    </dsp:sp>
    <dsp:sp modelId="{E0BBAC48-CA0B-4A15-88AF-8E900EE41B45}">
      <dsp:nvSpPr>
        <dsp:cNvPr id="0" name=""/>
        <dsp:cNvSpPr/>
      </dsp:nvSpPr>
      <dsp:spPr>
        <a:xfrm>
          <a:off x="2153422" y="2048736"/>
          <a:ext cx="1104050" cy="701072"/>
        </a:xfrm>
        <a:prstGeom prst="roundRect">
          <a:avLst>
            <a:gd name="adj" fmla="val 10000"/>
          </a:avLst>
        </a:prstGeom>
        <a:solidFill>
          <a:srgbClr val="6699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8DAB51A-8CE1-49FB-899E-54E49E4EA921}">
      <dsp:nvSpPr>
        <dsp:cNvPr id="0" name=""/>
        <dsp:cNvSpPr/>
      </dsp:nvSpPr>
      <dsp:spPr>
        <a:xfrm>
          <a:off x="2276094" y="2165274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1º SACAR RODETE 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2º SACAR C.ESPIRAL</a:t>
          </a:r>
        </a:p>
      </dsp:txBody>
      <dsp:txXfrm>
        <a:off x="2296628" y="2185808"/>
        <a:ext cx="1062982" cy="660004"/>
      </dsp:txXfrm>
    </dsp:sp>
    <dsp:sp modelId="{A5BC5C06-633A-4DA3-98F8-81A2A8693546}">
      <dsp:nvSpPr>
        <dsp:cNvPr id="0" name=""/>
        <dsp:cNvSpPr/>
      </dsp:nvSpPr>
      <dsp:spPr>
        <a:xfrm>
          <a:off x="2266432" y="3015286"/>
          <a:ext cx="1104050" cy="701072"/>
        </a:xfrm>
        <a:prstGeom prst="roundRect">
          <a:avLst>
            <a:gd name="adj" fmla="val 10000"/>
          </a:avLst>
        </a:prstGeom>
        <a:solidFill>
          <a:srgbClr val="FFA40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5AD9C6B-B3DF-4E10-9FAA-51A5437FFCFF}">
      <dsp:nvSpPr>
        <dsp:cNvPr id="0" name=""/>
        <dsp:cNvSpPr/>
      </dsp:nvSpPr>
      <dsp:spPr>
        <a:xfrm>
          <a:off x="2389105" y="3131825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7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cap="all" baseline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Sistemas DE CONTROL</a:t>
          </a:r>
          <a:endParaRPr lang="es-ES" sz="10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409639" y="3152359"/>
        <a:ext cx="1062982" cy="660004"/>
      </dsp:txXfrm>
    </dsp:sp>
    <dsp:sp modelId="{1577CD38-E0AE-434F-A7C3-EFB9121EA807}">
      <dsp:nvSpPr>
        <dsp:cNvPr id="0" name=""/>
        <dsp:cNvSpPr/>
      </dsp:nvSpPr>
      <dsp:spPr>
        <a:xfrm>
          <a:off x="3406596" y="3884507"/>
          <a:ext cx="1104050" cy="701072"/>
        </a:xfrm>
        <a:prstGeom prst="roundRect">
          <a:avLst>
            <a:gd name="adj" fmla="val 10000"/>
          </a:avLst>
        </a:prstGeom>
        <a:solidFill>
          <a:srgbClr val="FFA40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C9F0758-5862-4B7F-B79E-756CD1C38625}">
      <dsp:nvSpPr>
        <dsp:cNvPr id="0" name=""/>
        <dsp:cNvSpPr/>
      </dsp:nvSpPr>
      <dsp:spPr>
        <a:xfrm>
          <a:off x="3529268" y="4001046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7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OBRA CIVIL</a:t>
          </a:r>
        </a:p>
      </dsp:txBody>
      <dsp:txXfrm>
        <a:off x="3549802" y="4021580"/>
        <a:ext cx="1062982" cy="660004"/>
      </dsp:txXfrm>
    </dsp:sp>
    <dsp:sp modelId="{44408FB8-0CBC-4DF1-9032-083017C35BBE}">
      <dsp:nvSpPr>
        <dsp:cNvPr id="0" name=""/>
        <dsp:cNvSpPr/>
      </dsp:nvSpPr>
      <dsp:spPr>
        <a:xfrm>
          <a:off x="4435516" y="4878862"/>
          <a:ext cx="1104050" cy="701072"/>
        </a:xfrm>
        <a:prstGeom prst="roundRect">
          <a:avLst>
            <a:gd name="adj" fmla="val 10000"/>
          </a:avLst>
        </a:prstGeom>
        <a:solidFill>
          <a:srgbClr val="FFA40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C97058E-52A4-4247-A201-918ACC08D32C}">
      <dsp:nvSpPr>
        <dsp:cNvPr id="0" name=""/>
        <dsp:cNvSpPr/>
      </dsp:nvSpPr>
      <dsp:spPr>
        <a:xfrm>
          <a:off x="4558188" y="4995401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7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TRANSPORTE</a:t>
          </a:r>
        </a:p>
      </dsp:txBody>
      <dsp:txXfrm>
        <a:off x="4578722" y="5015935"/>
        <a:ext cx="1062982" cy="660004"/>
      </dsp:txXfrm>
    </dsp:sp>
    <dsp:sp modelId="{2B1FCA3D-DB20-4CCE-A8B9-14F239AC8397}">
      <dsp:nvSpPr>
        <dsp:cNvPr id="0" name=""/>
        <dsp:cNvSpPr/>
      </dsp:nvSpPr>
      <dsp:spPr>
        <a:xfrm>
          <a:off x="3532394" y="2048736"/>
          <a:ext cx="1104050" cy="701072"/>
        </a:xfrm>
        <a:prstGeom prst="roundRect">
          <a:avLst>
            <a:gd name="adj" fmla="val 10000"/>
          </a:avLst>
        </a:prstGeom>
        <a:solidFill>
          <a:srgbClr val="6699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2AB351-31A5-4D7A-AF9E-08FA293D9A92}">
      <dsp:nvSpPr>
        <dsp:cNvPr id="0" name=""/>
        <dsp:cNvSpPr/>
      </dsp:nvSpPr>
      <dsp:spPr>
        <a:xfrm>
          <a:off x="3655066" y="2165274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1º SACAR C ESPIRAL    2º SACAR RODETE</a:t>
          </a:r>
        </a:p>
      </dsp:txBody>
      <dsp:txXfrm>
        <a:off x="3675600" y="2185808"/>
        <a:ext cx="1062982" cy="660004"/>
      </dsp:txXfrm>
    </dsp:sp>
    <dsp:sp modelId="{7A10B86D-1FF9-4436-A7C2-9406AF9348F7}">
      <dsp:nvSpPr>
        <dsp:cNvPr id="0" name=""/>
        <dsp:cNvSpPr/>
      </dsp:nvSpPr>
      <dsp:spPr>
        <a:xfrm>
          <a:off x="4881789" y="1026569"/>
          <a:ext cx="1104050" cy="701072"/>
        </a:xfrm>
        <a:prstGeom prst="roundRect">
          <a:avLst>
            <a:gd name="adj" fmla="val 10000"/>
          </a:avLst>
        </a:prstGeom>
        <a:solidFill>
          <a:srgbClr val="66FF3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2D8E96-0F1D-44B6-8BEE-AC76D9F243AF}">
      <dsp:nvSpPr>
        <dsp:cNvPr id="0" name=""/>
        <dsp:cNvSpPr/>
      </dsp:nvSpPr>
      <dsp:spPr>
        <a:xfrm>
          <a:off x="5004461" y="1143108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99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1º ALTERNADOR</a:t>
          </a:r>
        </a:p>
      </dsp:txBody>
      <dsp:txXfrm>
        <a:off x="5024995" y="1163642"/>
        <a:ext cx="1062982" cy="660004"/>
      </dsp:txXfrm>
    </dsp:sp>
    <dsp:sp modelId="{8168E483-F745-4D06-A8F2-09CACED6A856}">
      <dsp:nvSpPr>
        <dsp:cNvPr id="0" name=""/>
        <dsp:cNvSpPr/>
      </dsp:nvSpPr>
      <dsp:spPr>
        <a:xfrm>
          <a:off x="4881789" y="2048736"/>
          <a:ext cx="1104050" cy="701072"/>
        </a:xfrm>
        <a:prstGeom prst="roundRect">
          <a:avLst>
            <a:gd name="adj" fmla="val 10000"/>
          </a:avLst>
        </a:prstGeom>
        <a:solidFill>
          <a:srgbClr val="6699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0FD588-9280-49C5-89BE-917FC9962C95}">
      <dsp:nvSpPr>
        <dsp:cNvPr id="0" name=""/>
        <dsp:cNvSpPr/>
      </dsp:nvSpPr>
      <dsp:spPr>
        <a:xfrm>
          <a:off x="5004461" y="2165274"/>
          <a:ext cx="1104050" cy="70107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tint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1º ROTOR     2ºESTATOR</a:t>
          </a:r>
        </a:p>
      </dsp:txBody>
      <dsp:txXfrm>
        <a:off x="5024995" y="2185808"/>
        <a:ext cx="1062982" cy="6600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521519-0A16-4EBD-B9F8-6208FB01D723}">
      <dsp:nvSpPr>
        <dsp:cNvPr id="0" name=""/>
        <dsp:cNvSpPr/>
      </dsp:nvSpPr>
      <dsp:spPr>
        <a:xfrm rot="5400000">
          <a:off x="1135362" y="-358917"/>
          <a:ext cx="1238567" cy="1967875"/>
        </a:xfrm>
        <a:prstGeom prst="stripedRightArrow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Tipos turbina</a:t>
          </a:r>
        </a:p>
      </dsp:txBody>
      <dsp:txXfrm rot="-5400000">
        <a:off x="1262677" y="199263"/>
        <a:ext cx="983937" cy="735399"/>
      </dsp:txXfrm>
    </dsp:sp>
    <dsp:sp modelId="{74951489-84A6-4197-A2DF-08048CFBDF25}">
      <dsp:nvSpPr>
        <dsp:cNvPr id="0" name=""/>
        <dsp:cNvSpPr/>
      </dsp:nvSpPr>
      <dsp:spPr>
        <a:xfrm rot="5400000">
          <a:off x="4417457" y="-1465119"/>
          <a:ext cx="805492" cy="3735735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Pelton</a:t>
          </a:r>
          <a:r>
            <a:rPr lang="es-E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                          -Kaplan</a:t>
          </a:r>
          <a:endParaRPr lang="es-E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Francis </a:t>
          </a:r>
          <a:r>
            <a:rPr lang="es-E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                        -Bulbo</a:t>
          </a:r>
          <a:endParaRPr lang="es-E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-5400000">
        <a:off x="2952336" y="39323"/>
        <a:ext cx="3696414" cy="726850"/>
      </dsp:txXfrm>
    </dsp:sp>
    <dsp:sp modelId="{5EF86E14-95D0-4820-B253-C9F6986B3F42}">
      <dsp:nvSpPr>
        <dsp:cNvPr id="0" name=""/>
        <dsp:cNvSpPr/>
      </dsp:nvSpPr>
      <dsp:spPr>
        <a:xfrm rot="5400000">
          <a:off x="1135362" y="733056"/>
          <a:ext cx="1238567" cy="1967875"/>
        </a:xfrm>
        <a:prstGeom prst="stripedRightArrow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Elección turbina</a:t>
          </a:r>
        </a:p>
      </dsp:txBody>
      <dsp:txXfrm rot="-5400000">
        <a:off x="1262677" y="1291236"/>
        <a:ext cx="983937" cy="735399"/>
      </dsp:txXfrm>
    </dsp:sp>
    <dsp:sp modelId="{C415DF47-09F8-4DC8-AFF1-1185CD263CE4}">
      <dsp:nvSpPr>
        <dsp:cNvPr id="0" name=""/>
        <dsp:cNvSpPr/>
      </dsp:nvSpPr>
      <dsp:spPr>
        <a:xfrm rot="5400000">
          <a:off x="4426489" y="-367622"/>
          <a:ext cx="805068" cy="3735735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Cálculo de la velocidad específica.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Elección de la turbina más adecuada.</a:t>
          </a:r>
        </a:p>
      </dsp:txBody>
      <dsp:txXfrm rot="-5400000">
        <a:off x="2961156" y="1137011"/>
        <a:ext cx="3696435" cy="726468"/>
      </dsp:txXfrm>
    </dsp:sp>
    <dsp:sp modelId="{338D7659-79F7-42F7-9C97-31F3666E66A4}">
      <dsp:nvSpPr>
        <dsp:cNvPr id="0" name=""/>
        <dsp:cNvSpPr/>
      </dsp:nvSpPr>
      <dsp:spPr>
        <a:xfrm rot="5400000">
          <a:off x="1135362" y="1825030"/>
          <a:ext cx="1238567" cy="1967875"/>
        </a:xfrm>
        <a:prstGeom prst="stripedRightArrow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Dimensionamiento</a:t>
          </a:r>
        </a:p>
      </dsp:txBody>
      <dsp:txXfrm rot="-5400000">
        <a:off x="1262677" y="2383210"/>
        <a:ext cx="983937" cy="735399"/>
      </dsp:txXfrm>
    </dsp:sp>
    <dsp:sp modelId="{3EEB1C1B-A5D4-472C-BA14-50468088EF1B}">
      <dsp:nvSpPr>
        <dsp:cNvPr id="0" name=""/>
        <dsp:cNvSpPr/>
      </dsp:nvSpPr>
      <dsp:spPr>
        <a:xfrm rot="5400000">
          <a:off x="4426489" y="724351"/>
          <a:ext cx="805068" cy="3735735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Rodete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Cámara espiral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Tubo de aspiracion</a:t>
          </a:r>
        </a:p>
      </dsp:txBody>
      <dsp:txXfrm rot="-5400000">
        <a:off x="2961156" y="2228984"/>
        <a:ext cx="3696435" cy="726468"/>
      </dsp:txXfrm>
    </dsp:sp>
    <dsp:sp modelId="{4BA466CF-6DD2-41D6-8930-E53A7C3FE3FC}">
      <dsp:nvSpPr>
        <dsp:cNvPr id="0" name=""/>
        <dsp:cNvSpPr/>
      </dsp:nvSpPr>
      <dsp:spPr>
        <a:xfrm rot="5400000">
          <a:off x="1135362" y="2917004"/>
          <a:ext cx="1238567" cy="1967875"/>
        </a:xfrm>
        <a:prstGeom prst="stripedRightArrow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51000"/>
                <a:satMod val="130000"/>
              </a:sysClr>
            </a:gs>
            <a:gs pos="80000">
              <a:sysClr val="window" lastClr="FFFFFF">
                <a:hueOff val="0"/>
                <a:satOff val="0"/>
                <a:lumOff val="0"/>
                <a:alphaOff val="0"/>
                <a:shade val="93000"/>
                <a:satMod val="13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94000"/>
                <a:satMod val="135000"/>
              </a:sys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Cavitación</a:t>
          </a:r>
        </a:p>
      </dsp:txBody>
      <dsp:txXfrm rot="-5400000">
        <a:off x="1262677" y="3475184"/>
        <a:ext cx="983937" cy="735399"/>
      </dsp:txXfrm>
    </dsp:sp>
    <dsp:sp modelId="{32B44C00-0CE1-4B49-BB63-565955071206}">
      <dsp:nvSpPr>
        <dsp:cNvPr id="0" name=""/>
        <dsp:cNvSpPr/>
      </dsp:nvSpPr>
      <dsp:spPr>
        <a:xfrm rot="5400000">
          <a:off x="4426489" y="1816325"/>
          <a:ext cx="805068" cy="3735735"/>
        </a:xfrm>
        <a:prstGeom prst="round2SameRect">
          <a:avLst/>
        </a:prstGeom>
        <a:solidFill>
          <a:schemeClr val="tx1">
            <a:lumMod val="85000"/>
            <a:alpha val="90000"/>
          </a:schemeClr>
        </a:solidFill>
        <a:ln w="9525" cap="flat" cmpd="sng" algn="ctr">
          <a:solidFill>
            <a:sysClr val="windowText" lastClr="000000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Coeficiente de cavitación</a:t>
          </a:r>
        </a:p>
      </dsp:txBody>
      <dsp:txXfrm rot="-5400000">
        <a:off x="2961156" y="3320958"/>
        <a:ext cx="3696435" cy="726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448713F-0832-4D43-891D-62CB4596D501}" type="datetimeFigureOut">
              <a:rPr lang="it-IT" smtClean="0"/>
              <a:t>18/06/2018</a:t>
            </a:fld>
            <a:endParaRPr lang="it-IT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449A1E1-D398-4A63-A275-8032DAD5F3CA}" type="slidenum">
              <a:rPr lang="it-IT" smtClean="0"/>
              <a:t>‹Nº›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3.wdp"/><Relationship Id="rId4" Type="http://schemas.openxmlformats.org/officeDocument/2006/relationships/image" Target="../media/image12.jpeg"/><Relationship Id="rId9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7.jpeg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2.jpeg"/><Relationship Id="rId7" Type="http://schemas.microsoft.com/office/2007/relationships/hdphoto" Target="../media/hdphoto11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microsoft.com/office/2007/relationships/hdphoto" Target="../media/hdphoto10.wdp"/><Relationship Id="rId9" Type="http://schemas.microsoft.com/office/2007/relationships/hdphoto" Target="../media/hdphoto12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diagramLayout" Target="../diagrams/layout3.xml"/><Relationship Id="rId7" Type="http://schemas.openxmlformats.org/officeDocument/2006/relationships/image" Target="../media/image30.e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33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1745432"/>
            <a:ext cx="8062912" cy="5112568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es-ES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s-ES" sz="36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PROYECTO DE DESMANTELAMIENTO DE UN GRUPO GENERADOR DE </a:t>
            </a:r>
            <a:r>
              <a:rPr lang="es-ES" sz="36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LA CENTRAL </a:t>
            </a:r>
            <a:r>
              <a:rPr lang="es-ES" sz="36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HIDROELÉCTRICA </a:t>
            </a:r>
            <a:r>
              <a:rPr lang="es-ES" sz="36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LOS </a:t>
            </a:r>
            <a:r>
              <a:rPr lang="es-ES" sz="36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VILLANUEVAS</a:t>
            </a:r>
            <a:r>
              <a:rPr lang="es-ES" sz="36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EN EL </a:t>
            </a:r>
            <a:r>
              <a:rPr lang="es-ES" sz="36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RIO MIJARES, TM OLBA (TERUEL)</a:t>
            </a:r>
            <a:endParaRPr lang="it-IT" sz="3600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76056" y="5805264"/>
            <a:ext cx="3672408" cy="576064"/>
          </a:xfrm>
        </p:spPr>
        <p:txBody>
          <a:bodyPr>
            <a:normAutofit fontScale="55000" lnSpcReduction="20000"/>
          </a:bodyPr>
          <a:lstStyle/>
          <a:p>
            <a:r>
              <a:rPr lang="es-ES" sz="2900" b="1" dirty="0" smtClean="0">
                <a:solidFill>
                  <a:srgbClr val="FFFF00"/>
                </a:solidFill>
              </a:rPr>
              <a:t>ALUMNO</a:t>
            </a:r>
            <a:r>
              <a:rPr lang="es-ES" sz="2900" b="1" dirty="0" smtClean="0">
                <a:solidFill>
                  <a:srgbClr val="FFFF00"/>
                </a:solidFill>
              </a:rPr>
              <a:t>: </a:t>
            </a:r>
            <a:r>
              <a:rPr lang="es-ES" sz="2900" b="1" dirty="0" smtClean="0">
                <a:solidFill>
                  <a:srgbClr val="FFFF00"/>
                </a:solidFill>
              </a:rPr>
              <a:t>Jesús Francés Monllor</a:t>
            </a:r>
            <a:r>
              <a:rPr lang="es-ES" sz="2900" b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es-ES" sz="2900" b="1" dirty="0" smtClean="0">
                <a:solidFill>
                  <a:srgbClr val="FFFF00"/>
                </a:solidFill>
              </a:rPr>
              <a:t>TUTOR: Salvador </a:t>
            </a:r>
            <a:r>
              <a:rPr lang="es-ES" sz="2900" b="1" dirty="0" err="1" smtClean="0">
                <a:solidFill>
                  <a:srgbClr val="FFFF00"/>
                </a:solidFill>
              </a:rPr>
              <a:t>Alafarga</a:t>
            </a:r>
            <a:r>
              <a:rPr lang="es-ES" sz="2900" b="1" dirty="0" smtClean="0">
                <a:solidFill>
                  <a:srgbClr val="FFFF00"/>
                </a:solidFill>
              </a:rPr>
              <a:t> </a:t>
            </a:r>
            <a:r>
              <a:rPr lang="es-ES" sz="2900" b="1" dirty="0" err="1" smtClean="0">
                <a:solidFill>
                  <a:srgbClr val="FFFF00"/>
                </a:solidFill>
              </a:rPr>
              <a:t>Viel</a:t>
            </a:r>
            <a:r>
              <a:rPr lang="es-ES" b="1" dirty="0" smtClean="0"/>
              <a:t>.</a:t>
            </a:r>
            <a:endParaRPr lang="it-IT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539"/>
            <a:ext cx="3635896" cy="113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538"/>
            <a:ext cx="3203208" cy="113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8"/>
            <a:ext cx="2411760" cy="113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483768" y="1410820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TRABAJO FIN DE GRADO</a:t>
            </a:r>
          </a:p>
          <a:p>
            <a:pPr algn="ctr"/>
            <a:r>
              <a:rPr lang="es-E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Ingeniería Mecánica</a:t>
            </a:r>
            <a:endParaRPr lang="es-E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495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341"/>
            <a:ext cx="7467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INTRODUCCIÓN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006041"/>
            <a:ext cx="7467600" cy="4525963"/>
          </a:xfrm>
        </p:spPr>
        <p:txBody>
          <a:bodyPr/>
          <a:lstStyle/>
          <a:p>
            <a:pPr>
              <a:buClr>
                <a:srgbClr val="FFFF00"/>
              </a:buClr>
            </a:pPr>
            <a:r>
              <a:rPr lang="es-ES" dirty="0" smtClean="0"/>
              <a:t>OBJETIVO.</a:t>
            </a:r>
          </a:p>
          <a:p>
            <a:pPr>
              <a:buClr>
                <a:srgbClr val="FFFF00"/>
              </a:buClr>
            </a:pPr>
            <a:r>
              <a:rPr lang="es-ES" dirty="0"/>
              <a:t>LOCALIZACIÓN</a:t>
            </a:r>
            <a:r>
              <a:rPr lang="es-ES" dirty="0" smtClean="0"/>
              <a:t>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CARACTERÍSTICAS DE LA CENTRAL.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CARACTERÍSTICAS DEL GRUPO.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3 Rectángulo"/>
          <p:cNvSpPr/>
          <p:nvPr/>
        </p:nvSpPr>
        <p:spPr>
          <a:xfrm>
            <a:off x="251520" y="836712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129" name="128 Grupo"/>
          <p:cNvGrpSpPr/>
          <p:nvPr/>
        </p:nvGrpSpPr>
        <p:grpSpPr>
          <a:xfrm>
            <a:off x="2769500" y="3125175"/>
            <a:ext cx="4689334" cy="3769833"/>
            <a:chOff x="2682875" y="842964"/>
            <a:chExt cx="6161088" cy="4953000"/>
          </a:xfrm>
          <a:solidFill>
            <a:srgbClr val="FBFB43"/>
          </a:solidFill>
        </p:grpSpPr>
        <p:sp>
          <p:nvSpPr>
            <p:cNvPr id="130" name="Freeform 5"/>
            <p:cNvSpPr>
              <a:spLocks/>
            </p:cNvSpPr>
            <p:nvPr/>
          </p:nvSpPr>
          <p:spPr bwMode="auto">
            <a:xfrm>
              <a:off x="6789738" y="1419226"/>
              <a:ext cx="803275" cy="1030288"/>
            </a:xfrm>
            <a:custGeom>
              <a:avLst/>
              <a:gdLst>
                <a:gd name="T0" fmla="*/ 450 w 506"/>
                <a:gd name="T1" fmla="*/ 94 h 649"/>
                <a:gd name="T2" fmla="*/ 414 w 506"/>
                <a:gd name="T3" fmla="*/ 94 h 649"/>
                <a:gd name="T4" fmla="*/ 389 w 506"/>
                <a:gd name="T5" fmla="*/ 87 h 649"/>
                <a:gd name="T6" fmla="*/ 371 w 506"/>
                <a:gd name="T7" fmla="*/ 92 h 649"/>
                <a:gd name="T8" fmla="*/ 358 w 506"/>
                <a:gd name="T9" fmla="*/ 102 h 649"/>
                <a:gd name="T10" fmla="*/ 335 w 506"/>
                <a:gd name="T11" fmla="*/ 81 h 649"/>
                <a:gd name="T12" fmla="*/ 305 w 506"/>
                <a:gd name="T13" fmla="*/ 87 h 649"/>
                <a:gd name="T14" fmla="*/ 281 w 506"/>
                <a:gd name="T15" fmla="*/ 94 h 649"/>
                <a:gd name="T16" fmla="*/ 251 w 506"/>
                <a:gd name="T17" fmla="*/ 90 h 649"/>
                <a:gd name="T18" fmla="*/ 220 w 506"/>
                <a:gd name="T19" fmla="*/ 51 h 649"/>
                <a:gd name="T20" fmla="*/ 181 w 506"/>
                <a:gd name="T21" fmla="*/ 35 h 649"/>
                <a:gd name="T22" fmla="*/ 145 w 506"/>
                <a:gd name="T23" fmla="*/ 48 h 649"/>
                <a:gd name="T24" fmla="*/ 117 w 506"/>
                <a:gd name="T25" fmla="*/ 43 h 649"/>
                <a:gd name="T26" fmla="*/ 97 w 506"/>
                <a:gd name="T27" fmla="*/ 59 h 649"/>
                <a:gd name="T28" fmla="*/ 89 w 506"/>
                <a:gd name="T29" fmla="*/ 49 h 649"/>
                <a:gd name="T30" fmla="*/ 77 w 506"/>
                <a:gd name="T31" fmla="*/ 31 h 649"/>
                <a:gd name="T32" fmla="*/ 58 w 506"/>
                <a:gd name="T33" fmla="*/ 15 h 649"/>
                <a:gd name="T34" fmla="*/ 46 w 506"/>
                <a:gd name="T35" fmla="*/ 0 h 649"/>
                <a:gd name="T36" fmla="*/ 15 w 506"/>
                <a:gd name="T37" fmla="*/ 25 h 649"/>
                <a:gd name="T38" fmla="*/ 5 w 506"/>
                <a:gd name="T39" fmla="*/ 51 h 649"/>
                <a:gd name="T40" fmla="*/ 10 w 506"/>
                <a:gd name="T41" fmla="*/ 92 h 649"/>
                <a:gd name="T42" fmla="*/ 10 w 506"/>
                <a:gd name="T43" fmla="*/ 110 h 649"/>
                <a:gd name="T44" fmla="*/ 2 w 506"/>
                <a:gd name="T45" fmla="*/ 141 h 649"/>
                <a:gd name="T46" fmla="*/ 10 w 506"/>
                <a:gd name="T47" fmla="*/ 182 h 649"/>
                <a:gd name="T48" fmla="*/ 21 w 506"/>
                <a:gd name="T49" fmla="*/ 218 h 649"/>
                <a:gd name="T50" fmla="*/ 7 w 506"/>
                <a:gd name="T51" fmla="*/ 271 h 649"/>
                <a:gd name="T52" fmla="*/ 48 w 506"/>
                <a:gd name="T53" fmla="*/ 232 h 649"/>
                <a:gd name="T54" fmla="*/ 49 w 506"/>
                <a:gd name="T55" fmla="*/ 286 h 649"/>
                <a:gd name="T56" fmla="*/ 39 w 506"/>
                <a:gd name="T57" fmla="*/ 356 h 649"/>
                <a:gd name="T58" fmla="*/ 16 w 506"/>
                <a:gd name="T59" fmla="*/ 373 h 649"/>
                <a:gd name="T60" fmla="*/ 48 w 506"/>
                <a:gd name="T61" fmla="*/ 401 h 649"/>
                <a:gd name="T62" fmla="*/ 105 w 506"/>
                <a:gd name="T63" fmla="*/ 434 h 649"/>
                <a:gd name="T64" fmla="*/ 125 w 506"/>
                <a:gd name="T65" fmla="*/ 488 h 649"/>
                <a:gd name="T66" fmla="*/ 158 w 506"/>
                <a:gd name="T67" fmla="*/ 507 h 649"/>
                <a:gd name="T68" fmla="*/ 194 w 506"/>
                <a:gd name="T69" fmla="*/ 552 h 649"/>
                <a:gd name="T70" fmla="*/ 227 w 506"/>
                <a:gd name="T71" fmla="*/ 548 h 649"/>
                <a:gd name="T72" fmla="*/ 253 w 506"/>
                <a:gd name="T73" fmla="*/ 617 h 649"/>
                <a:gd name="T74" fmla="*/ 268 w 506"/>
                <a:gd name="T75" fmla="*/ 644 h 649"/>
                <a:gd name="T76" fmla="*/ 289 w 506"/>
                <a:gd name="T77" fmla="*/ 649 h 649"/>
                <a:gd name="T78" fmla="*/ 338 w 506"/>
                <a:gd name="T79" fmla="*/ 622 h 649"/>
                <a:gd name="T80" fmla="*/ 376 w 506"/>
                <a:gd name="T81" fmla="*/ 608 h 649"/>
                <a:gd name="T82" fmla="*/ 396 w 506"/>
                <a:gd name="T83" fmla="*/ 591 h 649"/>
                <a:gd name="T84" fmla="*/ 383 w 506"/>
                <a:gd name="T85" fmla="*/ 550 h 649"/>
                <a:gd name="T86" fmla="*/ 373 w 506"/>
                <a:gd name="T87" fmla="*/ 527 h 649"/>
                <a:gd name="T88" fmla="*/ 394 w 506"/>
                <a:gd name="T89" fmla="*/ 484 h 649"/>
                <a:gd name="T90" fmla="*/ 417 w 506"/>
                <a:gd name="T91" fmla="*/ 478 h 649"/>
                <a:gd name="T92" fmla="*/ 433 w 506"/>
                <a:gd name="T93" fmla="*/ 458 h 649"/>
                <a:gd name="T94" fmla="*/ 453 w 506"/>
                <a:gd name="T95" fmla="*/ 440 h 649"/>
                <a:gd name="T96" fmla="*/ 450 w 506"/>
                <a:gd name="T97" fmla="*/ 402 h 649"/>
                <a:gd name="T98" fmla="*/ 473 w 506"/>
                <a:gd name="T99" fmla="*/ 374 h 649"/>
                <a:gd name="T100" fmla="*/ 486 w 506"/>
                <a:gd name="T101" fmla="*/ 332 h 649"/>
                <a:gd name="T102" fmla="*/ 501 w 506"/>
                <a:gd name="T103" fmla="*/ 248 h 649"/>
                <a:gd name="T104" fmla="*/ 496 w 506"/>
                <a:gd name="T105" fmla="*/ 233 h 649"/>
                <a:gd name="T106" fmla="*/ 494 w 506"/>
                <a:gd name="T107" fmla="*/ 205 h 649"/>
                <a:gd name="T108" fmla="*/ 484 w 506"/>
                <a:gd name="T109" fmla="*/ 187 h 649"/>
                <a:gd name="T110" fmla="*/ 499 w 506"/>
                <a:gd name="T111" fmla="*/ 172 h 649"/>
                <a:gd name="T112" fmla="*/ 502 w 506"/>
                <a:gd name="T113" fmla="*/ 128 h 649"/>
                <a:gd name="T114" fmla="*/ 473 w 506"/>
                <a:gd name="T115" fmla="*/ 95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06" h="649">
                  <a:moveTo>
                    <a:pt x="473" y="95"/>
                  </a:moveTo>
                  <a:lnTo>
                    <a:pt x="473" y="95"/>
                  </a:lnTo>
                  <a:lnTo>
                    <a:pt x="468" y="97"/>
                  </a:lnTo>
                  <a:lnTo>
                    <a:pt x="468" y="97"/>
                  </a:lnTo>
                  <a:lnTo>
                    <a:pt x="461" y="97"/>
                  </a:lnTo>
                  <a:lnTo>
                    <a:pt x="455" y="95"/>
                  </a:lnTo>
                  <a:lnTo>
                    <a:pt x="455" y="95"/>
                  </a:lnTo>
                  <a:lnTo>
                    <a:pt x="450" y="94"/>
                  </a:lnTo>
                  <a:lnTo>
                    <a:pt x="445" y="92"/>
                  </a:lnTo>
                  <a:lnTo>
                    <a:pt x="445" y="92"/>
                  </a:lnTo>
                  <a:lnTo>
                    <a:pt x="438" y="92"/>
                  </a:lnTo>
                  <a:lnTo>
                    <a:pt x="433" y="94"/>
                  </a:lnTo>
                  <a:lnTo>
                    <a:pt x="427" y="94"/>
                  </a:lnTo>
                  <a:lnTo>
                    <a:pt x="422" y="94"/>
                  </a:lnTo>
                  <a:lnTo>
                    <a:pt x="422" y="94"/>
                  </a:lnTo>
                  <a:lnTo>
                    <a:pt x="414" y="94"/>
                  </a:lnTo>
                  <a:lnTo>
                    <a:pt x="406" y="95"/>
                  </a:lnTo>
                  <a:lnTo>
                    <a:pt x="406" y="95"/>
                  </a:lnTo>
                  <a:lnTo>
                    <a:pt x="402" y="95"/>
                  </a:lnTo>
                  <a:lnTo>
                    <a:pt x="396" y="95"/>
                  </a:lnTo>
                  <a:lnTo>
                    <a:pt x="392" y="92"/>
                  </a:lnTo>
                  <a:lnTo>
                    <a:pt x="389" y="89"/>
                  </a:lnTo>
                  <a:lnTo>
                    <a:pt x="389" y="89"/>
                  </a:lnTo>
                  <a:lnTo>
                    <a:pt x="389" y="87"/>
                  </a:lnTo>
                  <a:lnTo>
                    <a:pt x="389" y="87"/>
                  </a:lnTo>
                  <a:lnTo>
                    <a:pt x="386" y="85"/>
                  </a:lnTo>
                  <a:lnTo>
                    <a:pt x="384" y="85"/>
                  </a:lnTo>
                  <a:lnTo>
                    <a:pt x="381" y="84"/>
                  </a:lnTo>
                  <a:lnTo>
                    <a:pt x="376" y="85"/>
                  </a:lnTo>
                  <a:lnTo>
                    <a:pt x="376" y="85"/>
                  </a:lnTo>
                  <a:lnTo>
                    <a:pt x="373" y="90"/>
                  </a:lnTo>
                  <a:lnTo>
                    <a:pt x="371" y="92"/>
                  </a:lnTo>
                  <a:lnTo>
                    <a:pt x="371" y="95"/>
                  </a:lnTo>
                  <a:lnTo>
                    <a:pt x="371" y="95"/>
                  </a:lnTo>
                  <a:lnTo>
                    <a:pt x="371" y="100"/>
                  </a:lnTo>
                  <a:lnTo>
                    <a:pt x="368" y="104"/>
                  </a:lnTo>
                  <a:lnTo>
                    <a:pt x="366" y="104"/>
                  </a:lnTo>
                  <a:lnTo>
                    <a:pt x="361" y="104"/>
                  </a:lnTo>
                  <a:lnTo>
                    <a:pt x="361" y="104"/>
                  </a:lnTo>
                  <a:lnTo>
                    <a:pt x="358" y="102"/>
                  </a:lnTo>
                  <a:lnTo>
                    <a:pt x="356" y="99"/>
                  </a:lnTo>
                  <a:lnTo>
                    <a:pt x="353" y="92"/>
                  </a:lnTo>
                  <a:lnTo>
                    <a:pt x="350" y="85"/>
                  </a:lnTo>
                  <a:lnTo>
                    <a:pt x="346" y="84"/>
                  </a:lnTo>
                  <a:lnTo>
                    <a:pt x="343" y="84"/>
                  </a:lnTo>
                  <a:lnTo>
                    <a:pt x="343" y="84"/>
                  </a:lnTo>
                  <a:lnTo>
                    <a:pt x="338" y="82"/>
                  </a:lnTo>
                  <a:lnTo>
                    <a:pt x="335" y="81"/>
                  </a:lnTo>
                  <a:lnTo>
                    <a:pt x="330" y="79"/>
                  </a:lnTo>
                  <a:lnTo>
                    <a:pt x="328" y="79"/>
                  </a:lnTo>
                  <a:lnTo>
                    <a:pt x="325" y="79"/>
                  </a:lnTo>
                  <a:lnTo>
                    <a:pt x="325" y="79"/>
                  </a:lnTo>
                  <a:lnTo>
                    <a:pt x="315" y="84"/>
                  </a:lnTo>
                  <a:lnTo>
                    <a:pt x="310" y="85"/>
                  </a:lnTo>
                  <a:lnTo>
                    <a:pt x="305" y="87"/>
                  </a:lnTo>
                  <a:lnTo>
                    <a:pt x="305" y="87"/>
                  </a:lnTo>
                  <a:lnTo>
                    <a:pt x="300" y="84"/>
                  </a:lnTo>
                  <a:lnTo>
                    <a:pt x="297" y="84"/>
                  </a:lnTo>
                  <a:lnTo>
                    <a:pt x="294" y="85"/>
                  </a:lnTo>
                  <a:lnTo>
                    <a:pt x="294" y="85"/>
                  </a:lnTo>
                  <a:lnTo>
                    <a:pt x="289" y="92"/>
                  </a:lnTo>
                  <a:lnTo>
                    <a:pt x="287" y="94"/>
                  </a:lnTo>
                  <a:lnTo>
                    <a:pt x="281" y="94"/>
                  </a:lnTo>
                  <a:lnTo>
                    <a:pt x="281" y="94"/>
                  </a:lnTo>
                  <a:lnTo>
                    <a:pt x="276" y="92"/>
                  </a:lnTo>
                  <a:lnTo>
                    <a:pt x="271" y="97"/>
                  </a:lnTo>
                  <a:lnTo>
                    <a:pt x="271" y="97"/>
                  </a:lnTo>
                  <a:lnTo>
                    <a:pt x="269" y="97"/>
                  </a:lnTo>
                  <a:lnTo>
                    <a:pt x="268" y="97"/>
                  </a:lnTo>
                  <a:lnTo>
                    <a:pt x="263" y="95"/>
                  </a:lnTo>
                  <a:lnTo>
                    <a:pt x="251" y="90"/>
                  </a:lnTo>
                  <a:lnTo>
                    <a:pt x="251" y="90"/>
                  </a:lnTo>
                  <a:lnTo>
                    <a:pt x="245" y="85"/>
                  </a:lnTo>
                  <a:lnTo>
                    <a:pt x="240" y="82"/>
                  </a:lnTo>
                  <a:lnTo>
                    <a:pt x="238" y="79"/>
                  </a:lnTo>
                  <a:lnTo>
                    <a:pt x="238" y="79"/>
                  </a:lnTo>
                  <a:lnTo>
                    <a:pt x="230" y="66"/>
                  </a:lnTo>
                  <a:lnTo>
                    <a:pt x="225" y="58"/>
                  </a:lnTo>
                  <a:lnTo>
                    <a:pt x="220" y="51"/>
                  </a:lnTo>
                  <a:lnTo>
                    <a:pt x="220" y="51"/>
                  </a:lnTo>
                  <a:lnTo>
                    <a:pt x="215" y="53"/>
                  </a:lnTo>
                  <a:lnTo>
                    <a:pt x="209" y="53"/>
                  </a:lnTo>
                  <a:lnTo>
                    <a:pt x="209" y="53"/>
                  </a:lnTo>
                  <a:lnTo>
                    <a:pt x="204" y="51"/>
                  </a:lnTo>
                  <a:lnTo>
                    <a:pt x="200" y="49"/>
                  </a:lnTo>
                  <a:lnTo>
                    <a:pt x="190" y="41"/>
                  </a:lnTo>
                  <a:lnTo>
                    <a:pt x="186" y="38"/>
                  </a:lnTo>
                  <a:lnTo>
                    <a:pt x="181" y="35"/>
                  </a:lnTo>
                  <a:lnTo>
                    <a:pt x="176" y="35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56" y="44"/>
                  </a:lnTo>
                  <a:lnTo>
                    <a:pt x="148" y="49"/>
                  </a:lnTo>
                  <a:lnTo>
                    <a:pt x="146" y="49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140" y="48"/>
                  </a:lnTo>
                  <a:lnTo>
                    <a:pt x="135" y="51"/>
                  </a:lnTo>
                  <a:lnTo>
                    <a:pt x="128" y="51"/>
                  </a:lnTo>
                  <a:lnTo>
                    <a:pt x="126" y="49"/>
                  </a:lnTo>
                  <a:lnTo>
                    <a:pt x="125" y="48"/>
                  </a:lnTo>
                  <a:lnTo>
                    <a:pt x="125" y="48"/>
                  </a:lnTo>
                  <a:lnTo>
                    <a:pt x="122" y="44"/>
                  </a:lnTo>
                  <a:lnTo>
                    <a:pt x="117" y="43"/>
                  </a:lnTo>
                  <a:lnTo>
                    <a:pt x="113" y="41"/>
                  </a:lnTo>
                  <a:lnTo>
                    <a:pt x="112" y="41"/>
                  </a:lnTo>
                  <a:lnTo>
                    <a:pt x="110" y="44"/>
                  </a:lnTo>
                  <a:lnTo>
                    <a:pt x="108" y="49"/>
                  </a:lnTo>
                  <a:lnTo>
                    <a:pt x="108" y="49"/>
                  </a:lnTo>
                  <a:lnTo>
                    <a:pt x="105" y="56"/>
                  </a:lnTo>
                  <a:lnTo>
                    <a:pt x="100" y="59"/>
                  </a:lnTo>
                  <a:lnTo>
                    <a:pt x="97" y="59"/>
                  </a:lnTo>
                  <a:lnTo>
                    <a:pt x="95" y="58"/>
                  </a:lnTo>
                  <a:lnTo>
                    <a:pt x="95" y="54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5" y="46"/>
                  </a:lnTo>
                  <a:lnTo>
                    <a:pt x="94" y="46"/>
                  </a:lnTo>
                  <a:lnTo>
                    <a:pt x="90" y="48"/>
                  </a:lnTo>
                  <a:lnTo>
                    <a:pt x="89" y="49"/>
                  </a:lnTo>
                  <a:lnTo>
                    <a:pt x="87" y="49"/>
                  </a:lnTo>
                  <a:lnTo>
                    <a:pt x="85" y="46"/>
                  </a:lnTo>
                  <a:lnTo>
                    <a:pt x="85" y="46"/>
                  </a:lnTo>
                  <a:lnTo>
                    <a:pt x="84" y="39"/>
                  </a:lnTo>
                  <a:lnTo>
                    <a:pt x="82" y="36"/>
                  </a:lnTo>
                  <a:lnTo>
                    <a:pt x="80" y="35"/>
                  </a:lnTo>
                  <a:lnTo>
                    <a:pt x="80" y="35"/>
                  </a:lnTo>
                  <a:lnTo>
                    <a:pt x="77" y="31"/>
                  </a:lnTo>
                  <a:lnTo>
                    <a:pt x="77" y="31"/>
                  </a:lnTo>
                  <a:lnTo>
                    <a:pt x="74" y="30"/>
                  </a:lnTo>
                  <a:lnTo>
                    <a:pt x="69" y="25"/>
                  </a:lnTo>
                  <a:lnTo>
                    <a:pt x="66" y="20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2" y="17"/>
                  </a:lnTo>
                  <a:lnTo>
                    <a:pt x="58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48" y="12"/>
                  </a:lnTo>
                  <a:lnTo>
                    <a:pt x="48" y="8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35" y="2"/>
                  </a:lnTo>
                  <a:lnTo>
                    <a:pt x="28" y="3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0" y="10"/>
                  </a:lnTo>
                  <a:lnTo>
                    <a:pt x="18" y="1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2" y="30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9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5" y="51"/>
                  </a:lnTo>
                  <a:lnTo>
                    <a:pt x="5" y="51"/>
                  </a:lnTo>
                  <a:lnTo>
                    <a:pt x="7" y="54"/>
                  </a:lnTo>
                  <a:lnTo>
                    <a:pt x="10" y="58"/>
                  </a:lnTo>
                  <a:lnTo>
                    <a:pt x="10" y="61"/>
                  </a:lnTo>
                  <a:lnTo>
                    <a:pt x="7" y="64"/>
                  </a:lnTo>
                  <a:lnTo>
                    <a:pt x="8" y="62"/>
                  </a:lnTo>
                  <a:lnTo>
                    <a:pt x="12" y="89"/>
                  </a:lnTo>
                  <a:lnTo>
                    <a:pt x="12" y="89"/>
                  </a:lnTo>
                  <a:lnTo>
                    <a:pt x="10" y="92"/>
                  </a:lnTo>
                  <a:lnTo>
                    <a:pt x="8" y="94"/>
                  </a:lnTo>
                  <a:lnTo>
                    <a:pt x="8" y="97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3" y="105"/>
                  </a:lnTo>
                  <a:lnTo>
                    <a:pt x="13" y="107"/>
                  </a:lnTo>
                  <a:lnTo>
                    <a:pt x="13" y="108"/>
                  </a:lnTo>
                  <a:lnTo>
                    <a:pt x="10" y="110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3" y="118"/>
                  </a:lnTo>
                  <a:lnTo>
                    <a:pt x="3" y="122"/>
                  </a:lnTo>
                  <a:lnTo>
                    <a:pt x="5" y="130"/>
                  </a:lnTo>
                  <a:lnTo>
                    <a:pt x="5" y="130"/>
                  </a:lnTo>
                  <a:lnTo>
                    <a:pt x="5" y="136"/>
                  </a:lnTo>
                  <a:lnTo>
                    <a:pt x="2" y="141"/>
                  </a:lnTo>
                  <a:lnTo>
                    <a:pt x="0" y="148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3" y="161"/>
                  </a:lnTo>
                  <a:lnTo>
                    <a:pt x="7" y="168"/>
                  </a:lnTo>
                  <a:lnTo>
                    <a:pt x="10" y="174"/>
                  </a:lnTo>
                  <a:lnTo>
                    <a:pt x="10" y="182"/>
                  </a:lnTo>
                  <a:lnTo>
                    <a:pt x="10" y="182"/>
                  </a:lnTo>
                  <a:lnTo>
                    <a:pt x="8" y="192"/>
                  </a:lnTo>
                  <a:lnTo>
                    <a:pt x="7" y="204"/>
                  </a:lnTo>
                  <a:lnTo>
                    <a:pt x="7" y="204"/>
                  </a:lnTo>
                  <a:lnTo>
                    <a:pt x="8" y="209"/>
                  </a:lnTo>
                  <a:lnTo>
                    <a:pt x="12" y="212"/>
                  </a:lnTo>
                  <a:lnTo>
                    <a:pt x="20" y="217"/>
                  </a:lnTo>
                  <a:lnTo>
                    <a:pt x="20" y="217"/>
                  </a:lnTo>
                  <a:lnTo>
                    <a:pt x="21" y="218"/>
                  </a:lnTo>
                  <a:lnTo>
                    <a:pt x="23" y="222"/>
                  </a:lnTo>
                  <a:lnTo>
                    <a:pt x="23" y="227"/>
                  </a:lnTo>
                  <a:lnTo>
                    <a:pt x="21" y="233"/>
                  </a:lnTo>
                  <a:lnTo>
                    <a:pt x="18" y="241"/>
                  </a:lnTo>
                  <a:lnTo>
                    <a:pt x="12" y="258"/>
                  </a:lnTo>
                  <a:lnTo>
                    <a:pt x="8" y="264"/>
                  </a:lnTo>
                  <a:lnTo>
                    <a:pt x="7" y="271"/>
                  </a:lnTo>
                  <a:lnTo>
                    <a:pt x="7" y="271"/>
                  </a:lnTo>
                  <a:lnTo>
                    <a:pt x="15" y="273"/>
                  </a:lnTo>
                  <a:lnTo>
                    <a:pt x="21" y="274"/>
                  </a:lnTo>
                  <a:lnTo>
                    <a:pt x="28" y="273"/>
                  </a:lnTo>
                  <a:lnTo>
                    <a:pt x="31" y="271"/>
                  </a:lnTo>
                  <a:lnTo>
                    <a:pt x="33" y="268"/>
                  </a:lnTo>
                  <a:lnTo>
                    <a:pt x="33" y="268"/>
                  </a:lnTo>
                  <a:lnTo>
                    <a:pt x="41" y="245"/>
                  </a:lnTo>
                  <a:lnTo>
                    <a:pt x="48" y="232"/>
                  </a:lnTo>
                  <a:lnTo>
                    <a:pt x="49" y="228"/>
                  </a:lnTo>
                  <a:lnTo>
                    <a:pt x="51" y="228"/>
                  </a:lnTo>
                  <a:lnTo>
                    <a:pt x="51" y="230"/>
                  </a:lnTo>
                  <a:lnTo>
                    <a:pt x="51" y="230"/>
                  </a:lnTo>
                  <a:lnTo>
                    <a:pt x="53" y="245"/>
                  </a:lnTo>
                  <a:lnTo>
                    <a:pt x="51" y="258"/>
                  </a:lnTo>
                  <a:lnTo>
                    <a:pt x="49" y="286"/>
                  </a:lnTo>
                  <a:lnTo>
                    <a:pt x="49" y="286"/>
                  </a:lnTo>
                  <a:lnTo>
                    <a:pt x="48" y="314"/>
                  </a:lnTo>
                  <a:lnTo>
                    <a:pt x="46" y="343"/>
                  </a:lnTo>
                  <a:lnTo>
                    <a:pt x="46" y="343"/>
                  </a:lnTo>
                  <a:lnTo>
                    <a:pt x="46" y="353"/>
                  </a:lnTo>
                  <a:lnTo>
                    <a:pt x="44" y="356"/>
                  </a:lnTo>
                  <a:lnTo>
                    <a:pt x="43" y="358"/>
                  </a:lnTo>
                  <a:lnTo>
                    <a:pt x="41" y="358"/>
                  </a:lnTo>
                  <a:lnTo>
                    <a:pt x="39" y="356"/>
                  </a:lnTo>
                  <a:lnTo>
                    <a:pt x="31" y="350"/>
                  </a:lnTo>
                  <a:lnTo>
                    <a:pt x="31" y="350"/>
                  </a:lnTo>
                  <a:lnTo>
                    <a:pt x="31" y="348"/>
                  </a:lnTo>
                  <a:lnTo>
                    <a:pt x="30" y="350"/>
                  </a:lnTo>
                  <a:lnTo>
                    <a:pt x="25" y="356"/>
                  </a:lnTo>
                  <a:lnTo>
                    <a:pt x="20" y="368"/>
                  </a:lnTo>
                  <a:lnTo>
                    <a:pt x="20" y="368"/>
                  </a:lnTo>
                  <a:lnTo>
                    <a:pt x="16" y="373"/>
                  </a:lnTo>
                  <a:lnTo>
                    <a:pt x="13" y="376"/>
                  </a:lnTo>
                  <a:lnTo>
                    <a:pt x="13" y="381"/>
                  </a:lnTo>
                  <a:lnTo>
                    <a:pt x="18" y="386"/>
                  </a:lnTo>
                  <a:lnTo>
                    <a:pt x="18" y="386"/>
                  </a:lnTo>
                  <a:lnTo>
                    <a:pt x="31" y="396"/>
                  </a:lnTo>
                  <a:lnTo>
                    <a:pt x="38" y="399"/>
                  </a:lnTo>
                  <a:lnTo>
                    <a:pt x="48" y="401"/>
                  </a:lnTo>
                  <a:lnTo>
                    <a:pt x="48" y="401"/>
                  </a:lnTo>
                  <a:lnTo>
                    <a:pt x="66" y="402"/>
                  </a:lnTo>
                  <a:lnTo>
                    <a:pt x="74" y="404"/>
                  </a:lnTo>
                  <a:lnTo>
                    <a:pt x="82" y="409"/>
                  </a:lnTo>
                  <a:lnTo>
                    <a:pt x="90" y="422"/>
                  </a:lnTo>
                  <a:lnTo>
                    <a:pt x="90" y="422"/>
                  </a:lnTo>
                  <a:lnTo>
                    <a:pt x="94" y="427"/>
                  </a:lnTo>
                  <a:lnTo>
                    <a:pt x="97" y="429"/>
                  </a:lnTo>
                  <a:lnTo>
                    <a:pt x="105" y="434"/>
                  </a:lnTo>
                  <a:lnTo>
                    <a:pt x="113" y="438"/>
                  </a:lnTo>
                  <a:lnTo>
                    <a:pt x="117" y="440"/>
                  </a:lnTo>
                  <a:lnTo>
                    <a:pt x="118" y="445"/>
                  </a:lnTo>
                  <a:lnTo>
                    <a:pt x="118" y="445"/>
                  </a:lnTo>
                  <a:lnTo>
                    <a:pt x="122" y="452"/>
                  </a:lnTo>
                  <a:lnTo>
                    <a:pt x="122" y="458"/>
                  </a:lnTo>
                  <a:lnTo>
                    <a:pt x="123" y="473"/>
                  </a:lnTo>
                  <a:lnTo>
                    <a:pt x="125" y="488"/>
                  </a:lnTo>
                  <a:lnTo>
                    <a:pt x="128" y="493"/>
                  </a:lnTo>
                  <a:lnTo>
                    <a:pt x="131" y="498"/>
                  </a:lnTo>
                  <a:lnTo>
                    <a:pt x="131" y="498"/>
                  </a:lnTo>
                  <a:lnTo>
                    <a:pt x="138" y="499"/>
                  </a:lnTo>
                  <a:lnTo>
                    <a:pt x="146" y="502"/>
                  </a:lnTo>
                  <a:lnTo>
                    <a:pt x="153" y="504"/>
                  </a:lnTo>
                  <a:lnTo>
                    <a:pt x="158" y="507"/>
                  </a:lnTo>
                  <a:lnTo>
                    <a:pt x="158" y="507"/>
                  </a:lnTo>
                  <a:lnTo>
                    <a:pt x="163" y="512"/>
                  </a:lnTo>
                  <a:lnTo>
                    <a:pt x="164" y="519"/>
                  </a:lnTo>
                  <a:lnTo>
                    <a:pt x="169" y="530"/>
                  </a:lnTo>
                  <a:lnTo>
                    <a:pt x="169" y="530"/>
                  </a:lnTo>
                  <a:lnTo>
                    <a:pt x="176" y="535"/>
                  </a:lnTo>
                  <a:lnTo>
                    <a:pt x="182" y="540"/>
                  </a:lnTo>
                  <a:lnTo>
                    <a:pt x="182" y="540"/>
                  </a:lnTo>
                  <a:lnTo>
                    <a:pt x="194" y="552"/>
                  </a:lnTo>
                  <a:lnTo>
                    <a:pt x="200" y="555"/>
                  </a:lnTo>
                  <a:lnTo>
                    <a:pt x="204" y="555"/>
                  </a:lnTo>
                  <a:lnTo>
                    <a:pt x="207" y="553"/>
                  </a:lnTo>
                  <a:lnTo>
                    <a:pt x="207" y="553"/>
                  </a:lnTo>
                  <a:lnTo>
                    <a:pt x="217" y="548"/>
                  </a:lnTo>
                  <a:lnTo>
                    <a:pt x="220" y="548"/>
                  </a:lnTo>
                  <a:lnTo>
                    <a:pt x="227" y="548"/>
                  </a:lnTo>
                  <a:lnTo>
                    <a:pt x="227" y="548"/>
                  </a:lnTo>
                  <a:lnTo>
                    <a:pt x="228" y="550"/>
                  </a:lnTo>
                  <a:lnTo>
                    <a:pt x="230" y="553"/>
                  </a:lnTo>
                  <a:lnTo>
                    <a:pt x="232" y="563"/>
                  </a:lnTo>
                  <a:lnTo>
                    <a:pt x="233" y="573"/>
                  </a:lnTo>
                  <a:lnTo>
                    <a:pt x="236" y="580"/>
                  </a:lnTo>
                  <a:lnTo>
                    <a:pt x="236" y="580"/>
                  </a:lnTo>
                  <a:lnTo>
                    <a:pt x="246" y="598"/>
                  </a:lnTo>
                  <a:lnTo>
                    <a:pt x="253" y="617"/>
                  </a:lnTo>
                  <a:lnTo>
                    <a:pt x="253" y="617"/>
                  </a:lnTo>
                  <a:lnTo>
                    <a:pt x="255" y="624"/>
                  </a:lnTo>
                  <a:lnTo>
                    <a:pt x="256" y="632"/>
                  </a:lnTo>
                  <a:lnTo>
                    <a:pt x="259" y="640"/>
                  </a:lnTo>
                  <a:lnTo>
                    <a:pt x="263" y="644"/>
                  </a:lnTo>
                  <a:lnTo>
                    <a:pt x="266" y="645"/>
                  </a:lnTo>
                  <a:lnTo>
                    <a:pt x="266" y="645"/>
                  </a:lnTo>
                  <a:lnTo>
                    <a:pt x="268" y="644"/>
                  </a:lnTo>
                  <a:lnTo>
                    <a:pt x="269" y="640"/>
                  </a:lnTo>
                  <a:lnTo>
                    <a:pt x="271" y="637"/>
                  </a:lnTo>
                  <a:lnTo>
                    <a:pt x="273" y="634"/>
                  </a:lnTo>
                  <a:lnTo>
                    <a:pt x="273" y="634"/>
                  </a:lnTo>
                  <a:lnTo>
                    <a:pt x="276" y="637"/>
                  </a:lnTo>
                  <a:lnTo>
                    <a:pt x="281" y="642"/>
                  </a:lnTo>
                  <a:lnTo>
                    <a:pt x="286" y="647"/>
                  </a:lnTo>
                  <a:lnTo>
                    <a:pt x="289" y="649"/>
                  </a:lnTo>
                  <a:lnTo>
                    <a:pt x="292" y="649"/>
                  </a:lnTo>
                  <a:lnTo>
                    <a:pt x="292" y="649"/>
                  </a:lnTo>
                  <a:lnTo>
                    <a:pt x="299" y="649"/>
                  </a:lnTo>
                  <a:lnTo>
                    <a:pt x="304" y="647"/>
                  </a:lnTo>
                  <a:lnTo>
                    <a:pt x="315" y="640"/>
                  </a:lnTo>
                  <a:lnTo>
                    <a:pt x="333" y="626"/>
                  </a:lnTo>
                  <a:lnTo>
                    <a:pt x="333" y="626"/>
                  </a:lnTo>
                  <a:lnTo>
                    <a:pt x="338" y="622"/>
                  </a:lnTo>
                  <a:lnTo>
                    <a:pt x="343" y="622"/>
                  </a:lnTo>
                  <a:lnTo>
                    <a:pt x="353" y="622"/>
                  </a:lnTo>
                  <a:lnTo>
                    <a:pt x="373" y="626"/>
                  </a:lnTo>
                  <a:lnTo>
                    <a:pt x="373" y="626"/>
                  </a:lnTo>
                  <a:lnTo>
                    <a:pt x="376" y="622"/>
                  </a:lnTo>
                  <a:lnTo>
                    <a:pt x="379" y="617"/>
                  </a:lnTo>
                  <a:lnTo>
                    <a:pt x="379" y="612"/>
                  </a:lnTo>
                  <a:lnTo>
                    <a:pt x="376" y="608"/>
                  </a:lnTo>
                  <a:lnTo>
                    <a:pt x="376" y="608"/>
                  </a:lnTo>
                  <a:lnTo>
                    <a:pt x="374" y="603"/>
                  </a:lnTo>
                  <a:lnTo>
                    <a:pt x="374" y="599"/>
                  </a:lnTo>
                  <a:lnTo>
                    <a:pt x="374" y="598"/>
                  </a:lnTo>
                  <a:lnTo>
                    <a:pt x="378" y="596"/>
                  </a:lnTo>
                  <a:lnTo>
                    <a:pt x="391" y="594"/>
                  </a:lnTo>
                  <a:lnTo>
                    <a:pt x="391" y="594"/>
                  </a:lnTo>
                  <a:lnTo>
                    <a:pt x="396" y="591"/>
                  </a:lnTo>
                  <a:lnTo>
                    <a:pt x="399" y="586"/>
                  </a:lnTo>
                  <a:lnTo>
                    <a:pt x="402" y="581"/>
                  </a:lnTo>
                  <a:lnTo>
                    <a:pt x="402" y="573"/>
                  </a:lnTo>
                  <a:lnTo>
                    <a:pt x="404" y="560"/>
                  </a:lnTo>
                  <a:lnTo>
                    <a:pt x="402" y="548"/>
                  </a:lnTo>
                  <a:lnTo>
                    <a:pt x="402" y="548"/>
                  </a:lnTo>
                  <a:lnTo>
                    <a:pt x="389" y="552"/>
                  </a:lnTo>
                  <a:lnTo>
                    <a:pt x="383" y="550"/>
                  </a:lnTo>
                  <a:lnTo>
                    <a:pt x="379" y="548"/>
                  </a:lnTo>
                  <a:lnTo>
                    <a:pt x="378" y="545"/>
                  </a:lnTo>
                  <a:lnTo>
                    <a:pt x="378" y="545"/>
                  </a:lnTo>
                  <a:lnTo>
                    <a:pt x="378" y="540"/>
                  </a:lnTo>
                  <a:lnTo>
                    <a:pt x="378" y="535"/>
                  </a:lnTo>
                  <a:lnTo>
                    <a:pt x="378" y="530"/>
                  </a:lnTo>
                  <a:lnTo>
                    <a:pt x="373" y="527"/>
                  </a:lnTo>
                  <a:lnTo>
                    <a:pt x="373" y="527"/>
                  </a:lnTo>
                  <a:lnTo>
                    <a:pt x="369" y="522"/>
                  </a:lnTo>
                  <a:lnTo>
                    <a:pt x="369" y="516"/>
                  </a:lnTo>
                  <a:lnTo>
                    <a:pt x="373" y="511"/>
                  </a:lnTo>
                  <a:lnTo>
                    <a:pt x="378" y="506"/>
                  </a:lnTo>
                  <a:lnTo>
                    <a:pt x="388" y="496"/>
                  </a:lnTo>
                  <a:lnTo>
                    <a:pt x="392" y="489"/>
                  </a:lnTo>
                  <a:lnTo>
                    <a:pt x="394" y="484"/>
                  </a:lnTo>
                  <a:lnTo>
                    <a:pt x="394" y="484"/>
                  </a:lnTo>
                  <a:lnTo>
                    <a:pt x="394" y="486"/>
                  </a:lnTo>
                  <a:lnTo>
                    <a:pt x="394" y="486"/>
                  </a:lnTo>
                  <a:lnTo>
                    <a:pt x="397" y="484"/>
                  </a:lnTo>
                  <a:lnTo>
                    <a:pt x="401" y="483"/>
                  </a:lnTo>
                  <a:lnTo>
                    <a:pt x="407" y="483"/>
                  </a:lnTo>
                  <a:lnTo>
                    <a:pt x="414" y="483"/>
                  </a:lnTo>
                  <a:lnTo>
                    <a:pt x="415" y="479"/>
                  </a:lnTo>
                  <a:lnTo>
                    <a:pt x="417" y="478"/>
                  </a:lnTo>
                  <a:lnTo>
                    <a:pt x="417" y="478"/>
                  </a:lnTo>
                  <a:lnTo>
                    <a:pt x="417" y="471"/>
                  </a:lnTo>
                  <a:lnTo>
                    <a:pt x="419" y="465"/>
                  </a:lnTo>
                  <a:lnTo>
                    <a:pt x="424" y="460"/>
                  </a:lnTo>
                  <a:lnTo>
                    <a:pt x="425" y="458"/>
                  </a:lnTo>
                  <a:lnTo>
                    <a:pt x="429" y="458"/>
                  </a:lnTo>
                  <a:lnTo>
                    <a:pt x="429" y="458"/>
                  </a:lnTo>
                  <a:lnTo>
                    <a:pt x="433" y="458"/>
                  </a:lnTo>
                  <a:lnTo>
                    <a:pt x="437" y="456"/>
                  </a:lnTo>
                  <a:lnTo>
                    <a:pt x="440" y="453"/>
                  </a:lnTo>
                  <a:lnTo>
                    <a:pt x="440" y="450"/>
                  </a:lnTo>
                  <a:lnTo>
                    <a:pt x="440" y="450"/>
                  </a:lnTo>
                  <a:lnTo>
                    <a:pt x="442" y="447"/>
                  </a:lnTo>
                  <a:lnTo>
                    <a:pt x="443" y="445"/>
                  </a:lnTo>
                  <a:lnTo>
                    <a:pt x="448" y="443"/>
                  </a:lnTo>
                  <a:lnTo>
                    <a:pt x="453" y="440"/>
                  </a:lnTo>
                  <a:lnTo>
                    <a:pt x="455" y="438"/>
                  </a:lnTo>
                  <a:lnTo>
                    <a:pt x="456" y="437"/>
                  </a:lnTo>
                  <a:lnTo>
                    <a:pt x="456" y="437"/>
                  </a:lnTo>
                  <a:lnTo>
                    <a:pt x="453" y="422"/>
                  </a:lnTo>
                  <a:lnTo>
                    <a:pt x="448" y="409"/>
                  </a:lnTo>
                  <a:lnTo>
                    <a:pt x="448" y="409"/>
                  </a:lnTo>
                  <a:lnTo>
                    <a:pt x="448" y="404"/>
                  </a:lnTo>
                  <a:lnTo>
                    <a:pt x="450" y="402"/>
                  </a:lnTo>
                  <a:lnTo>
                    <a:pt x="453" y="399"/>
                  </a:lnTo>
                  <a:lnTo>
                    <a:pt x="456" y="399"/>
                  </a:lnTo>
                  <a:lnTo>
                    <a:pt x="456" y="399"/>
                  </a:lnTo>
                  <a:lnTo>
                    <a:pt x="463" y="392"/>
                  </a:lnTo>
                  <a:lnTo>
                    <a:pt x="470" y="386"/>
                  </a:lnTo>
                  <a:lnTo>
                    <a:pt x="470" y="386"/>
                  </a:lnTo>
                  <a:lnTo>
                    <a:pt x="473" y="379"/>
                  </a:lnTo>
                  <a:lnTo>
                    <a:pt x="473" y="374"/>
                  </a:lnTo>
                  <a:lnTo>
                    <a:pt x="473" y="369"/>
                  </a:lnTo>
                  <a:lnTo>
                    <a:pt x="475" y="365"/>
                  </a:lnTo>
                  <a:lnTo>
                    <a:pt x="475" y="365"/>
                  </a:lnTo>
                  <a:lnTo>
                    <a:pt x="478" y="358"/>
                  </a:lnTo>
                  <a:lnTo>
                    <a:pt x="479" y="353"/>
                  </a:lnTo>
                  <a:lnTo>
                    <a:pt x="479" y="353"/>
                  </a:lnTo>
                  <a:lnTo>
                    <a:pt x="483" y="342"/>
                  </a:lnTo>
                  <a:lnTo>
                    <a:pt x="486" y="332"/>
                  </a:lnTo>
                  <a:lnTo>
                    <a:pt x="488" y="309"/>
                  </a:lnTo>
                  <a:lnTo>
                    <a:pt x="488" y="309"/>
                  </a:lnTo>
                  <a:lnTo>
                    <a:pt x="488" y="296"/>
                  </a:lnTo>
                  <a:lnTo>
                    <a:pt x="493" y="282"/>
                  </a:lnTo>
                  <a:lnTo>
                    <a:pt x="501" y="258"/>
                  </a:lnTo>
                  <a:lnTo>
                    <a:pt x="501" y="258"/>
                  </a:lnTo>
                  <a:lnTo>
                    <a:pt x="502" y="251"/>
                  </a:lnTo>
                  <a:lnTo>
                    <a:pt x="501" y="248"/>
                  </a:lnTo>
                  <a:lnTo>
                    <a:pt x="501" y="245"/>
                  </a:lnTo>
                  <a:lnTo>
                    <a:pt x="506" y="238"/>
                  </a:lnTo>
                  <a:lnTo>
                    <a:pt x="506" y="238"/>
                  </a:lnTo>
                  <a:lnTo>
                    <a:pt x="506" y="236"/>
                  </a:lnTo>
                  <a:lnTo>
                    <a:pt x="506" y="235"/>
                  </a:lnTo>
                  <a:lnTo>
                    <a:pt x="502" y="235"/>
                  </a:lnTo>
                  <a:lnTo>
                    <a:pt x="498" y="233"/>
                  </a:lnTo>
                  <a:lnTo>
                    <a:pt x="496" y="233"/>
                  </a:lnTo>
                  <a:lnTo>
                    <a:pt x="496" y="233"/>
                  </a:lnTo>
                  <a:lnTo>
                    <a:pt x="494" y="230"/>
                  </a:lnTo>
                  <a:lnTo>
                    <a:pt x="496" y="227"/>
                  </a:lnTo>
                  <a:lnTo>
                    <a:pt x="496" y="222"/>
                  </a:lnTo>
                  <a:lnTo>
                    <a:pt x="496" y="218"/>
                  </a:lnTo>
                  <a:lnTo>
                    <a:pt x="496" y="218"/>
                  </a:lnTo>
                  <a:lnTo>
                    <a:pt x="496" y="210"/>
                  </a:lnTo>
                  <a:lnTo>
                    <a:pt x="494" y="205"/>
                  </a:lnTo>
                  <a:lnTo>
                    <a:pt x="491" y="202"/>
                  </a:lnTo>
                  <a:lnTo>
                    <a:pt x="491" y="202"/>
                  </a:lnTo>
                  <a:lnTo>
                    <a:pt x="489" y="200"/>
                  </a:lnTo>
                  <a:lnTo>
                    <a:pt x="488" y="197"/>
                  </a:lnTo>
                  <a:lnTo>
                    <a:pt x="488" y="192"/>
                  </a:lnTo>
                  <a:lnTo>
                    <a:pt x="486" y="189"/>
                  </a:lnTo>
                  <a:lnTo>
                    <a:pt x="486" y="189"/>
                  </a:lnTo>
                  <a:lnTo>
                    <a:pt x="484" y="187"/>
                  </a:lnTo>
                  <a:lnTo>
                    <a:pt x="484" y="184"/>
                  </a:lnTo>
                  <a:lnTo>
                    <a:pt x="486" y="182"/>
                  </a:lnTo>
                  <a:lnTo>
                    <a:pt x="488" y="181"/>
                  </a:lnTo>
                  <a:lnTo>
                    <a:pt x="488" y="181"/>
                  </a:lnTo>
                  <a:lnTo>
                    <a:pt x="494" y="177"/>
                  </a:lnTo>
                  <a:lnTo>
                    <a:pt x="498" y="176"/>
                  </a:lnTo>
                  <a:lnTo>
                    <a:pt x="499" y="172"/>
                  </a:lnTo>
                  <a:lnTo>
                    <a:pt x="499" y="172"/>
                  </a:lnTo>
                  <a:lnTo>
                    <a:pt x="496" y="168"/>
                  </a:lnTo>
                  <a:lnTo>
                    <a:pt x="494" y="164"/>
                  </a:lnTo>
                  <a:lnTo>
                    <a:pt x="494" y="161"/>
                  </a:lnTo>
                  <a:lnTo>
                    <a:pt x="498" y="154"/>
                  </a:lnTo>
                  <a:lnTo>
                    <a:pt x="498" y="154"/>
                  </a:lnTo>
                  <a:lnTo>
                    <a:pt x="502" y="141"/>
                  </a:lnTo>
                  <a:lnTo>
                    <a:pt x="504" y="135"/>
                  </a:lnTo>
                  <a:lnTo>
                    <a:pt x="502" y="128"/>
                  </a:lnTo>
                  <a:lnTo>
                    <a:pt x="502" y="128"/>
                  </a:lnTo>
                  <a:lnTo>
                    <a:pt x="494" y="126"/>
                  </a:lnTo>
                  <a:lnTo>
                    <a:pt x="489" y="125"/>
                  </a:lnTo>
                  <a:lnTo>
                    <a:pt x="488" y="122"/>
                  </a:lnTo>
                  <a:lnTo>
                    <a:pt x="488" y="122"/>
                  </a:lnTo>
                  <a:lnTo>
                    <a:pt x="484" y="112"/>
                  </a:lnTo>
                  <a:lnTo>
                    <a:pt x="478" y="104"/>
                  </a:lnTo>
                  <a:lnTo>
                    <a:pt x="473" y="95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Freeform 6"/>
            <p:cNvSpPr>
              <a:spLocks noEditPoints="1"/>
            </p:cNvSpPr>
            <p:nvPr/>
          </p:nvSpPr>
          <p:spPr bwMode="auto">
            <a:xfrm>
              <a:off x="7297738" y="2289176"/>
              <a:ext cx="727075" cy="701675"/>
            </a:xfrm>
            <a:custGeom>
              <a:avLst/>
              <a:gdLst>
                <a:gd name="T0" fmla="*/ 31 w 458"/>
                <a:gd name="T1" fmla="*/ 235 h 442"/>
                <a:gd name="T2" fmla="*/ 33 w 458"/>
                <a:gd name="T3" fmla="*/ 270 h 442"/>
                <a:gd name="T4" fmla="*/ 33 w 458"/>
                <a:gd name="T5" fmla="*/ 317 h 442"/>
                <a:gd name="T6" fmla="*/ 23 w 458"/>
                <a:gd name="T7" fmla="*/ 337 h 442"/>
                <a:gd name="T8" fmla="*/ 7 w 458"/>
                <a:gd name="T9" fmla="*/ 347 h 442"/>
                <a:gd name="T10" fmla="*/ 2 w 458"/>
                <a:gd name="T11" fmla="*/ 357 h 442"/>
                <a:gd name="T12" fmla="*/ 23 w 458"/>
                <a:gd name="T13" fmla="*/ 363 h 442"/>
                <a:gd name="T14" fmla="*/ 36 w 458"/>
                <a:gd name="T15" fmla="*/ 370 h 442"/>
                <a:gd name="T16" fmla="*/ 35 w 458"/>
                <a:gd name="T17" fmla="*/ 390 h 442"/>
                <a:gd name="T18" fmla="*/ 56 w 458"/>
                <a:gd name="T19" fmla="*/ 406 h 442"/>
                <a:gd name="T20" fmla="*/ 81 w 458"/>
                <a:gd name="T21" fmla="*/ 414 h 442"/>
                <a:gd name="T22" fmla="*/ 107 w 458"/>
                <a:gd name="T23" fmla="*/ 442 h 442"/>
                <a:gd name="T24" fmla="*/ 133 w 458"/>
                <a:gd name="T25" fmla="*/ 401 h 442"/>
                <a:gd name="T26" fmla="*/ 207 w 458"/>
                <a:gd name="T27" fmla="*/ 378 h 442"/>
                <a:gd name="T28" fmla="*/ 220 w 458"/>
                <a:gd name="T29" fmla="*/ 360 h 442"/>
                <a:gd name="T30" fmla="*/ 191 w 458"/>
                <a:gd name="T31" fmla="*/ 344 h 442"/>
                <a:gd name="T32" fmla="*/ 163 w 458"/>
                <a:gd name="T33" fmla="*/ 327 h 442"/>
                <a:gd name="T34" fmla="*/ 194 w 458"/>
                <a:gd name="T35" fmla="*/ 299 h 442"/>
                <a:gd name="T36" fmla="*/ 242 w 458"/>
                <a:gd name="T37" fmla="*/ 243 h 442"/>
                <a:gd name="T38" fmla="*/ 294 w 458"/>
                <a:gd name="T39" fmla="*/ 216 h 442"/>
                <a:gd name="T40" fmla="*/ 314 w 458"/>
                <a:gd name="T41" fmla="*/ 222 h 442"/>
                <a:gd name="T42" fmla="*/ 335 w 458"/>
                <a:gd name="T43" fmla="*/ 202 h 442"/>
                <a:gd name="T44" fmla="*/ 373 w 458"/>
                <a:gd name="T45" fmla="*/ 193 h 442"/>
                <a:gd name="T46" fmla="*/ 458 w 458"/>
                <a:gd name="T47" fmla="*/ 168 h 442"/>
                <a:gd name="T48" fmla="*/ 439 w 458"/>
                <a:gd name="T49" fmla="*/ 140 h 442"/>
                <a:gd name="T50" fmla="*/ 437 w 458"/>
                <a:gd name="T51" fmla="*/ 119 h 442"/>
                <a:gd name="T52" fmla="*/ 417 w 458"/>
                <a:gd name="T53" fmla="*/ 91 h 442"/>
                <a:gd name="T54" fmla="*/ 406 w 458"/>
                <a:gd name="T55" fmla="*/ 60 h 442"/>
                <a:gd name="T56" fmla="*/ 383 w 458"/>
                <a:gd name="T57" fmla="*/ 37 h 442"/>
                <a:gd name="T58" fmla="*/ 393 w 458"/>
                <a:gd name="T59" fmla="*/ 22 h 442"/>
                <a:gd name="T60" fmla="*/ 373 w 458"/>
                <a:gd name="T61" fmla="*/ 10 h 442"/>
                <a:gd name="T62" fmla="*/ 343 w 458"/>
                <a:gd name="T63" fmla="*/ 7 h 442"/>
                <a:gd name="T64" fmla="*/ 314 w 458"/>
                <a:gd name="T65" fmla="*/ 20 h 442"/>
                <a:gd name="T66" fmla="*/ 302 w 458"/>
                <a:gd name="T67" fmla="*/ 45 h 442"/>
                <a:gd name="T68" fmla="*/ 276 w 458"/>
                <a:gd name="T69" fmla="*/ 45 h 442"/>
                <a:gd name="T70" fmla="*/ 271 w 458"/>
                <a:gd name="T71" fmla="*/ 58 h 442"/>
                <a:gd name="T72" fmla="*/ 251 w 458"/>
                <a:gd name="T73" fmla="*/ 84 h 442"/>
                <a:gd name="T74" fmla="*/ 219 w 458"/>
                <a:gd name="T75" fmla="*/ 99 h 442"/>
                <a:gd name="T76" fmla="*/ 192 w 458"/>
                <a:gd name="T77" fmla="*/ 101 h 442"/>
                <a:gd name="T78" fmla="*/ 169 w 458"/>
                <a:gd name="T79" fmla="*/ 112 h 442"/>
                <a:gd name="T80" fmla="*/ 138 w 458"/>
                <a:gd name="T81" fmla="*/ 117 h 442"/>
                <a:gd name="T82" fmla="*/ 115 w 458"/>
                <a:gd name="T83" fmla="*/ 106 h 442"/>
                <a:gd name="T84" fmla="*/ 104 w 458"/>
                <a:gd name="T85" fmla="*/ 119 h 442"/>
                <a:gd name="T86" fmla="*/ 87 w 458"/>
                <a:gd name="T87" fmla="*/ 99 h 442"/>
                <a:gd name="T88" fmla="*/ 66 w 458"/>
                <a:gd name="T89" fmla="*/ 124 h 442"/>
                <a:gd name="T90" fmla="*/ 56 w 458"/>
                <a:gd name="T91" fmla="*/ 153 h 442"/>
                <a:gd name="T92" fmla="*/ 46 w 458"/>
                <a:gd name="T93" fmla="*/ 171 h 442"/>
                <a:gd name="T94" fmla="*/ 30 w 458"/>
                <a:gd name="T95" fmla="*/ 188 h 442"/>
                <a:gd name="T96" fmla="*/ 25 w 458"/>
                <a:gd name="T97" fmla="*/ 196 h 442"/>
                <a:gd name="T98" fmla="*/ 12 w 458"/>
                <a:gd name="T99" fmla="*/ 201 h 442"/>
                <a:gd name="T100" fmla="*/ 143 w 458"/>
                <a:gd name="T101" fmla="*/ 416 h 442"/>
                <a:gd name="T102" fmla="*/ 140 w 458"/>
                <a:gd name="T103" fmla="*/ 427 h 442"/>
                <a:gd name="T104" fmla="*/ 159 w 458"/>
                <a:gd name="T105" fmla="*/ 421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8" h="442">
                  <a:moveTo>
                    <a:pt x="15" y="214"/>
                  </a:moveTo>
                  <a:lnTo>
                    <a:pt x="15" y="214"/>
                  </a:lnTo>
                  <a:lnTo>
                    <a:pt x="17" y="219"/>
                  </a:lnTo>
                  <a:lnTo>
                    <a:pt x="17" y="219"/>
                  </a:lnTo>
                  <a:lnTo>
                    <a:pt x="26" y="230"/>
                  </a:lnTo>
                  <a:lnTo>
                    <a:pt x="31" y="235"/>
                  </a:lnTo>
                  <a:lnTo>
                    <a:pt x="35" y="243"/>
                  </a:lnTo>
                  <a:lnTo>
                    <a:pt x="35" y="243"/>
                  </a:lnTo>
                  <a:lnTo>
                    <a:pt x="36" y="252"/>
                  </a:lnTo>
                  <a:lnTo>
                    <a:pt x="36" y="258"/>
                  </a:lnTo>
                  <a:lnTo>
                    <a:pt x="35" y="263"/>
                  </a:lnTo>
                  <a:lnTo>
                    <a:pt x="33" y="270"/>
                  </a:lnTo>
                  <a:lnTo>
                    <a:pt x="26" y="281"/>
                  </a:lnTo>
                  <a:lnTo>
                    <a:pt x="26" y="286"/>
                  </a:lnTo>
                  <a:lnTo>
                    <a:pt x="26" y="293"/>
                  </a:lnTo>
                  <a:lnTo>
                    <a:pt x="26" y="293"/>
                  </a:lnTo>
                  <a:lnTo>
                    <a:pt x="30" y="306"/>
                  </a:lnTo>
                  <a:lnTo>
                    <a:pt x="33" y="317"/>
                  </a:lnTo>
                  <a:lnTo>
                    <a:pt x="33" y="317"/>
                  </a:lnTo>
                  <a:lnTo>
                    <a:pt x="33" y="322"/>
                  </a:lnTo>
                  <a:lnTo>
                    <a:pt x="30" y="327"/>
                  </a:lnTo>
                  <a:lnTo>
                    <a:pt x="26" y="332"/>
                  </a:lnTo>
                  <a:lnTo>
                    <a:pt x="23" y="337"/>
                  </a:lnTo>
                  <a:lnTo>
                    <a:pt x="23" y="337"/>
                  </a:lnTo>
                  <a:lnTo>
                    <a:pt x="22" y="340"/>
                  </a:lnTo>
                  <a:lnTo>
                    <a:pt x="17" y="344"/>
                  </a:lnTo>
                  <a:lnTo>
                    <a:pt x="17" y="344"/>
                  </a:lnTo>
                  <a:lnTo>
                    <a:pt x="12" y="345"/>
                  </a:lnTo>
                  <a:lnTo>
                    <a:pt x="7" y="347"/>
                  </a:lnTo>
                  <a:lnTo>
                    <a:pt x="7" y="347"/>
                  </a:lnTo>
                  <a:lnTo>
                    <a:pt x="3" y="347"/>
                  </a:lnTo>
                  <a:lnTo>
                    <a:pt x="2" y="348"/>
                  </a:lnTo>
                  <a:lnTo>
                    <a:pt x="2" y="348"/>
                  </a:lnTo>
                  <a:lnTo>
                    <a:pt x="0" y="350"/>
                  </a:lnTo>
                  <a:lnTo>
                    <a:pt x="2" y="352"/>
                  </a:lnTo>
                  <a:lnTo>
                    <a:pt x="2" y="357"/>
                  </a:lnTo>
                  <a:lnTo>
                    <a:pt x="10" y="358"/>
                  </a:lnTo>
                  <a:lnTo>
                    <a:pt x="10" y="358"/>
                  </a:lnTo>
                  <a:lnTo>
                    <a:pt x="15" y="360"/>
                  </a:lnTo>
                  <a:lnTo>
                    <a:pt x="18" y="358"/>
                  </a:lnTo>
                  <a:lnTo>
                    <a:pt x="22" y="358"/>
                  </a:lnTo>
                  <a:lnTo>
                    <a:pt x="23" y="363"/>
                  </a:lnTo>
                  <a:lnTo>
                    <a:pt x="23" y="363"/>
                  </a:lnTo>
                  <a:lnTo>
                    <a:pt x="23" y="367"/>
                  </a:lnTo>
                  <a:lnTo>
                    <a:pt x="25" y="368"/>
                  </a:lnTo>
                  <a:lnTo>
                    <a:pt x="31" y="368"/>
                  </a:lnTo>
                  <a:lnTo>
                    <a:pt x="31" y="368"/>
                  </a:lnTo>
                  <a:lnTo>
                    <a:pt x="36" y="370"/>
                  </a:lnTo>
                  <a:lnTo>
                    <a:pt x="38" y="371"/>
                  </a:lnTo>
                  <a:lnTo>
                    <a:pt x="38" y="373"/>
                  </a:lnTo>
                  <a:lnTo>
                    <a:pt x="38" y="376"/>
                  </a:lnTo>
                  <a:lnTo>
                    <a:pt x="35" y="383"/>
                  </a:lnTo>
                  <a:lnTo>
                    <a:pt x="35" y="386"/>
                  </a:lnTo>
                  <a:lnTo>
                    <a:pt x="35" y="390"/>
                  </a:lnTo>
                  <a:lnTo>
                    <a:pt x="35" y="390"/>
                  </a:lnTo>
                  <a:lnTo>
                    <a:pt x="36" y="394"/>
                  </a:lnTo>
                  <a:lnTo>
                    <a:pt x="40" y="398"/>
                  </a:lnTo>
                  <a:lnTo>
                    <a:pt x="49" y="404"/>
                  </a:lnTo>
                  <a:lnTo>
                    <a:pt x="49" y="404"/>
                  </a:lnTo>
                  <a:lnTo>
                    <a:pt x="56" y="406"/>
                  </a:lnTo>
                  <a:lnTo>
                    <a:pt x="64" y="406"/>
                  </a:lnTo>
                  <a:lnTo>
                    <a:pt x="71" y="406"/>
                  </a:lnTo>
                  <a:lnTo>
                    <a:pt x="74" y="406"/>
                  </a:lnTo>
                  <a:lnTo>
                    <a:pt x="76" y="408"/>
                  </a:lnTo>
                  <a:lnTo>
                    <a:pt x="76" y="408"/>
                  </a:lnTo>
                  <a:lnTo>
                    <a:pt x="81" y="414"/>
                  </a:lnTo>
                  <a:lnTo>
                    <a:pt x="84" y="422"/>
                  </a:lnTo>
                  <a:lnTo>
                    <a:pt x="84" y="422"/>
                  </a:lnTo>
                  <a:lnTo>
                    <a:pt x="84" y="431"/>
                  </a:lnTo>
                  <a:lnTo>
                    <a:pt x="86" y="432"/>
                  </a:lnTo>
                  <a:lnTo>
                    <a:pt x="91" y="435"/>
                  </a:lnTo>
                  <a:lnTo>
                    <a:pt x="107" y="442"/>
                  </a:lnTo>
                  <a:lnTo>
                    <a:pt x="107" y="442"/>
                  </a:lnTo>
                  <a:lnTo>
                    <a:pt x="113" y="434"/>
                  </a:lnTo>
                  <a:lnTo>
                    <a:pt x="118" y="424"/>
                  </a:lnTo>
                  <a:lnTo>
                    <a:pt x="130" y="404"/>
                  </a:lnTo>
                  <a:lnTo>
                    <a:pt x="130" y="404"/>
                  </a:lnTo>
                  <a:lnTo>
                    <a:pt x="133" y="401"/>
                  </a:lnTo>
                  <a:lnTo>
                    <a:pt x="140" y="399"/>
                  </a:lnTo>
                  <a:lnTo>
                    <a:pt x="156" y="396"/>
                  </a:lnTo>
                  <a:lnTo>
                    <a:pt x="173" y="394"/>
                  </a:lnTo>
                  <a:lnTo>
                    <a:pt x="179" y="393"/>
                  </a:lnTo>
                  <a:lnTo>
                    <a:pt x="184" y="391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12" y="375"/>
                  </a:lnTo>
                  <a:lnTo>
                    <a:pt x="217" y="370"/>
                  </a:lnTo>
                  <a:lnTo>
                    <a:pt x="220" y="365"/>
                  </a:lnTo>
                  <a:lnTo>
                    <a:pt x="220" y="360"/>
                  </a:lnTo>
                  <a:lnTo>
                    <a:pt x="220" y="360"/>
                  </a:lnTo>
                  <a:lnTo>
                    <a:pt x="215" y="358"/>
                  </a:lnTo>
                  <a:lnTo>
                    <a:pt x="210" y="357"/>
                  </a:lnTo>
                  <a:lnTo>
                    <a:pt x="204" y="353"/>
                  </a:lnTo>
                  <a:lnTo>
                    <a:pt x="199" y="348"/>
                  </a:lnTo>
                  <a:lnTo>
                    <a:pt x="196" y="345"/>
                  </a:lnTo>
                  <a:lnTo>
                    <a:pt x="191" y="344"/>
                  </a:lnTo>
                  <a:lnTo>
                    <a:pt x="191" y="344"/>
                  </a:lnTo>
                  <a:lnTo>
                    <a:pt x="182" y="342"/>
                  </a:lnTo>
                  <a:lnTo>
                    <a:pt x="174" y="339"/>
                  </a:lnTo>
                  <a:lnTo>
                    <a:pt x="174" y="339"/>
                  </a:lnTo>
                  <a:lnTo>
                    <a:pt x="168" y="332"/>
                  </a:lnTo>
                  <a:lnTo>
                    <a:pt x="163" y="327"/>
                  </a:lnTo>
                  <a:lnTo>
                    <a:pt x="176" y="317"/>
                  </a:lnTo>
                  <a:lnTo>
                    <a:pt x="191" y="301"/>
                  </a:lnTo>
                  <a:lnTo>
                    <a:pt x="191" y="301"/>
                  </a:lnTo>
                  <a:lnTo>
                    <a:pt x="191" y="301"/>
                  </a:lnTo>
                  <a:lnTo>
                    <a:pt x="191" y="301"/>
                  </a:lnTo>
                  <a:lnTo>
                    <a:pt x="194" y="299"/>
                  </a:lnTo>
                  <a:lnTo>
                    <a:pt x="199" y="294"/>
                  </a:lnTo>
                  <a:lnTo>
                    <a:pt x="209" y="281"/>
                  </a:lnTo>
                  <a:lnTo>
                    <a:pt x="219" y="266"/>
                  </a:lnTo>
                  <a:lnTo>
                    <a:pt x="227" y="257"/>
                  </a:lnTo>
                  <a:lnTo>
                    <a:pt x="227" y="257"/>
                  </a:lnTo>
                  <a:lnTo>
                    <a:pt x="242" y="243"/>
                  </a:lnTo>
                  <a:lnTo>
                    <a:pt x="258" y="230"/>
                  </a:lnTo>
                  <a:lnTo>
                    <a:pt x="266" y="224"/>
                  </a:lnTo>
                  <a:lnTo>
                    <a:pt x="276" y="220"/>
                  </a:lnTo>
                  <a:lnTo>
                    <a:pt x="286" y="217"/>
                  </a:lnTo>
                  <a:lnTo>
                    <a:pt x="294" y="216"/>
                  </a:lnTo>
                  <a:lnTo>
                    <a:pt x="294" y="216"/>
                  </a:lnTo>
                  <a:lnTo>
                    <a:pt x="299" y="217"/>
                  </a:lnTo>
                  <a:lnTo>
                    <a:pt x="306" y="220"/>
                  </a:lnTo>
                  <a:lnTo>
                    <a:pt x="311" y="224"/>
                  </a:lnTo>
                  <a:lnTo>
                    <a:pt x="312" y="225"/>
                  </a:lnTo>
                  <a:lnTo>
                    <a:pt x="312" y="225"/>
                  </a:lnTo>
                  <a:lnTo>
                    <a:pt x="314" y="222"/>
                  </a:lnTo>
                  <a:lnTo>
                    <a:pt x="314" y="219"/>
                  </a:lnTo>
                  <a:lnTo>
                    <a:pt x="315" y="216"/>
                  </a:lnTo>
                  <a:lnTo>
                    <a:pt x="319" y="212"/>
                  </a:lnTo>
                  <a:lnTo>
                    <a:pt x="319" y="212"/>
                  </a:lnTo>
                  <a:lnTo>
                    <a:pt x="327" y="207"/>
                  </a:lnTo>
                  <a:lnTo>
                    <a:pt x="335" y="202"/>
                  </a:lnTo>
                  <a:lnTo>
                    <a:pt x="335" y="202"/>
                  </a:lnTo>
                  <a:lnTo>
                    <a:pt x="350" y="197"/>
                  </a:lnTo>
                  <a:lnTo>
                    <a:pt x="358" y="194"/>
                  </a:lnTo>
                  <a:lnTo>
                    <a:pt x="365" y="194"/>
                  </a:lnTo>
                  <a:lnTo>
                    <a:pt x="365" y="194"/>
                  </a:lnTo>
                  <a:lnTo>
                    <a:pt x="373" y="193"/>
                  </a:lnTo>
                  <a:lnTo>
                    <a:pt x="379" y="191"/>
                  </a:lnTo>
                  <a:lnTo>
                    <a:pt x="393" y="186"/>
                  </a:lnTo>
                  <a:lnTo>
                    <a:pt x="406" y="179"/>
                  </a:lnTo>
                  <a:lnTo>
                    <a:pt x="421" y="174"/>
                  </a:lnTo>
                  <a:lnTo>
                    <a:pt x="421" y="174"/>
                  </a:lnTo>
                  <a:lnTo>
                    <a:pt x="458" y="168"/>
                  </a:lnTo>
                  <a:lnTo>
                    <a:pt x="452" y="145"/>
                  </a:lnTo>
                  <a:lnTo>
                    <a:pt x="452" y="145"/>
                  </a:lnTo>
                  <a:lnTo>
                    <a:pt x="442" y="145"/>
                  </a:lnTo>
                  <a:lnTo>
                    <a:pt x="437" y="143"/>
                  </a:lnTo>
                  <a:lnTo>
                    <a:pt x="437" y="142"/>
                  </a:lnTo>
                  <a:lnTo>
                    <a:pt x="439" y="140"/>
                  </a:lnTo>
                  <a:lnTo>
                    <a:pt x="439" y="140"/>
                  </a:lnTo>
                  <a:lnTo>
                    <a:pt x="442" y="137"/>
                  </a:lnTo>
                  <a:lnTo>
                    <a:pt x="443" y="132"/>
                  </a:lnTo>
                  <a:lnTo>
                    <a:pt x="442" y="128"/>
                  </a:lnTo>
                  <a:lnTo>
                    <a:pt x="442" y="125"/>
                  </a:lnTo>
                  <a:lnTo>
                    <a:pt x="437" y="119"/>
                  </a:lnTo>
                  <a:lnTo>
                    <a:pt x="434" y="109"/>
                  </a:lnTo>
                  <a:lnTo>
                    <a:pt x="434" y="109"/>
                  </a:lnTo>
                  <a:lnTo>
                    <a:pt x="432" y="102"/>
                  </a:lnTo>
                  <a:lnTo>
                    <a:pt x="429" y="97"/>
                  </a:lnTo>
                  <a:lnTo>
                    <a:pt x="424" y="94"/>
                  </a:lnTo>
                  <a:lnTo>
                    <a:pt x="417" y="91"/>
                  </a:lnTo>
                  <a:lnTo>
                    <a:pt x="417" y="91"/>
                  </a:lnTo>
                  <a:lnTo>
                    <a:pt x="411" y="87"/>
                  </a:lnTo>
                  <a:lnTo>
                    <a:pt x="407" y="84"/>
                  </a:lnTo>
                  <a:lnTo>
                    <a:pt x="407" y="78"/>
                  </a:lnTo>
                  <a:lnTo>
                    <a:pt x="407" y="73"/>
                  </a:lnTo>
                  <a:lnTo>
                    <a:pt x="406" y="60"/>
                  </a:lnTo>
                  <a:lnTo>
                    <a:pt x="404" y="55"/>
                  </a:lnTo>
                  <a:lnTo>
                    <a:pt x="401" y="50"/>
                  </a:lnTo>
                  <a:lnTo>
                    <a:pt x="401" y="50"/>
                  </a:lnTo>
                  <a:lnTo>
                    <a:pt x="389" y="45"/>
                  </a:lnTo>
                  <a:lnTo>
                    <a:pt x="384" y="40"/>
                  </a:lnTo>
                  <a:lnTo>
                    <a:pt x="383" y="37"/>
                  </a:lnTo>
                  <a:lnTo>
                    <a:pt x="383" y="33"/>
                  </a:lnTo>
                  <a:lnTo>
                    <a:pt x="383" y="33"/>
                  </a:lnTo>
                  <a:lnTo>
                    <a:pt x="386" y="30"/>
                  </a:lnTo>
                  <a:lnTo>
                    <a:pt x="391" y="25"/>
                  </a:lnTo>
                  <a:lnTo>
                    <a:pt x="391" y="25"/>
                  </a:lnTo>
                  <a:lnTo>
                    <a:pt x="393" y="22"/>
                  </a:lnTo>
                  <a:lnTo>
                    <a:pt x="393" y="18"/>
                  </a:lnTo>
                  <a:lnTo>
                    <a:pt x="393" y="12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78" y="7"/>
                  </a:lnTo>
                  <a:lnTo>
                    <a:pt x="373" y="10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0" y="10"/>
                  </a:lnTo>
                  <a:lnTo>
                    <a:pt x="353" y="9"/>
                  </a:lnTo>
                  <a:lnTo>
                    <a:pt x="353" y="9"/>
                  </a:lnTo>
                  <a:lnTo>
                    <a:pt x="343" y="7"/>
                  </a:lnTo>
                  <a:lnTo>
                    <a:pt x="337" y="9"/>
                  </a:lnTo>
                  <a:lnTo>
                    <a:pt x="330" y="10"/>
                  </a:lnTo>
                  <a:lnTo>
                    <a:pt x="322" y="14"/>
                  </a:lnTo>
                  <a:lnTo>
                    <a:pt x="322" y="14"/>
                  </a:lnTo>
                  <a:lnTo>
                    <a:pt x="317" y="17"/>
                  </a:lnTo>
                  <a:lnTo>
                    <a:pt x="314" y="20"/>
                  </a:lnTo>
                  <a:lnTo>
                    <a:pt x="314" y="20"/>
                  </a:lnTo>
                  <a:lnTo>
                    <a:pt x="311" y="25"/>
                  </a:lnTo>
                  <a:lnTo>
                    <a:pt x="309" y="30"/>
                  </a:lnTo>
                  <a:lnTo>
                    <a:pt x="307" y="38"/>
                  </a:lnTo>
                  <a:lnTo>
                    <a:pt x="306" y="41"/>
                  </a:lnTo>
                  <a:lnTo>
                    <a:pt x="302" y="45"/>
                  </a:lnTo>
                  <a:lnTo>
                    <a:pt x="299" y="46"/>
                  </a:lnTo>
                  <a:lnTo>
                    <a:pt x="292" y="48"/>
                  </a:lnTo>
                  <a:lnTo>
                    <a:pt x="292" y="48"/>
                  </a:lnTo>
                  <a:lnTo>
                    <a:pt x="289" y="50"/>
                  </a:lnTo>
                  <a:lnTo>
                    <a:pt x="284" y="48"/>
                  </a:lnTo>
                  <a:lnTo>
                    <a:pt x="276" y="45"/>
                  </a:lnTo>
                  <a:lnTo>
                    <a:pt x="273" y="43"/>
                  </a:lnTo>
                  <a:lnTo>
                    <a:pt x="271" y="45"/>
                  </a:lnTo>
                  <a:lnTo>
                    <a:pt x="269" y="46"/>
                  </a:lnTo>
                  <a:lnTo>
                    <a:pt x="271" y="53"/>
                  </a:lnTo>
                  <a:lnTo>
                    <a:pt x="271" y="53"/>
                  </a:lnTo>
                  <a:lnTo>
                    <a:pt x="271" y="58"/>
                  </a:lnTo>
                  <a:lnTo>
                    <a:pt x="271" y="61"/>
                  </a:lnTo>
                  <a:lnTo>
                    <a:pt x="266" y="69"/>
                  </a:lnTo>
                  <a:lnTo>
                    <a:pt x="266" y="69"/>
                  </a:lnTo>
                  <a:lnTo>
                    <a:pt x="263" y="74"/>
                  </a:lnTo>
                  <a:lnTo>
                    <a:pt x="256" y="79"/>
                  </a:lnTo>
                  <a:lnTo>
                    <a:pt x="251" y="84"/>
                  </a:lnTo>
                  <a:lnTo>
                    <a:pt x="246" y="91"/>
                  </a:lnTo>
                  <a:lnTo>
                    <a:pt x="246" y="91"/>
                  </a:lnTo>
                  <a:lnTo>
                    <a:pt x="243" y="92"/>
                  </a:lnTo>
                  <a:lnTo>
                    <a:pt x="240" y="96"/>
                  </a:lnTo>
                  <a:lnTo>
                    <a:pt x="228" y="97"/>
                  </a:lnTo>
                  <a:lnTo>
                    <a:pt x="219" y="99"/>
                  </a:lnTo>
                  <a:lnTo>
                    <a:pt x="209" y="96"/>
                  </a:lnTo>
                  <a:lnTo>
                    <a:pt x="209" y="96"/>
                  </a:lnTo>
                  <a:lnTo>
                    <a:pt x="204" y="96"/>
                  </a:lnTo>
                  <a:lnTo>
                    <a:pt x="201" y="96"/>
                  </a:lnTo>
                  <a:lnTo>
                    <a:pt x="197" y="99"/>
                  </a:lnTo>
                  <a:lnTo>
                    <a:pt x="192" y="101"/>
                  </a:lnTo>
                  <a:lnTo>
                    <a:pt x="192" y="101"/>
                  </a:lnTo>
                  <a:lnTo>
                    <a:pt x="186" y="104"/>
                  </a:lnTo>
                  <a:lnTo>
                    <a:pt x="178" y="107"/>
                  </a:lnTo>
                  <a:lnTo>
                    <a:pt x="178" y="107"/>
                  </a:lnTo>
                  <a:lnTo>
                    <a:pt x="173" y="110"/>
                  </a:lnTo>
                  <a:lnTo>
                    <a:pt x="169" y="112"/>
                  </a:lnTo>
                  <a:lnTo>
                    <a:pt x="166" y="112"/>
                  </a:lnTo>
                  <a:lnTo>
                    <a:pt x="166" y="112"/>
                  </a:lnTo>
                  <a:lnTo>
                    <a:pt x="158" y="112"/>
                  </a:lnTo>
                  <a:lnTo>
                    <a:pt x="151" y="114"/>
                  </a:lnTo>
                  <a:lnTo>
                    <a:pt x="145" y="117"/>
                  </a:lnTo>
                  <a:lnTo>
                    <a:pt x="138" y="117"/>
                  </a:lnTo>
                  <a:lnTo>
                    <a:pt x="138" y="117"/>
                  </a:lnTo>
                  <a:lnTo>
                    <a:pt x="130" y="115"/>
                  </a:lnTo>
                  <a:lnTo>
                    <a:pt x="122" y="110"/>
                  </a:lnTo>
                  <a:lnTo>
                    <a:pt x="122" y="110"/>
                  </a:lnTo>
                  <a:lnTo>
                    <a:pt x="118" y="107"/>
                  </a:lnTo>
                  <a:lnTo>
                    <a:pt x="115" y="106"/>
                  </a:lnTo>
                  <a:lnTo>
                    <a:pt x="112" y="107"/>
                  </a:lnTo>
                  <a:lnTo>
                    <a:pt x="109" y="114"/>
                  </a:lnTo>
                  <a:lnTo>
                    <a:pt x="109" y="114"/>
                  </a:lnTo>
                  <a:lnTo>
                    <a:pt x="107" y="117"/>
                  </a:lnTo>
                  <a:lnTo>
                    <a:pt x="105" y="119"/>
                  </a:lnTo>
                  <a:lnTo>
                    <a:pt x="104" y="119"/>
                  </a:lnTo>
                  <a:lnTo>
                    <a:pt x="102" y="117"/>
                  </a:lnTo>
                  <a:lnTo>
                    <a:pt x="99" y="112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1" y="102"/>
                  </a:lnTo>
                  <a:lnTo>
                    <a:pt x="87" y="99"/>
                  </a:lnTo>
                  <a:lnTo>
                    <a:pt x="84" y="101"/>
                  </a:lnTo>
                  <a:lnTo>
                    <a:pt x="82" y="104"/>
                  </a:lnTo>
                  <a:lnTo>
                    <a:pt x="79" y="115"/>
                  </a:lnTo>
                  <a:lnTo>
                    <a:pt x="79" y="125"/>
                  </a:lnTo>
                  <a:lnTo>
                    <a:pt x="66" y="124"/>
                  </a:lnTo>
                  <a:lnTo>
                    <a:pt x="66" y="124"/>
                  </a:lnTo>
                  <a:lnTo>
                    <a:pt x="66" y="137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64" y="148"/>
                  </a:lnTo>
                  <a:lnTo>
                    <a:pt x="61" y="151"/>
                  </a:lnTo>
                  <a:lnTo>
                    <a:pt x="56" y="153"/>
                  </a:lnTo>
                  <a:lnTo>
                    <a:pt x="49" y="156"/>
                  </a:lnTo>
                  <a:lnTo>
                    <a:pt x="48" y="158"/>
                  </a:lnTo>
                  <a:lnTo>
                    <a:pt x="46" y="161"/>
                  </a:lnTo>
                  <a:lnTo>
                    <a:pt x="46" y="161"/>
                  </a:lnTo>
                  <a:lnTo>
                    <a:pt x="46" y="166"/>
                  </a:lnTo>
                  <a:lnTo>
                    <a:pt x="46" y="171"/>
                  </a:lnTo>
                  <a:lnTo>
                    <a:pt x="45" y="176"/>
                  </a:lnTo>
                  <a:lnTo>
                    <a:pt x="43" y="181"/>
                  </a:lnTo>
                  <a:lnTo>
                    <a:pt x="43" y="181"/>
                  </a:lnTo>
                  <a:lnTo>
                    <a:pt x="40" y="183"/>
                  </a:lnTo>
                  <a:lnTo>
                    <a:pt x="36" y="184"/>
                  </a:lnTo>
                  <a:lnTo>
                    <a:pt x="30" y="188"/>
                  </a:lnTo>
                  <a:lnTo>
                    <a:pt x="30" y="188"/>
                  </a:lnTo>
                  <a:lnTo>
                    <a:pt x="28" y="189"/>
                  </a:lnTo>
                  <a:lnTo>
                    <a:pt x="28" y="191"/>
                  </a:lnTo>
                  <a:lnTo>
                    <a:pt x="26" y="193"/>
                  </a:lnTo>
                  <a:lnTo>
                    <a:pt x="25" y="196"/>
                  </a:lnTo>
                  <a:lnTo>
                    <a:pt x="25" y="196"/>
                  </a:lnTo>
                  <a:lnTo>
                    <a:pt x="22" y="196"/>
                  </a:lnTo>
                  <a:lnTo>
                    <a:pt x="17" y="196"/>
                  </a:lnTo>
                  <a:lnTo>
                    <a:pt x="13" y="196"/>
                  </a:lnTo>
                  <a:lnTo>
                    <a:pt x="12" y="197"/>
                  </a:lnTo>
                  <a:lnTo>
                    <a:pt x="12" y="201"/>
                  </a:lnTo>
                  <a:lnTo>
                    <a:pt x="12" y="201"/>
                  </a:lnTo>
                  <a:lnTo>
                    <a:pt x="15" y="214"/>
                  </a:lnTo>
                  <a:lnTo>
                    <a:pt x="15" y="214"/>
                  </a:lnTo>
                  <a:close/>
                  <a:moveTo>
                    <a:pt x="158" y="414"/>
                  </a:moveTo>
                  <a:lnTo>
                    <a:pt x="158" y="414"/>
                  </a:lnTo>
                  <a:lnTo>
                    <a:pt x="143" y="416"/>
                  </a:lnTo>
                  <a:lnTo>
                    <a:pt x="143" y="416"/>
                  </a:lnTo>
                  <a:lnTo>
                    <a:pt x="138" y="416"/>
                  </a:lnTo>
                  <a:lnTo>
                    <a:pt x="135" y="417"/>
                  </a:lnTo>
                  <a:lnTo>
                    <a:pt x="135" y="421"/>
                  </a:lnTo>
                  <a:lnTo>
                    <a:pt x="135" y="421"/>
                  </a:lnTo>
                  <a:lnTo>
                    <a:pt x="136" y="424"/>
                  </a:lnTo>
                  <a:lnTo>
                    <a:pt x="140" y="427"/>
                  </a:lnTo>
                  <a:lnTo>
                    <a:pt x="140" y="427"/>
                  </a:lnTo>
                  <a:lnTo>
                    <a:pt x="143" y="427"/>
                  </a:lnTo>
                  <a:lnTo>
                    <a:pt x="146" y="427"/>
                  </a:lnTo>
                  <a:lnTo>
                    <a:pt x="153" y="424"/>
                  </a:lnTo>
                  <a:lnTo>
                    <a:pt x="153" y="424"/>
                  </a:lnTo>
                  <a:lnTo>
                    <a:pt x="159" y="421"/>
                  </a:lnTo>
                  <a:lnTo>
                    <a:pt x="161" y="417"/>
                  </a:lnTo>
                  <a:lnTo>
                    <a:pt x="161" y="414"/>
                  </a:lnTo>
                  <a:lnTo>
                    <a:pt x="158" y="414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7"/>
            <p:cNvSpPr>
              <a:spLocks/>
            </p:cNvSpPr>
            <p:nvPr/>
          </p:nvSpPr>
          <p:spPr bwMode="auto">
            <a:xfrm>
              <a:off x="7375525" y="1458914"/>
              <a:ext cx="746125" cy="1028700"/>
            </a:xfrm>
            <a:custGeom>
              <a:avLst/>
              <a:gdLst>
                <a:gd name="T0" fmla="*/ 15 w 470"/>
                <a:gd name="T1" fmla="*/ 624 h 648"/>
                <a:gd name="T2" fmla="*/ 17 w 470"/>
                <a:gd name="T3" fmla="*/ 643 h 648"/>
                <a:gd name="T4" fmla="*/ 42 w 470"/>
                <a:gd name="T5" fmla="*/ 625 h 648"/>
                <a:gd name="T6" fmla="*/ 60 w 470"/>
                <a:gd name="T7" fmla="*/ 637 h 648"/>
                <a:gd name="T8" fmla="*/ 89 w 470"/>
                <a:gd name="T9" fmla="*/ 640 h 648"/>
                <a:gd name="T10" fmla="*/ 124 w 470"/>
                <a:gd name="T11" fmla="*/ 633 h 648"/>
                <a:gd name="T12" fmla="*/ 155 w 470"/>
                <a:gd name="T13" fmla="*/ 619 h 648"/>
                <a:gd name="T14" fmla="*/ 197 w 470"/>
                <a:gd name="T15" fmla="*/ 614 h 648"/>
                <a:gd name="T16" fmla="*/ 222 w 470"/>
                <a:gd name="T17" fmla="*/ 576 h 648"/>
                <a:gd name="T18" fmla="*/ 243 w 470"/>
                <a:gd name="T19" fmla="*/ 571 h 648"/>
                <a:gd name="T20" fmla="*/ 265 w 470"/>
                <a:gd name="T21" fmla="*/ 543 h 648"/>
                <a:gd name="T22" fmla="*/ 304 w 470"/>
                <a:gd name="T23" fmla="*/ 532 h 648"/>
                <a:gd name="T24" fmla="*/ 335 w 470"/>
                <a:gd name="T25" fmla="*/ 523 h 648"/>
                <a:gd name="T26" fmla="*/ 337 w 470"/>
                <a:gd name="T27" fmla="*/ 507 h 648"/>
                <a:gd name="T28" fmla="*/ 335 w 470"/>
                <a:gd name="T29" fmla="*/ 482 h 648"/>
                <a:gd name="T30" fmla="*/ 347 w 470"/>
                <a:gd name="T31" fmla="*/ 440 h 648"/>
                <a:gd name="T32" fmla="*/ 385 w 470"/>
                <a:gd name="T33" fmla="*/ 448 h 648"/>
                <a:gd name="T34" fmla="*/ 391 w 470"/>
                <a:gd name="T35" fmla="*/ 405 h 648"/>
                <a:gd name="T36" fmla="*/ 408 w 470"/>
                <a:gd name="T37" fmla="*/ 387 h 648"/>
                <a:gd name="T38" fmla="*/ 417 w 470"/>
                <a:gd name="T39" fmla="*/ 366 h 648"/>
                <a:gd name="T40" fmla="*/ 422 w 470"/>
                <a:gd name="T41" fmla="*/ 348 h 648"/>
                <a:gd name="T42" fmla="*/ 429 w 470"/>
                <a:gd name="T43" fmla="*/ 317 h 648"/>
                <a:gd name="T44" fmla="*/ 437 w 470"/>
                <a:gd name="T45" fmla="*/ 287 h 648"/>
                <a:gd name="T46" fmla="*/ 424 w 470"/>
                <a:gd name="T47" fmla="*/ 261 h 648"/>
                <a:gd name="T48" fmla="*/ 459 w 470"/>
                <a:gd name="T49" fmla="*/ 236 h 648"/>
                <a:gd name="T50" fmla="*/ 460 w 470"/>
                <a:gd name="T51" fmla="*/ 198 h 648"/>
                <a:gd name="T52" fmla="*/ 450 w 470"/>
                <a:gd name="T53" fmla="*/ 180 h 648"/>
                <a:gd name="T54" fmla="*/ 426 w 470"/>
                <a:gd name="T55" fmla="*/ 154 h 648"/>
                <a:gd name="T56" fmla="*/ 399 w 470"/>
                <a:gd name="T57" fmla="*/ 169 h 648"/>
                <a:gd name="T58" fmla="*/ 360 w 470"/>
                <a:gd name="T59" fmla="*/ 179 h 648"/>
                <a:gd name="T60" fmla="*/ 345 w 470"/>
                <a:gd name="T61" fmla="*/ 152 h 648"/>
                <a:gd name="T62" fmla="*/ 340 w 470"/>
                <a:gd name="T63" fmla="*/ 133 h 648"/>
                <a:gd name="T64" fmla="*/ 345 w 470"/>
                <a:gd name="T65" fmla="*/ 121 h 648"/>
                <a:gd name="T66" fmla="*/ 345 w 470"/>
                <a:gd name="T67" fmla="*/ 110 h 648"/>
                <a:gd name="T68" fmla="*/ 324 w 470"/>
                <a:gd name="T69" fmla="*/ 69 h 648"/>
                <a:gd name="T70" fmla="*/ 306 w 470"/>
                <a:gd name="T71" fmla="*/ 59 h 648"/>
                <a:gd name="T72" fmla="*/ 268 w 470"/>
                <a:gd name="T73" fmla="*/ 60 h 648"/>
                <a:gd name="T74" fmla="*/ 243 w 470"/>
                <a:gd name="T75" fmla="*/ 39 h 648"/>
                <a:gd name="T76" fmla="*/ 202 w 470"/>
                <a:gd name="T77" fmla="*/ 28 h 648"/>
                <a:gd name="T78" fmla="*/ 179 w 470"/>
                <a:gd name="T79" fmla="*/ 28 h 648"/>
                <a:gd name="T80" fmla="*/ 138 w 470"/>
                <a:gd name="T81" fmla="*/ 8 h 648"/>
                <a:gd name="T82" fmla="*/ 106 w 470"/>
                <a:gd name="T83" fmla="*/ 18 h 648"/>
                <a:gd name="T84" fmla="*/ 102 w 470"/>
                <a:gd name="T85" fmla="*/ 44 h 648"/>
                <a:gd name="T86" fmla="*/ 109 w 470"/>
                <a:gd name="T87" fmla="*/ 79 h 648"/>
                <a:gd name="T88" fmla="*/ 133 w 470"/>
                <a:gd name="T89" fmla="*/ 103 h 648"/>
                <a:gd name="T90" fmla="*/ 130 w 470"/>
                <a:gd name="T91" fmla="*/ 147 h 648"/>
                <a:gd name="T92" fmla="*/ 115 w 470"/>
                <a:gd name="T93" fmla="*/ 162 h 648"/>
                <a:gd name="T94" fmla="*/ 125 w 470"/>
                <a:gd name="T95" fmla="*/ 180 h 648"/>
                <a:gd name="T96" fmla="*/ 127 w 470"/>
                <a:gd name="T97" fmla="*/ 208 h 648"/>
                <a:gd name="T98" fmla="*/ 132 w 470"/>
                <a:gd name="T99" fmla="*/ 223 h 648"/>
                <a:gd name="T100" fmla="*/ 117 w 470"/>
                <a:gd name="T101" fmla="*/ 307 h 648"/>
                <a:gd name="T102" fmla="*/ 104 w 470"/>
                <a:gd name="T103" fmla="*/ 349 h 648"/>
                <a:gd name="T104" fmla="*/ 81 w 470"/>
                <a:gd name="T105" fmla="*/ 377 h 648"/>
                <a:gd name="T106" fmla="*/ 84 w 470"/>
                <a:gd name="T107" fmla="*/ 415 h 648"/>
                <a:gd name="T108" fmla="*/ 64 w 470"/>
                <a:gd name="T109" fmla="*/ 433 h 648"/>
                <a:gd name="T110" fmla="*/ 48 w 470"/>
                <a:gd name="T111" fmla="*/ 453 h 648"/>
                <a:gd name="T112" fmla="*/ 25 w 470"/>
                <a:gd name="T113" fmla="*/ 459 h 648"/>
                <a:gd name="T114" fmla="*/ 4 w 470"/>
                <a:gd name="T115" fmla="*/ 502 h 648"/>
                <a:gd name="T116" fmla="*/ 14 w 470"/>
                <a:gd name="T117" fmla="*/ 525 h 648"/>
                <a:gd name="T118" fmla="*/ 27 w 470"/>
                <a:gd name="T119" fmla="*/ 566 h 648"/>
                <a:gd name="T120" fmla="*/ 7 w 470"/>
                <a:gd name="T121" fmla="*/ 583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70" h="648">
                  <a:moveTo>
                    <a:pt x="4" y="601"/>
                  </a:moveTo>
                  <a:lnTo>
                    <a:pt x="4" y="601"/>
                  </a:lnTo>
                  <a:lnTo>
                    <a:pt x="2" y="604"/>
                  </a:lnTo>
                  <a:lnTo>
                    <a:pt x="2" y="607"/>
                  </a:lnTo>
                  <a:lnTo>
                    <a:pt x="5" y="612"/>
                  </a:lnTo>
                  <a:lnTo>
                    <a:pt x="14" y="620"/>
                  </a:lnTo>
                  <a:lnTo>
                    <a:pt x="14" y="620"/>
                  </a:lnTo>
                  <a:lnTo>
                    <a:pt x="15" y="624"/>
                  </a:lnTo>
                  <a:lnTo>
                    <a:pt x="15" y="625"/>
                  </a:lnTo>
                  <a:lnTo>
                    <a:pt x="12" y="630"/>
                  </a:lnTo>
                  <a:lnTo>
                    <a:pt x="12" y="630"/>
                  </a:lnTo>
                  <a:lnTo>
                    <a:pt x="10" y="633"/>
                  </a:lnTo>
                  <a:lnTo>
                    <a:pt x="10" y="637"/>
                  </a:lnTo>
                  <a:lnTo>
                    <a:pt x="15" y="640"/>
                  </a:lnTo>
                  <a:lnTo>
                    <a:pt x="15" y="640"/>
                  </a:lnTo>
                  <a:lnTo>
                    <a:pt x="17" y="643"/>
                  </a:lnTo>
                  <a:lnTo>
                    <a:pt x="17" y="647"/>
                  </a:lnTo>
                  <a:lnTo>
                    <a:pt x="30" y="648"/>
                  </a:lnTo>
                  <a:lnTo>
                    <a:pt x="30" y="648"/>
                  </a:lnTo>
                  <a:lnTo>
                    <a:pt x="30" y="638"/>
                  </a:lnTo>
                  <a:lnTo>
                    <a:pt x="33" y="627"/>
                  </a:lnTo>
                  <a:lnTo>
                    <a:pt x="35" y="624"/>
                  </a:lnTo>
                  <a:lnTo>
                    <a:pt x="38" y="622"/>
                  </a:lnTo>
                  <a:lnTo>
                    <a:pt x="42" y="625"/>
                  </a:lnTo>
                  <a:lnTo>
                    <a:pt x="45" y="630"/>
                  </a:lnTo>
                  <a:lnTo>
                    <a:pt x="45" y="630"/>
                  </a:lnTo>
                  <a:lnTo>
                    <a:pt x="50" y="635"/>
                  </a:lnTo>
                  <a:lnTo>
                    <a:pt x="53" y="640"/>
                  </a:lnTo>
                  <a:lnTo>
                    <a:pt x="55" y="642"/>
                  </a:lnTo>
                  <a:lnTo>
                    <a:pt x="56" y="642"/>
                  </a:lnTo>
                  <a:lnTo>
                    <a:pt x="58" y="640"/>
                  </a:lnTo>
                  <a:lnTo>
                    <a:pt x="60" y="637"/>
                  </a:lnTo>
                  <a:lnTo>
                    <a:pt x="60" y="637"/>
                  </a:lnTo>
                  <a:lnTo>
                    <a:pt x="63" y="630"/>
                  </a:lnTo>
                  <a:lnTo>
                    <a:pt x="66" y="629"/>
                  </a:lnTo>
                  <a:lnTo>
                    <a:pt x="69" y="630"/>
                  </a:lnTo>
                  <a:lnTo>
                    <a:pt x="73" y="633"/>
                  </a:lnTo>
                  <a:lnTo>
                    <a:pt x="73" y="633"/>
                  </a:lnTo>
                  <a:lnTo>
                    <a:pt x="81" y="638"/>
                  </a:lnTo>
                  <a:lnTo>
                    <a:pt x="89" y="640"/>
                  </a:lnTo>
                  <a:lnTo>
                    <a:pt x="89" y="640"/>
                  </a:lnTo>
                  <a:lnTo>
                    <a:pt x="96" y="640"/>
                  </a:lnTo>
                  <a:lnTo>
                    <a:pt x="102" y="637"/>
                  </a:lnTo>
                  <a:lnTo>
                    <a:pt x="109" y="635"/>
                  </a:lnTo>
                  <a:lnTo>
                    <a:pt x="117" y="635"/>
                  </a:lnTo>
                  <a:lnTo>
                    <a:pt x="117" y="635"/>
                  </a:lnTo>
                  <a:lnTo>
                    <a:pt x="120" y="635"/>
                  </a:lnTo>
                  <a:lnTo>
                    <a:pt x="124" y="633"/>
                  </a:lnTo>
                  <a:lnTo>
                    <a:pt x="129" y="630"/>
                  </a:lnTo>
                  <a:lnTo>
                    <a:pt x="129" y="630"/>
                  </a:lnTo>
                  <a:lnTo>
                    <a:pt x="137" y="627"/>
                  </a:lnTo>
                  <a:lnTo>
                    <a:pt x="143" y="624"/>
                  </a:lnTo>
                  <a:lnTo>
                    <a:pt x="143" y="624"/>
                  </a:lnTo>
                  <a:lnTo>
                    <a:pt x="148" y="622"/>
                  </a:lnTo>
                  <a:lnTo>
                    <a:pt x="152" y="619"/>
                  </a:lnTo>
                  <a:lnTo>
                    <a:pt x="155" y="619"/>
                  </a:lnTo>
                  <a:lnTo>
                    <a:pt x="160" y="619"/>
                  </a:lnTo>
                  <a:lnTo>
                    <a:pt x="160" y="619"/>
                  </a:lnTo>
                  <a:lnTo>
                    <a:pt x="170" y="622"/>
                  </a:lnTo>
                  <a:lnTo>
                    <a:pt x="179" y="620"/>
                  </a:lnTo>
                  <a:lnTo>
                    <a:pt x="191" y="619"/>
                  </a:lnTo>
                  <a:lnTo>
                    <a:pt x="194" y="615"/>
                  </a:lnTo>
                  <a:lnTo>
                    <a:pt x="197" y="614"/>
                  </a:lnTo>
                  <a:lnTo>
                    <a:pt x="197" y="614"/>
                  </a:lnTo>
                  <a:lnTo>
                    <a:pt x="202" y="607"/>
                  </a:lnTo>
                  <a:lnTo>
                    <a:pt x="207" y="602"/>
                  </a:lnTo>
                  <a:lnTo>
                    <a:pt x="214" y="597"/>
                  </a:lnTo>
                  <a:lnTo>
                    <a:pt x="217" y="592"/>
                  </a:lnTo>
                  <a:lnTo>
                    <a:pt x="217" y="592"/>
                  </a:lnTo>
                  <a:lnTo>
                    <a:pt x="222" y="584"/>
                  </a:lnTo>
                  <a:lnTo>
                    <a:pt x="222" y="581"/>
                  </a:lnTo>
                  <a:lnTo>
                    <a:pt x="222" y="576"/>
                  </a:lnTo>
                  <a:lnTo>
                    <a:pt x="222" y="576"/>
                  </a:lnTo>
                  <a:lnTo>
                    <a:pt x="220" y="569"/>
                  </a:lnTo>
                  <a:lnTo>
                    <a:pt x="222" y="568"/>
                  </a:lnTo>
                  <a:lnTo>
                    <a:pt x="224" y="566"/>
                  </a:lnTo>
                  <a:lnTo>
                    <a:pt x="227" y="568"/>
                  </a:lnTo>
                  <a:lnTo>
                    <a:pt x="235" y="571"/>
                  </a:lnTo>
                  <a:lnTo>
                    <a:pt x="240" y="573"/>
                  </a:lnTo>
                  <a:lnTo>
                    <a:pt x="243" y="571"/>
                  </a:lnTo>
                  <a:lnTo>
                    <a:pt x="243" y="571"/>
                  </a:lnTo>
                  <a:lnTo>
                    <a:pt x="250" y="569"/>
                  </a:lnTo>
                  <a:lnTo>
                    <a:pt x="253" y="568"/>
                  </a:lnTo>
                  <a:lnTo>
                    <a:pt x="257" y="564"/>
                  </a:lnTo>
                  <a:lnTo>
                    <a:pt x="258" y="561"/>
                  </a:lnTo>
                  <a:lnTo>
                    <a:pt x="260" y="553"/>
                  </a:lnTo>
                  <a:lnTo>
                    <a:pt x="262" y="548"/>
                  </a:lnTo>
                  <a:lnTo>
                    <a:pt x="265" y="543"/>
                  </a:lnTo>
                  <a:lnTo>
                    <a:pt x="265" y="543"/>
                  </a:lnTo>
                  <a:lnTo>
                    <a:pt x="268" y="540"/>
                  </a:lnTo>
                  <a:lnTo>
                    <a:pt x="273" y="537"/>
                  </a:lnTo>
                  <a:lnTo>
                    <a:pt x="273" y="537"/>
                  </a:lnTo>
                  <a:lnTo>
                    <a:pt x="281" y="533"/>
                  </a:lnTo>
                  <a:lnTo>
                    <a:pt x="288" y="532"/>
                  </a:lnTo>
                  <a:lnTo>
                    <a:pt x="294" y="530"/>
                  </a:lnTo>
                  <a:lnTo>
                    <a:pt x="304" y="532"/>
                  </a:lnTo>
                  <a:lnTo>
                    <a:pt x="304" y="532"/>
                  </a:lnTo>
                  <a:lnTo>
                    <a:pt x="31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24" y="533"/>
                  </a:lnTo>
                  <a:lnTo>
                    <a:pt x="329" y="530"/>
                  </a:lnTo>
                  <a:lnTo>
                    <a:pt x="335" y="523"/>
                  </a:lnTo>
                  <a:lnTo>
                    <a:pt x="335" y="523"/>
                  </a:lnTo>
                  <a:lnTo>
                    <a:pt x="334" y="522"/>
                  </a:lnTo>
                  <a:lnTo>
                    <a:pt x="330" y="519"/>
                  </a:lnTo>
                  <a:lnTo>
                    <a:pt x="326" y="517"/>
                  </a:lnTo>
                  <a:lnTo>
                    <a:pt x="326" y="512"/>
                  </a:lnTo>
                  <a:lnTo>
                    <a:pt x="326" y="512"/>
                  </a:lnTo>
                  <a:lnTo>
                    <a:pt x="326" y="510"/>
                  </a:lnTo>
                  <a:lnTo>
                    <a:pt x="329" y="509"/>
                  </a:lnTo>
                  <a:lnTo>
                    <a:pt x="337" y="507"/>
                  </a:lnTo>
                  <a:lnTo>
                    <a:pt x="340" y="505"/>
                  </a:lnTo>
                  <a:lnTo>
                    <a:pt x="344" y="502"/>
                  </a:lnTo>
                  <a:lnTo>
                    <a:pt x="344" y="500"/>
                  </a:lnTo>
                  <a:lnTo>
                    <a:pt x="342" y="497"/>
                  </a:lnTo>
                  <a:lnTo>
                    <a:pt x="342" y="497"/>
                  </a:lnTo>
                  <a:lnTo>
                    <a:pt x="337" y="491"/>
                  </a:lnTo>
                  <a:lnTo>
                    <a:pt x="335" y="482"/>
                  </a:lnTo>
                  <a:lnTo>
                    <a:pt x="335" y="482"/>
                  </a:lnTo>
                  <a:lnTo>
                    <a:pt x="335" y="473"/>
                  </a:lnTo>
                  <a:lnTo>
                    <a:pt x="335" y="461"/>
                  </a:lnTo>
                  <a:lnTo>
                    <a:pt x="335" y="461"/>
                  </a:lnTo>
                  <a:lnTo>
                    <a:pt x="339" y="448"/>
                  </a:lnTo>
                  <a:lnTo>
                    <a:pt x="342" y="443"/>
                  </a:lnTo>
                  <a:lnTo>
                    <a:pt x="344" y="441"/>
                  </a:lnTo>
                  <a:lnTo>
                    <a:pt x="347" y="440"/>
                  </a:lnTo>
                  <a:lnTo>
                    <a:pt x="347" y="440"/>
                  </a:lnTo>
                  <a:lnTo>
                    <a:pt x="350" y="440"/>
                  </a:lnTo>
                  <a:lnTo>
                    <a:pt x="355" y="441"/>
                  </a:lnTo>
                  <a:lnTo>
                    <a:pt x="362" y="448"/>
                  </a:lnTo>
                  <a:lnTo>
                    <a:pt x="368" y="453"/>
                  </a:lnTo>
                  <a:lnTo>
                    <a:pt x="373" y="453"/>
                  </a:lnTo>
                  <a:lnTo>
                    <a:pt x="378" y="453"/>
                  </a:lnTo>
                  <a:lnTo>
                    <a:pt x="378" y="453"/>
                  </a:lnTo>
                  <a:lnTo>
                    <a:pt x="385" y="448"/>
                  </a:lnTo>
                  <a:lnTo>
                    <a:pt x="391" y="440"/>
                  </a:lnTo>
                  <a:lnTo>
                    <a:pt x="398" y="431"/>
                  </a:lnTo>
                  <a:lnTo>
                    <a:pt x="401" y="425"/>
                  </a:lnTo>
                  <a:lnTo>
                    <a:pt x="401" y="425"/>
                  </a:lnTo>
                  <a:lnTo>
                    <a:pt x="401" y="420"/>
                  </a:lnTo>
                  <a:lnTo>
                    <a:pt x="399" y="417"/>
                  </a:lnTo>
                  <a:lnTo>
                    <a:pt x="396" y="412"/>
                  </a:lnTo>
                  <a:lnTo>
                    <a:pt x="391" y="405"/>
                  </a:lnTo>
                  <a:lnTo>
                    <a:pt x="391" y="404"/>
                  </a:lnTo>
                  <a:lnTo>
                    <a:pt x="391" y="400"/>
                  </a:lnTo>
                  <a:lnTo>
                    <a:pt x="391" y="400"/>
                  </a:lnTo>
                  <a:lnTo>
                    <a:pt x="396" y="397"/>
                  </a:lnTo>
                  <a:lnTo>
                    <a:pt x="399" y="395"/>
                  </a:lnTo>
                  <a:lnTo>
                    <a:pt x="404" y="392"/>
                  </a:lnTo>
                  <a:lnTo>
                    <a:pt x="408" y="387"/>
                  </a:lnTo>
                  <a:lnTo>
                    <a:pt x="408" y="387"/>
                  </a:lnTo>
                  <a:lnTo>
                    <a:pt x="408" y="382"/>
                  </a:lnTo>
                  <a:lnTo>
                    <a:pt x="406" y="374"/>
                  </a:lnTo>
                  <a:lnTo>
                    <a:pt x="406" y="369"/>
                  </a:lnTo>
                  <a:lnTo>
                    <a:pt x="408" y="366"/>
                  </a:lnTo>
                  <a:lnTo>
                    <a:pt x="409" y="364"/>
                  </a:lnTo>
                  <a:lnTo>
                    <a:pt x="413" y="364"/>
                  </a:lnTo>
                  <a:lnTo>
                    <a:pt x="413" y="364"/>
                  </a:lnTo>
                  <a:lnTo>
                    <a:pt x="417" y="366"/>
                  </a:lnTo>
                  <a:lnTo>
                    <a:pt x="421" y="366"/>
                  </a:lnTo>
                  <a:lnTo>
                    <a:pt x="422" y="364"/>
                  </a:lnTo>
                  <a:lnTo>
                    <a:pt x="422" y="364"/>
                  </a:lnTo>
                  <a:lnTo>
                    <a:pt x="422" y="361"/>
                  </a:lnTo>
                  <a:lnTo>
                    <a:pt x="422" y="356"/>
                  </a:lnTo>
                  <a:lnTo>
                    <a:pt x="422" y="351"/>
                  </a:lnTo>
                  <a:lnTo>
                    <a:pt x="422" y="348"/>
                  </a:lnTo>
                  <a:lnTo>
                    <a:pt x="422" y="348"/>
                  </a:lnTo>
                  <a:lnTo>
                    <a:pt x="422" y="341"/>
                  </a:lnTo>
                  <a:lnTo>
                    <a:pt x="421" y="335"/>
                  </a:lnTo>
                  <a:lnTo>
                    <a:pt x="422" y="330"/>
                  </a:lnTo>
                  <a:lnTo>
                    <a:pt x="424" y="326"/>
                  </a:lnTo>
                  <a:lnTo>
                    <a:pt x="427" y="323"/>
                  </a:lnTo>
                  <a:lnTo>
                    <a:pt x="427" y="323"/>
                  </a:lnTo>
                  <a:lnTo>
                    <a:pt x="431" y="320"/>
                  </a:lnTo>
                  <a:lnTo>
                    <a:pt x="429" y="317"/>
                  </a:lnTo>
                  <a:lnTo>
                    <a:pt x="426" y="315"/>
                  </a:lnTo>
                  <a:lnTo>
                    <a:pt x="424" y="312"/>
                  </a:lnTo>
                  <a:lnTo>
                    <a:pt x="424" y="312"/>
                  </a:lnTo>
                  <a:lnTo>
                    <a:pt x="424" y="308"/>
                  </a:lnTo>
                  <a:lnTo>
                    <a:pt x="426" y="305"/>
                  </a:lnTo>
                  <a:lnTo>
                    <a:pt x="431" y="299"/>
                  </a:lnTo>
                  <a:lnTo>
                    <a:pt x="436" y="290"/>
                  </a:lnTo>
                  <a:lnTo>
                    <a:pt x="437" y="287"/>
                  </a:lnTo>
                  <a:lnTo>
                    <a:pt x="437" y="282"/>
                  </a:lnTo>
                  <a:lnTo>
                    <a:pt x="437" y="282"/>
                  </a:lnTo>
                  <a:lnTo>
                    <a:pt x="434" y="279"/>
                  </a:lnTo>
                  <a:lnTo>
                    <a:pt x="432" y="277"/>
                  </a:lnTo>
                  <a:lnTo>
                    <a:pt x="426" y="272"/>
                  </a:lnTo>
                  <a:lnTo>
                    <a:pt x="426" y="272"/>
                  </a:lnTo>
                  <a:lnTo>
                    <a:pt x="424" y="267"/>
                  </a:lnTo>
                  <a:lnTo>
                    <a:pt x="424" y="261"/>
                  </a:lnTo>
                  <a:lnTo>
                    <a:pt x="422" y="249"/>
                  </a:lnTo>
                  <a:lnTo>
                    <a:pt x="422" y="249"/>
                  </a:lnTo>
                  <a:lnTo>
                    <a:pt x="424" y="244"/>
                  </a:lnTo>
                  <a:lnTo>
                    <a:pt x="427" y="241"/>
                  </a:lnTo>
                  <a:lnTo>
                    <a:pt x="432" y="239"/>
                  </a:lnTo>
                  <a:lnTo>
                    <a:pt x="437" y="238"/>
                  </a:lnTo>
                  <a:lnTo>
                    <a:pt x="449" y="238"/>
                  </a:lnTo>
                  <a:lnTo>
                    <a:pt x="459" y="236"/>
                  </a:lnTo>
                  <a:lnTo>
                    <a:pt x="468" y="231"/>
                  </a:lnTo>
                  <a:lnTo>
                    <a:pt x="468" y="231"/>
                  </a:lnTo>
                  <a:lnTo>
                    <a:pt x="470" y="208"/>
                  </a:lnTo>
                  <a:lnTo>
                    <a:pt x="470" y="208"/>
                  </a:lnTo>
                  <a:lnTo>
                    <a:pt x="470" y="205"/>
                  </a:lnTo>
                  <a:lnTo>
                    <a:pt x="468" y="202"/>
                  </a:lnTo>
                  <a:lnTo>
                    <a:pt x="465" y="200"/>
                  </a:lnTo>
                  <a:lnTo>
                    <a:pt x="460" y="198"/>
                  </a:lnTo>
                  <a:lnTo>
                    <a:pt x="460" y="197"/>
                  </a:lnTo>
                  <a:lnTo>
                    <a:pt x="459" y="193"/>
                  </a:lnTo>
                  <a:lnTo>
                    <a:pt x="459" y="193"/>
                  </a:lnTo>
                  <a:lnTo>
                    <a:pt x="459" y="187"/>
                  </a:lnTo>
                  <a:lnTo>
                    <a:pt x="459" y="184"/>
                  </a:lnTo>
                  <a:lnTo>
                    <a:pt x="455" y="180"/>
                  </a:lnTo>
                  <a:lnTo>
                    <a:pt x="455" y="180"/>
                  </a:lnTo>
                  <a:lnTo>
                    <a:pt x="450" y="180"/>
                  </a:lnTo>
                  <a:lnTo>
                    <a:pt x="444" y="180"/>
                  </a:lnTo>
                  <a:lnTo>
                    <a:pt x="439" y="179"/>
                  </a:lnTo>
                  <a:lnTo>
                    <a:pt x="437" y="177"/>
                  </a:lnTo>
                  <a:lnTo>
                    <a:pt x="436" y="174"/>
                  </a:lnTo>
                  <a:lnTo>
                    <a:pt x="437" y="152"/>
                  </a:lnTo>
                  <a:lnTo>
                    <a:pt x="432" y="152"/>
                  </a:lnTo>
                  <a:lnTo>
                    <a:pt x="432" y="152"/>
                  </a:lnTo>
                  <a:lnTo>
                    <a:pt x="426" y="154"/>
                  </a:lnTo>
                  <a:lnTo>
                    <a:pt x="421" y="154"/>
                  </a:lnTo>
                  <a:lnTo>
                    <a:pt x="416" y="156"/>
                  </a:lnTo>
                  <a:lnTo>
                    <a:pt x="413" y="157"/>
                  </a:lnTo>
                  <a:lnTo>
                    <a:pt x="411" y="161"/>
                  </a:lnTo>
                  <a:lnTo>
                    <a:pt x="411" y="161"/>
                  </a:lnTo>
                  <a:lnTo>
                    <a:pt x="409" y="164"/>
                  </a:lnTo>
                  <a:lnTo>
                    <a:pt x="406" y="166"/>
                  </a:lnTo>
                  <a:lnTo>
                    <a:pt x="399" y="169"/>
                  </a:lnTo>
                  <a:lnTo>
                    <a:pt x="390" y="170"/>
                  </a:lnTo>
                  <a:lnTo>
                    <a:pt x="383" y="170"/>
                  </a:lnTo>
                  <a:lnTo>
                    <a:pt x="383" y="170"/>
                  </a:lnTo>
                  <a:lnTo>
                    <a:pt x="378" y="172"/>
                  </a:lnTo>
                  <a:lnTo>
                    <a:pt x="372" y="175"/>
                  </a:lnTo>
                  <a:lnTo>
                    <a:pt x="367" y="177"/>
                  </a:lnTo>
                  <a:lnTo>
                    <a:pt x="360" y="179"/>
                  </a:lnTo>
                  <a:lnTo>
                    <a:pt x="360" y="179"/>
                  </a:lnTo>
                  <a:lnTo>
                    <a:pt x="353" y="175"/>
                  </a:lnTo>
                  <a:lnTo>
                    <a:pt x="349" y="172"/>
                  </a:lnTo>
                  <a:lnTo>
                    <a:pt x="344" y="161"/>
                  </a:lnTo>
                  <a:lnTo>
                    <a:pt x="344" y="161"/>
                  </a:lnTo>
                  <a:lnTo>
                    <a:pt x="340" y="157"/>
                  </a:lnTo>
                  <a:lnTo>
                    <a:pt x="340" y="156"/>
                  </a:lnTo>
                  <a:lnTo>
                    <a:pt x="345" y="152"/>
                  </a:lnTo>
                  <a:lnTo>
                    <a:pt x="345" y="152"/>
                  </a:lnTo>
                  <a:lnTo>
                    <a:pt x="349" y="151"/>
                  </a:lnTo>
                  <a:lnTo>
                    <a:pt x="352" y="147"/>
                  </a:lnTo>
                  <a:lnTo>
                    <a:pt x="352" y="144"/>
                  </a:lnTo>
                  <a:lnTo>
                    <a:pt x="352" y="141"/>
                  </a:lnTo>
                  <a:lnTo>
                    <a:pt x="350" y="138"/>
                  </a:lnTo>
                  <a:lnTo>
                    <a:pt x="347" y="136"/>
                  </a:lnTo>
                  <a:lnTo>
                    <a:pt x="344" y="134"/>
                  </a:lnTo>
                  <a:lnTo>
                    <a:pt x="340" y="133"/>
                  </a:lnTo>
                  <a:lnTo>
                    <a:pt x="340" y="133"/>
                  </a:lnTo>
                  <a:lnTo>
                    <a:pt x="339" y="133"/>
                  </a:lnTo>
                  <a:lnTo>
                    <a:pt x="339" y="131"/>
                  </a:lnTo>
                  <a:lnTo>
                    <a:pt x="340" y="128"/>
                  </a:lnTo>
                  <a:lnTo>
                    <a:pt x="344" y="124"/>
                  </a:lnTo>
                  <a:lnTo>
                    <a:pt x="347" y="123"/>
                  </a:lnTo>
                  <a:lnTo>
                    <a:pt x="347" y="123"/>
                  </a:lnTo>
                  <a:lnTo>
                    <a:pt x="345" y="121"/>
                  </a:lnTo>
                  <a:lnTo>
                    <a:pt x="344" y="120"/>
                  </a:lnTo>
                  <a:lnTo>
                    <a:pt x="340" y="118"/>
                  </a:lnTo>
                  <a:lnTo>
                    <a:pt x="340" y="116"/>
                  </a:lnTo>
                  <a:lnTo>
                    <a:pt x="340" y="116"/>
                  </a:lnTo>
                  <a:lnTo>
                    <a:pt x="342" y="113"/>
                  </a:lnTo>
                  <a:lnTo>
                    <a:pt x="344" y="111"/>
                  </a:lnTo>
                  <a:lnTo>
                    <a:pt x="344" y="111"/>
                  </a:lnTo>
                  <a:lnTo>
                    <a:pt x="345" y="110"/>
                  </a:lnTo>
                  <a:lnTo>
                    <a:pt x="345" y="110"/>
                  </a:lnTo>
                  <a:lnTo>
                    <a:pt x="342" y="105"/>
                  </a:lnTo>
                  <a:lnTo>
                    <a:pt x="340" y="100"/>
                  </a:lnTo>
                  <a:lnTo>
                    <a:pt x="335" y="90"/>
                  </a:lnTo>
                  <a:lnTo>
                    <a:pt x="335" y="90"/>
                  </a:lnTo>
                  <a:lnTo>
                    <a:pt x="330" y="79"/>
                  </a:lnTo>
                  <a:lnTo>
                    <a:pt x="327" y="72"/>
                  </a:lnTo>
                  <a:lnTo>
                    <a:pt x="324" y="69"/>
                  </a:lnTo>
                  <a:lnTo>
                    <a:pt x="324" y="69"/>
                  </a:lnTo>
                  <a:lnTo>
                    <a:pt x="321" y="67"/>
                  </a:lnTo>
                  <a:lnTo>
                    <a:pt x="319" y="64"/>
                  </a:lnTo>
                  <a:lnTo>
                    <a:pt x="317" y="62"/>
                  </a:lnTo>
                  <a:lnTo>
                    <a:pt x="316" y="60"/>
                  </a:lnTo>
                  <a:lnTo>
                    <a:pt x="316" y="60"/>
                  </a:lnTo>
                  <a:lnTo>
                    <a:pt x="311" y="59"/>
                  </a:lnTo>
                  <a:lnTo>
                    <a:pt x="306" y="59"/>
                  </a:lnTo>
                  <a:lnTo>
                    <a:pt x="306" y="59"/>
                  </a:lnTo>
                  <a:lnTo>
                    <a:pt x="293" y="60"/>
                  </a:lnTo>
                  <a:lnTo>
                    <a:pt x="288" y="60"/>
                  </a:lnTo>
                  <a:lnTo>
                    <a:pt x="281" y="57"/>
                  </a:lnTo>
                  <a:lnTo>
                    <a:pt x="281" y="57"/>
                  </a:lnTo>
                  <a:lnTo>
                    <a:pt x="278" y="57"/>
                  </a:lnTo>
                  <a:lnTo>
                    <a:pt x="275" y="57"/>
                  </a:lnTo>
                  <a:lnTo>
                    <a:pt x="268" y="60"/>
                  </a:lnTo>
                  <a:lnTo>
                    <a:pt x="265" y="62"/>
                  </a:lnTo>
                  <a:lnTo>
                    <a:pt x="262" y="64"/>
                  </a:lnTo>
                  <a:lnTo>
                    <a:pt x="258" y="62"/>
                  </a:lnTo>
                  <a:lnTo>
                    <a:pt x="257" y="59"/>
                  </a:lnTo>
                  <a:lnTo>
                    <a:pt x="257" y="59"/>
                  </a:lnTo>
                  <a:lnTo>
                    <a:pt x="252" y="52"/>
                  </a:lnTo>
                  <a:lnTo>
                    <a:pt x="248" y="46"/>
                  </a:lnTo>
                  <a:lnTo>
                    <a:pt x="243" y="39"/>
                  </a:lnTo>
                  <a:lnTo>
                    <a:pt x="235" y="34"/>
                  </a:lnTo>
                  <a:lnTo>
                    <a:pt x="235" y="34"/>
                  </a:lnTo>
                  <a:lnTo>
                    <a:pt x="227" y="33"/>
                  </a:lnTo>
                  <a:lnTo>
                    <a:pt x="219" y="33"/>
                  </a:lnTo>
                  <a:lnTo>
                    <a:pt x="209" y="33"/>
                  </a:lnTo>
                  <a:lnTo>
                    <a:pt x="206" y="31"/>
                  </a:lnTo>
                  <a:lnTo>
                    <a:pt x="202" y="28"/>
                  </a:lnTo>
                  <a:lnTo>
                    <a:pt x="202" y="28"/>
                  </a:lnTo>
                  <a:lnTo>
                    <a:pt x="197" y="24"/>
                  </a:lnTo>
                  <a:lnTo>
                    <a:pt x="196" y="24"/>
                  </a:lnTo>
                  <a:lnTo>
                    <a:pt x="194" y="26"/>
                  </a:lnTo>
                  <a:lnTo>
                    <a:pt x="191" y="29"/>
                  </a:lnTo>
                  <a:lnTo>
                    <a:pt x="189" y="29"/>
                  </a:lnTo>
                  <a:lnTo>
                    <a:pt x="186" y="31"/>
                  </a:lnTo>
                  <a:lnTo>
                    <a:pt x="186" y="31"/>
                  </a:lnTo>
                  <a:lnTo>
                    <a:pt x="179" y="28"/>
                  </a:lnTo>
                  <a:lnTo>
                    <a:pt x="174" y="23"/>
                  </a:lnTo>
                  <a:lnTo>
                    <a:pt x="174" y="23"/>
                  </a:lnTo>
                  <a:lnTo>
                    <a:pt x="171" y="19"/>
                  </a:lnTo>
                  <a:lnTo>
                    <a:pt x="166" y="16"/>
                  </a:lnTo>
                  <a:lnTo>
                    <a:pt x="156" y="13"/>
                  </a:lnTo>
                  <a:lnTo>
                    <a:pt x="147" y="11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29" y="3"/>
                  </a:lnTo>
                  <a:lnTo>
                    <a:pt x="124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14" y="1"/>
                  </a:lnTo>
                  <a:lnTo>
                    <a:pt x="110" y="6"/>
                  </a:lnTo>
                  <a:lnTo>
                    <a:pt x="107" y="11"/>
                  </a:lnTo>
                  <a:lnTo>
                    <a:pt x="106" y="18"/>
                  </a:lnTo>
                  <a:lnTo>
                    <a:pt x="104" y="29"/>
                  </a:lnTo>
                  <a:lnTo>
                    <a:pt x="104" y="34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4" y="41"/>
                  </a:lnTo>
                  <a:lnTo>
                    <a:pt x="102" y="44"/>
                  </a:lnTo>
                  <a:lnTo>
                    <a:pt x="102" y="44"/>
                  </a:lnTo>
                  <a:lnTo>
                    <a:pt x="104" y="49"/>
                  </a:lnTo>
                  <a:lnTo>
                    <a:pt x="107" y="54"/>
                  </a:lnTo>
                  <a:lnTo>
                    <a:pt x="107" y="54"/>
                  </a:lnTo>
                  <a:lnTo>
                    <a:pt x="109" y="64"/>
                  </a:lnTo>
                  <a:lnTo>
                    <a:pt x="109" y="69"/>
                  </a:lnTo>
                  <a:lnTo>
                    <a:pt x="104" y="70"/>
                  </a:lnTo>
                  <a:lnTo>
                    <a:pt x="109" y="79"/>
                  </a:lnTo>
                  <a:lnTo>
                    <a:pt x="109" y="79"/>
                  </a:lnTo>
                  <a:lnTo>
                    <a:pt x="115" y="87"/>
                  </a:lnTo>
                  <a:lnTo>
                    <a:pt x="119" y="97"/>
                  </a:lnTo>
                  <a:lnTo>
                    <a:pt x="119" y="97"/>
                  </a:lnTo>
                  <a:lnTo>
                    <a:pt x="120" y="100"/>
                  </a:lnTo>
                  <a:lnTo>
                    <a:pt x="125" y="101"/>
                  </a:lnTo>
                  <a:lnTo>
                    <a:pt x="133" y="103"/>
                  </a:lnTo>
                  <a:lnTo>
                    <a:pt x="133" y="103"/>
                  </a:lnTo>
                  <a:lnTo>
                    <a:pt x="135" y="110"/>
                  </a:lnTo>
                  <a:lnTo>
                    <a:pt x="133" y="116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5" y="136"/>
                  </a:lnTo>
                  <a:lnTo>
                    <a:pt x="125" y="139"/>
                  </a:lnTo>
                  <a:lnTo>
                    <a:pt x="127" y="143"/>
                  </a:lnTo>
                  <a:lnTo>
                    <a:pt x="130" y="147"/>
                  </a:lnTo>
                  <a:lnTo>
                    <a:pt x="130" y="147"/>
                  </a:lnTo>
                  <a:lnTo>
                    <a:pt x="129" y="151"/>
                  </a:lnTo>
                  <a:lnTo>
                    <a:pt x="125" y="152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17" y="157"/>
                  </a:lnTo>
                  <a:lnTo>
                    <a:pt x="115" y="159"/>
                  </a:lnTo>
                  <a:lnTo>
                    <a:pt x="115" y="162"/>
                  </a:lnTo>
                  <a:lnTo>
                    <a:pt x="117" y="164"/>
                  </a:lnTo>
                  <a:lnTo>
                    <a:pt x="117" y="164"/>
                  </a:lnTo>
                  <a:lnTo>
                    <a:pt x="119" y="167"/>
                  </a:lnTo>
                  <a:lnTo>
                    <a:pt x="119" y="172"/>
                  </a:lnTo>
                  <a:lnTo>
                    <a:pt x="120" y="175"/>
                  </a:lnTo>
                  <a:lnTo>
                    <a:pt x="122" y="177"/>
                  </a:lnTo>
                  <a:lnTo>
                    <a:pt x="122" y="177"/>
                  </a:lnTo>
                  <a:lnTo>
                    <a:pt x="125" y="180"/>
                  </a:lnTo>
                  <a:lnTo>
                    <a:pt x="127" y="185"/>
                  </a:lnTo>
                  <a:lnTo>
                    <a:pt x="127" y="193"/>
                  </a:lnTo>
                  <a:lnTo>
                    <a:pt x="127" y="193"/>
                  </a:lnTo>
                  <a:lnTo>
                    <a:pt x="127" y="197"/>
                  </a:lnTo>
                  <a:lnTo>
                    <a:pt x="127" y="202"/>
                  </a:lnTo>
                  <a:lnTo>
                    <a:pt x="125" y="205"/>
                  </a:lnTo>
                  <a:lnTo>
                    <a:pt x="127" y="208"/>
                  </a:lnTo>
                  <a:lnTo>
                    <a:pt x="127" y="208"/>
                  </a:lnTo>
                  <a:lnTo>
                    <a:pt x="129" y="208"/>
                  </a:lnTo>
                  <a:lnTo>
                    <a:pt x="133" y="210"/>
                  </a:lnTo>
                  <a:lnTo>
                    <a:pt x="137" y="210"/>
                  </a:lnTo>
                  <a:lnTo>
                    <a:pt x="137" y="211"/>
                  </a:lnTo>
                  <a:lnTo>
                    <a:pt x="137" y="213"/>
                  </a:lnTo>
                  <a:lnTo>
                    <a:pt x="137" y="213"/>
                  </a:lnTo>
                  <a:lnTo>
                    <a:pt x="132" y="220"/>
                  </a:lnTo>
                  <a:lnTo>
                    <a:pt x="132" y="223"/>
                  </a:lnTo>
                  <a:lnTo>
                    <a:pt x="133" y="226"/>
                  </a:lnTo>
                  <a:lnTo>
                    <a:pt x="132" y="233"/>
                  </a:lnTo>
                  <a:lnTo>
                    <a:pt x="132" y="233"/>
                  </a:lnTo>
                  <a:lnTo>
                    <a:pt x="124" y="257"/>
                  </a:lnTo>
                  <a:lnTo>
                    <a:pt x="119" y="271"/>
                  </a:lnTo>
                  <a:lnTo>
                    <a:pt x="119" y="284"/>
                  </a:lnTo>
                  <a:lnTo>
                    <a:pt x="119" y="284"/>
                  </a:lnTo>
                  <a:lnTo>
                    <a:pt x="117" y="307"/>
                  </a:lnTo>
                  <a:lnTo>
                    <a:pt x="114" y="317"/>
                  </a:lnTo>
                  <a:lnTo>
                    <a:pt x="110" y="328"/>
                  </a:lnTo>
                  <a:lnTo>
                    <a:pt x="110" y="328"/>
                  </a:lnTo>
                  <a:lnTo>
                    <a:pt x="109" y="333"/>
                  </a:lnTo>
                  <a:lnTo>
                    <a:pt x="106" y="340"/>
                  </a:lnTo>
                  <a:lnTo>
                    <a:pt x="106" y="340"/>
                  </a:lnTo>
                  <a:lnTo>
                    <a:pt x="104" y="344"/>
                  </a:lnTo>
                  <a:lnTo>
                    <a:pt x="104" y="349"/>
                  </a:lnTo>
                  <a:lnTo>
                    <a:pt x="104" y="354"/>
                  </a:lnTo>
                  <a:lnTo>
                    <a:pt x="101" y="361"/>
                  </a:lnTo>
                  <a:lnTo>
                    <a:pt x="101" y="361"/>
                  </a:lnTo>
                  <a:lnTo>
                    <a:pt x="94" y="367"/>
                  </a:lnTo>
                  <a:lnTo>
                    <a:pt x="87" y="374"/>
                  </a:lnTo>
                  <a:lnTo>
                    <a:pt x="87" y="374"/>
                  </a:lnTo>
                  <a:lnTo>
                    <a:pt x="84" y="374"/>
                  </a:lnTo>
                  <a:lnTo>
                    <a:pt x="81" y="377"/>
                  </a:lnTo>
                  <a:lnTo>
                    <a:pt x="79" y="379"/>
                  </a:lnTo>
                  <a:lnTo>
                    <a:pt x="79" y="384"/>
                  </a:lnTo>
                  <a:lnTo>
                    <a:pt x="79" y="384"/>
                  </a:lnTo>
                  <a:lnTo>
                    <a:pt x="84" y="397"/>
                  </a:lnTo>
                  <a:lnTo>
                    <a:pt x="87" y="412"/>
                  </a:lnTo>
                  <a:lnTo>
                    <a:pt x="87" y="412"/>
                  </a:lnTo>
                  <a:lnTo>
                    <a:pt x="86" y="413"/>
                  </a:lnTo>
                  <a:lnTo>
                    <a:pt x="84" y="415"/>
                  </a:lnTo>
                  <a:lnTo>
                    <a:pt x="79" y="418"/>
                  </a:lnTo>
                  <a:lnTo>
                    <a:pt x="74" y="420"/>
                  </a:lnTo>
                  <a:lnTo>
                    <a:pt x="73" y="422"/>
                  </a:lnTo>
                  <a:lnTo>
                    <a:pt x="71" y="425"/>
                  </a:lnTo>
                  <a:lnTo>
                    <a:pt x="71" y="425"/>
                  </a:lnTo>
                  <a:lnTo>
                    <a:pt x="71" y="428"/>
                  </a:lnTo>
                  <a:lnTo>
                    <a:pt x="68" y="431"/>
                  </a:lnTo>
                  <a:lnTo>
                    <a:pt x="64" y="433"/>
                  </a:lnTo>
                  <a:lnTo>
                    <a:pt x="60" y="433"/>
                  </a:lnTo>
                  <a:lnTo>
                    <a:pt x="60" y="433"/>
                  </a:lnTo>
                  <a:lnTo>
                    <a:pt x="56" y="433"/>
                  </a:lnTo>
                  <a:lnTo>
                    <a:pt x="55" y="435"/>
                  </a:lnTo>
                  <a:lnTo>
                    <a:pt x="50" y="440"/>
                  </a:lnTo>
                  <a:lnTo>
                    <a:pt x="48" y="446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46" y="454"/>
                  </a:lnTo>
                  <a:lnTo>
                    <a:pt x="45" y="458"/>
                  </a:lnTo>
                  <a:lnTo>
                    <a:pt x="38" y="458"/>
                  </a:lnTo>
                  <a:lnTo>
                    <a:pt x="32" y="458"/>
                  </a:lnTo>
                  <a:lnTo>
                    <a:pt x="28" y="459"/>
                  </a:lnTo>
                  <a:lnTo>
                    <a:pt x="25" y="461"/>
                  </a:lnTo>
                  <a:lnTo>
                    <a:pt x="25" y="461"/>
                  </a:lnTo>
                  <a:lnTo>
                    <a:pt x="25" y="459"/>
                  </a:lnTo>
                  <a:lnTo>
                    <a:pt x="25" y="459"/>
                  </a:lnTo>
                  <a:lnTo>
                    <a:pt x="23" y="464"/>
                  </a:lnTo>
                  <a:lnTo>
                    <a:pt x="19" y="471"/>
                  </a:lnTo>
                  <a:lnTo>
                    <a:pt x="9" y="481"/>
                  </a:lnTo>
                  <a:lnTo>
                    <a:pt x="4" y="486"/>
                  </a:lnTo>
                  <a:lnTo>
                    <a:pt x="0" y="491"/>
                  </a:lnTo>
                  <a:lnTo>
                    <a:pt x="0" y="497"/>
                  </a:lnTo>
                  <a:lnTo>
                    <a:pt x="4" y="502"/>
                  </a:lnTo>
                  <a:lnTo>
                    <a:pt x="4" y="502"/>
                  </a:lnTo>
                  <a:lnTo>
                    <a:pt x="9" y="505"/>
                  </a:lnTo>
                  <a:lnTo>
                    <a:pt x="9" y="510"/>
                  </a:lnTo>
                  <a:lnTo>
                    <a:pt x="9" y="515"/>
                  </a:lnTo>
                  <a:lnTo>
                    <a:pt x="9" y="520"/>
                  </a:lnTo>
                  <a:lnTo>
                    <a:pt x="9" y="520"/>
                  </a:lnTo>
                  <a:lnTo>
                    <a:pt x="10" y="523"/>
                  </a:lnTo>
                  <a:lnTo>
                    <a:pt x="14" y="525"/>
                  </a:lnTo>
                  <a:lnTo>
                    <a:pt x="20" y="527"/>
                  </a:lnTo>
                  <a:lnTo>
                    <a:pt x="33" y="523"/>
                  </a:lnTo>
                  <a:lnTo>
                    <a:pt x="33" y="523"/>
                  </a:lnTo>
                  <a:lnTo>
                    <a:pt x="35" y="535"/>
                  </a:lnTo>
                  <a:lnTo>
                    <a:pt x="33" y="548"/>
                  </a:lnTo>
                  <a:lnTo>
                    <a:pt x="33" y="556"/>
                  </a:lnTo>
                  <a:lnTo>
                    <a:pt x="30" y="561"/>
                  </a:lnTo>
                  <a:lnTo>
                    <a:pt x="27" y="566"/>
                  </a:lnTo>
                  <a:lnTo>
                    <a:pt x="22" y="569"/>
                  </a:lnTo>
                  <a:lnTo>
                    <a:pt x="22" y="569"/>
                  </a:lnTo>
                  <a:lnTo>
                    <a:pt x="9" y="571"/>
                  </a:lnTo>
                  <a:lnTo>
                    <a:pt x="5" y="573"/>
                  </a:lnTo>
                  <a:lnTo>
                    <a:pt x="5" y="574"/>
                  </a:lnTo>
                  <a:lnTo>
                    <a:pt x="5" y="578"/>
                  </a:lnTo>
                  <a:lnTo>
                    <a:pt x="7" y="583"/>
                  </a:lnTo>
                  <a:lnTo>
                    <a:pt x="7" y="583"/>
                  </a:lnTo>
                  <a:lnTo>
                    <a:pt x="10" y="587"/>
                  </a:lnTo>
                  <a:lnTo>
                    <a:pt x="10" y="592"/>
                  </a:lnTo>
                  <a:lnTo>
                    <a:pt x="7" y="597"/>
                  </a:lnTo>
                  <a:lnTo>
                    <a:pt x="4" y="601"/>
                  </a:lnTo>
                  <a:lnTo>
                    <a:pt x="4" y="601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8"/>
            <p:cNvSpPr>
              <a:spLocks/>
            </p:cNvSpPr>
            <p:nvPr/>
          </p:nvSpPr>
          <p:spPr bwMode="auto">
            <a:xfrm>
              <a:off x="4595813" y="5703889"/>
              <a:ext cx="14288" cy="26988"/>
            </a:xfrm>
            <a:custGeom>
              <a:avLst/>
              <a:gdLst>
                <a:gd name="T0" fmla="*/ 0 w 9"/>
                <a:gd name="T1" fmla="*/ 2 h 17"/>
                <a:gd name="T2" fmla="*/ 0 w 9"/>
                <a:gd name="T3" fmla="*/ 2 h 17"/>
                <a:gd name="T4" fmla="*/ 3 w 9"/>
                <a:gd name="T5" fmla="*/ 8 h 17"/>
                <a:gd name="T6" fmla="*/ 5 w 9"/>
                <a:gd name="T7" fmla="*/ 17 h 17"/>
                <a:gd name="T8" fmla="*/ 5 w 9"/>
                <a:gd name="T9" fmla="*/ 17 h 17"/>
                <a:gd name="T10" fmla="*/ 8 w 9"/>
                <a:gd name="T11" fmla="*/ 15 h 17"/>
                <a:gd name="T12" fmla="*/ 9 w 9"/>
                <a:gd name="T13" fmla="*/ 12 h 17"/>
                <a:gd name="T14" fmla="*/ 9 w 9"/>
                <a:gd name="T15" fmla="*/ 0 h 17"/>
                <a:gd name="T16" fmla="*/ 0 w 9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7">
                  <a:moveTo>
                    <a:pt x="0" y="2"/>
                  </a:moveTo>
                  <a:lnTo>
                    <a:pt x="0" y="2"/>
                  </a:lnTo>
                  <a:lnTo>
                    <a:pt x="3" y="8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8" y="15"/>
                  </a:lnTo>
                  <a:lnTo>
                    <a:pt x="9" y="12"/>
                  </a:lnTo>
                  <a:lnTo>
                    <a:pt x="9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9"/>
            <p:cNvSpPr>
              <a:spLocks/>
            </p:cNvSpPr>
            <p:nvPr/>
          </p:nvSpPr>
          <p:spPr bwMode="auto">
            <a:xfrm>
              <a:off x="4595813" y="5703889"/>
              <a:ext cx="14288" cy="26988"/>
            </a:xfrm>
            <a:custGeom>
              <a:avLst/>
              <a:gdLst>
                <a:gd name="T0" fmla="*/ 0 w 9"/>
                <a:gd name="T1" fmla="*/ 2 h 17"/>
                <a:gd name="T2" fmla="*/ 0 w 9"/>
                <a:gd name="T3" fmla="*/ 2 h 17"/>
                <a:gd name="T4" fmla="*/ 3 w 9"/>
                <a:gd name="T5" fmla="*/ 8 h 17"/>
                <a:gd name="T6" fmla="*/ 5 w 9"/>
                <a:gd name="T7" fmla="*/ 17 h 17"/>
                <a:gd name="T8" fmla="*/ 5 w 9"/>
                <a:gd name="T9" fmla="*/ 17 h 17"/>
                <a:gd name="T10" fmla="*/ 8 w 9"/>
                <a:gd name="T11" fmla="*/ 15 h 17"/>
                <a:gd name="T12" fmla="*/ 9 w 9"/>
                <a:gd name="T13" fmla="*/ 12 h 17"/>
                <a:gd name="T14" fmla="*/ 9 w 9"/>
                <a:gd name="T15" fmla="*/ 0 h 17"/>
                <a:gd name="T16" fmla="*/ 0 w 9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7">
                  <a:moveTo>
                    <a:pt x="0" y="2"/>
                  </a:moveTo>
                  <a:lnTo>
                    <a:pt x="0" y="2"/>
                  </a:lnTo>
                  <a:lnTo>
                    <a:pt x="3" y="8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8" y="15"/>
                  </a:lnTo>
                  <a:lnTo>
                    <a:pt x="9" y="12"/>
                  </a:lnTo>
                  <a:lnTo>
                    <a:pt x="9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16"/>
            <p:cNvSpPr>
              <a:spLocks/>
            </p:cNvSpPr>
            <p:nvPr/>
          </p:nvSpPr>
          <p:spPr bwMode="auto">
            <a:xfrm>
              <a:off x="3781425" y="1854201"/>
              <a:ext cx="887413" cy="755650"/>
            </a:xfrm>
            <a:custGeom>
              <a:avLst/>
              <a:gdLst>
                <a:gd name="T0" fmla="*/ 22 w 559"/>
                <a:gd name="T1" fmla="*/ 89 h 476"/>
                <a:gd name="T2" fmla="*/ 0 w 559"/>
                <a:gd name="T3" fmla="*/ 79 h 476"/>
                <a:gd name="T4" fmla="*/ 17 w 559"/>
                <a:gd name="T5" fmla="*/ 59 h 476"/>
                <a:gd name="T6" fmla="*/ 40 w 559"/>
                <a:gd name="T7" fmla="*/ 31 h 476"/>
                <a:gd name="T8" fmla="*/ 56 w 559"/>
                <a:gd name="T9" fmla="*/ 13 h 476"/>
                <a:gd name="T10" fmla="*/ 73 w 559"/>
                <a:gd name="T11" fmla="*/ 13 h 476"/>
                <a:gd name="T12" fmla="*/ 148 w 559"/>
                <a:gd name="T13" fmla="*/ 20 h 476"/>
                <a:gd name="T14" fmla="*/ 197 w 559"/>
                <a:gd name="T15" fmla="*/ 23 h 476"/>
                <a:gd name="T16" fmla="*/ 248 w 559"/>
                <a:gd name="T17" fmla="*/ 35 h 476"/>
                <a:gd name="T18" fmla="*/ 304 w 559"/>
                <a:gd name="T19" fmla="*/ 43 h 476"/>
                <a:gd name="T20" fmla="*/ 345 w 559"/>
                <a:gd name="T21" fmla="*/ 51 h 476"/>
                <a:gd name="T22" fmla="*/ 375 w 559"/>
                <a:gd name="T23" fmla="*/ 63 h 476"/>
                <a:gd name="T24" fmla="*/ 403 w 559"/>
                <a:gd name="T25" fmla="*/ 58 h 476"/>
                <a:gd name="T26" fmla="*/ 419 w 559"/>
                <a:gd name="T27" fmla="*/ 61 h 476"/>
                <a:gd name="T28" fmla="*/ 447 w 559"/>
                <a:gd name="T29" fmla="*/ 76 h 476"/>
                <a:gd name="T30" fmla="*/ 477 w 559"/>
                <a:gd name="T31" fmla="*/ 72 h 476"/>
                <a:gd name="T32" fmla="*/ 488 w 559"/>
                <a:gd name="T33" fmla="*/ 112 h 476"/>
                <a:gd name="T34" fmla="*/ 501 w 559"/>
                <a:gd name="T35" fmla="*/ 109 h 476"/>
                <a:gd name="T36" fmla="*/ 544 w 559"/>
                <a:gd name="T37" fmla="*/ 114 h 476"/>
                <a:gd name="T38" fmla="*/ 537 w 559"/>
                <a:gd name="T39" fmla="*/ 145 h 476"/>
                <a:gd name="T40" fmla="*/ 539 w 559"/>
                <a:gd name="T41" fmla="*/ 178 h 476"/>
                <a:gd name="T42" fmla="*/ 516 w 559"/>
                <a:gd name="T43" fmla="*/ 205 h 476"/>
                <a:gd name="T44" fmla="*/ 527 w 559"/>
                <a:gd name="T45" fmla="*/ 232 h 476"/>
                <a:gd name="T46" fmla="*/ 537 w 559"/>
                <a:gd name="T47" fmla="*/ 274 h 476"/>
                <a:gd name="T48" fmla="*/ 549 w 559"/>
                <a:gd name="T49" fmla="*/ 296 h 476"/>
                <a:gd name="T50" fmla="*/ 554 w 559"/>
                <a:gd name="T51" fmla="*/ 315 h 476"/>
                <a:gd name="T52" fmla="*/ 531 w 559"/>
                <a:gd name="T53" fmla="*/ 335 h 476"/>
                <a:gd name="T54" fmla="*/ 531 w 559"/>
                <a:gd name="T55" fmla="*/ 368 h 476"/>
                <a:gd name="T56" fmla="*/ 542 w 559"/>
                <a:gd name="T57" fmla="*/ 416 h 476"/>
                <a:gd name="T58" fmla="*/ 537 w 559"/>
                <a:gd name="T59" fmla="*/ 439 h 476"/>
                <a:gd name="T60" fmla="*/ 542 w 559"/>
                <a:gd name="T61" fmla="*/ 467 h 476"/>
                <a:gd name="T62" fmla="*/ 524 w 559"/>
                <a:gd name="T63" fmla="*/ 475 h 476"/>
                <a:gd name="T64" fmla="*/ 480 w 559"/>
                <a:gd name="T65" fmla="*/ 453 h 476"/>
                <a:gd name="T66" fmla="*/ 467 w 559"/>
                <a:gd name="T67" fmla="*/ 439 h 476"/>
                <a:gd name="T68" fmla="*/ 440 w 559"/>
                <a:gd name="T69" fmla="*/ 429 h 476"/>
                <a:gd name="T70" fmla="*/ 411 w 559"/>
                <a:gd name="T71" fmla="*/ 430 h 476"/>
                <a:gd name="T72" fmla="*/ 362 w 559"/>
                <a:gd name="T73" fmla="*/ 427 h 476"/>
                <a:gd name="T74" fmla="*/ 348 w 559"/>
                <a:gd name="T75" fmla="*/ 444 h 476"/>
                <a:gd name="T76" fmla="*/ 339 w 559"/>
                <a:gd name="T77" fmla="*/ 462 h 476"/>
                <a:gd name="T78" fmla="*/ 322 w 559"/>
                <a:gd name="T79" fmla="*/ 457 h 476"/>
                <a:gd name="T80" fmla="*/ 306 w 559"/>
                <a:gd name="T81" fmla="*/ 434 h 476"/>
                <a:gd name="T82" fmla="*/ 268 w 559"/>
                <a:gd name="T83" fmla="*/ 435 h 476"/>
                <a:gd name="T84" fmla="*/ 179 w 559"/>
                <a:gd name="T85" fmla="*/ 398 h 476"/>
                <a:gd name="T86" fmla="*/ 188 w 559"/>
                <a:gd name="T87" fmla="*/ 381 h 476"/>
                <a:gd name="T88" fmla="*/ 199 w 559"/>
                <a:gd name="T89" fmla="*/ 371 h 476"/>
                <a:gd name="T90" fmla="*/ 214 w 559"/>
                <a:gd name="T91" fmla="*/ 366 h 476"/>
                <a:gd name="T92" fmla="*/ 215 w 559"/>
                <a:gd name="T93" fmla="*/ 352 h 476"/>
                <a:gd name="T94" fmla="*/ 227 w 559"/>
                <a:gd name="T95" fmla="*/ 347 h 476"/>
                <a:gd name="T96" fmla="*/ 232 w 559"/>
                <a:gd name="T97" fmla="*/ 330 h 476"/>
                <a:gd name="T98" fmla="*/ 240 w 559"/>
                <a:gd name="T99" fmla="*/ 317 h 476"/>
                <a:gd name="T100" fmla="*/ 253 w 559"/>
                <a:gd name="T101" fmla="*/ 294 h 476"/>
                <a:gd name="T102" fmla="*/ 252 w 559"/>
                <a:gd name="T103" fmla="*/ 273 h 476"/>
                <a:gd name="T104" fmla="*/ 201 w 559"/>
                <a:gd name="T105" fmla="*/ 243 h 476"/>
                <a:gd name="T106" fmla="*/ 168 w 559"/>
                <a:gd name="T107" fmla="*/ 251 h 476"/>
                <a:gd name="T108" fmla="*/ 148 w 559"/>
                <a:gd name="T109" fmla="*/ 233 h 476"/>
                <a:gd name="T110" fmla="*/ 145 w 559"/>
                <a:gd name="T111" fmla="*/ 210 h 476"/>
                <a:gd name="T112" fmla="*/ 143 w 559"/>
                <a:gd name="T113" fmla="*/ 160 h 476"/>
                <a:gd name="T114" fmla="*/ 148 w 559"/>
                <a:gd name="T115" fmla="*/ 143 h 476"/>
                <a:gd name="T116" fmla="*/ 138 w 559"/>
                <a:gd name="T117" fmla="*/ 125 h 476"/>
                <a:gd name="T118" fmla="*/ 99 w 559"/>
                <a:gd name="T119" fmla="*/ 135 h 476"/>
                <a:gd name="T120" fmla="*/ 69 w 559"/>
                <a:gd name="T121" fmla="*/ 114 h 476"/>
                <a:gd name="T122" fmla="*/ 50 w 559"/>
                <a:gd name="T123" fmla="*/ 133 h 476"/>
                <a:gd name="T124" fmla="*/ 20 w 559"/>
                <a:gd name="T125" fmla="*/ 118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59" h="476">
                  <a:moveTo>
                    <a:pt x="20" y="118"/>
                  </a:moveTo>
                  <a:lnTo>
                    <a:pt x="15" y="110"/>
                  </a:lnTo>
                  <a:lnTo>
                    <a:pt x="15" y="110"/>
                  </a:lnTo>
                  <a:lnTo>
                    <a:pt x="18" y="107"/>
                  </a:lnTo>
                  <a:lnTo>
                    <a:pt x="22" y="99"/>
                  </a:lnTo>
                  <a:lnTo>
                    <a:pt x="22" y="92"/>
                  </a:lnTo>
                  <a:lnTo>
                    <a:pt x="22" y="89"/>
                  </a:lnTo>
                  <a:lnTo>
                    <a:pt x="18" y="89"/>
                  </a:lnTo>
                  <a:lnTo>
                    <a:pt x="18" y="89"/>
                  </a:lnTo>
                  <a:lnTo>
                    <a:pt x="10" y="86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4" y="76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4" y="66"/>
                  </a:lnTo>
                  <a:lnTo>
                    <a:pt x="15" y="63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25" y="54"/>
                  </a:lnTo>
                  <a:lnTo>
                    <a:pt x="28" y="51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30" y="41"/>
                  </a:lnTo>
                  <a:lnTo>
                    <a:pt x="32" y="38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3" y="28"/>
                  </a:lnTo>
                  <a:lnTo>
                    <a:pt x="46" y="22"/>
                  </a:lnTo>
                  <a:lnTo>
                    <a:pt x="50" y="17"/>
                  </a:lnTo>
                  <a:lnTo>
                    <a:pt x="51" y="15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9" y="15"/>
                  </a:lnTo>
                  <a:lnTo>
                    <a:pt x="66" y="17"/>
                  </a:lnTo>
                  <a:lnTo>
                    <a:pt x="71" y="18"/>
                  </a:lnTo>
                  <a:lnTo>
                    <a:pt x="76" y="18"/>
                  </a:lnTo>
                  <a:lnTo>
                    <a:pt x="76" y="18"/>
                  </a:lnTo>
                  <a:lnTo>
                    <a:pt x="74" y="15"/>
                  </a:lnTo>
                  <a:lnTo>
                    <a:pt x="73" y="13"/>
                  </a:lnTo>
                  <a:lnTo>
                    <a:pt x="73" y="10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9" y="0"/>
                  </a:lnTo>
                  <a:lnTo>
                    <a:pt x="112" y="15"/>
                  </a:lnTo>
                  <a:lnTo>
                    <a:pt x="148" y="20"/>
                  </a:lnTo>
                  <a:lnTo>
                    <a:pt x="148" y="20"/>
                  </a:lnTo>
                  <a:lnTo>
                    <a:pt x="163" y="23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81" y="28"/>
                  </a:lnTo>
                  <a:lnTo>
                    <a:pt x="186" y="27"/>
                  </a:lnTo>
                  <a:lnTo>
                    <a:pt x="197" y="23"/>
                  </a:lnTo>
                  <a:lnTo>
                    <a:pt x="197" y="23"/>
                  </a:lnTo>
                  <a:lnTo>
                    <a:pt x="214" y="22"/>
                  </a:lnTo>
                  <a:lnTo>
                    <a:pt x="232" y="22"/>
                  </a:lnTo>
                  <a:lnTo>
                    <a:pt x="232" y="22"/>
                  </a:lnTo>
                  <a:lnTo>
                    <a:pt x="235" y="23"/>
                  </a:lnTo>
                  <a:lnTo>
                    <a:pt x="238" y="25"/>
                  </a:lnTo>
                  <a:lnTo>
                    <a:pt x="245" y="30"/>
                  </a:lnTo>
                  <a:lnTo>
                    <a:pt x="248" y="35"/>
                  </a:lnTo>
                  <a:lnTo>
                    <a:pt x="255" y="40"/>
                  </a:lnTo>
                  <a:lnTo>
                    <a:pt x="257" y="41"/>
                  </a:lnTo>
                  <a:lnTo>
                    <a:pt x="257" y="41"/>
                  </a:lnTo>
                  <a:lnTo>
                    <a:pt x="268" y="43"/>
                  </a:lnTo>
                  <a:lnTo>
                    <a:pt x="281" y="43"/>
                  </a:lnTo>
                  <a:lnTo>
                    <a:pt x="281" y="43"/>
                  </a:lnTo>
                  <a:lnTo>
                    <a:pt x="304" y="43"/>
                  </a:lnTo>
                  <a:lnTo>
                    <a:pt x="316" y="43"/>
                  </a:lnTo>
                  <a:lnTo>
                    <a:pt x="327" y="48"/>
                  </a:lnTo>
                  <a:lnTo>
                    <a:pt x="327" y="48"/>
                  </a:lnTo>
                  <a:lnTo>
                    <a:pt x="332" y="51"/>
                  </a:lnTo>
                  <a:lnTo>
                    <a:pt x="337" y="51"/>
                  </a:lnTo>
                  <a:lnTo>
                    <a:pt x="342" y="51"/>
                  </a:lnTo>
                  <a:lnTo>
                    <a:pt x="345" y="51"/>
                  </a:lnTo>
                  <a:lnTo>
                    <a:pt x="352" y="48"/>
                  </a:lnTo>
                  <a:lnTo>
                    <a:pt x="357" y="46"/>
                  </a:lnTo>
                  <a:lnTo>
                    <a:pt x="362" y="46"/>
                  </a:lnTo>
                  <a:lnTo>
                    <a:pt x="362" y="46"/>
                  </a:lnTo>
                  <a:lnTo>
                    <a:pt x="368" y="56"/>
                  </a:lnTo>
                  <a:lnTo>
                    <a:pt x="371" y="61"/>
                  </a:lnTo>
                  <a:lnTo>
                    <a:pt x="375" y="63"/>
                  </a:lnTo>
                  <a:lnTo>
                    <a:pt x="375" y="63"/>
                  </a:lnTo>
                  <a:lnTo>
                    <a:pt x="380" y="63"/>
                  </a:lnTo>
                  <a:lnTo>
                    <a:pt x="386" y="59"/>
                  </a:lnTo>
                  <a:lnTo>
                    <a:pt x="393" y="58"/>
                  </a:lnTo>
                  <a:lnTo>
                    <a:pt x="399" y="56"/>
                  </a:lnTo>
                  <a:lnTo>
                    <a:pt x="399" y="56"/>
                  </a:lnTo>
                  <a:lnTo>
                    <a:pt x="403" y="58"/>
                  </a:lnTo>
                  <a:lnTo>
                    <a:pt x="406" y="59"/>
                  </a:lnTo>
                  <a:lnTo>
                    <a:pt x="408" y="63"/>
                  </a:lnTo>
                  <a:lnTo>
                    <a:pt x="411" y="63"/>
                  </a:lnTo>
                  <a:lnTo>
                    <a:pt x="412" y="64"/>
                  </a:lnTo>
                  <a:lnTo>
                    <a:pt x="414" y="63"/>
                  </a:lnTo>
                  <a:lnTo>
                    <a:pt x="419" y="61"/>
                  </a:lnTo>
                  <a:lnTo>
                    <a:pt x="419" y="61"/>
                  </a:lnTo>
                  <a:lnTo>
                    <a:pt x="426" y="56"/>
                  </a:lnTo>
                  <a:lnTo>
                    <a:pt x="431" y="54"/>
                  </a:lnTo>
                  <a:lnTo>
                    <a:pt x="434" y="56"/>
                  </a:lnTo>
                  <a:lnTo>
                    <a:pt x="437" y="58"/>
                  </a:lnTo>
                  <a:lnTo>
                    <a:pt x="442" y="66"/>
                  </a:lnTo>
                  <a:lnTo>
                    <a:pt x="447" y="76"/>
                  </a:lnTo>
                  <a:lnTo>
                    <a:pt x="447" y="76"/>
                  </a:lnTo>
                  <a:lnTo>
                    <a:pt x="450" y="79"/>
                  </a:lnTo>
                  <a:lnTo>
                    <a:pt x="455" y="81"/>
                  </a:lnTo>
                  <a:lnTo>
                    <a:pt x="458" y="79"/>
                  </a:lnTo>
                  <a:lnTo>
                    <a:pt x="462" y="77"/>
                  </a:lnTo>
                  <a:lnTo>
                    <a:pt x="470" y="74"/>
                  </a:lnTo>
                  <a:lnTo>
                    <a:pt x="473" y="72"/>
                  </a:lnTo>
                  <a:lnTo>
                    <a:pt x="477" y="72"/>
                  </a:lnTo>
                  <a:lnTo>
                    <a:pt x="477" y="72"/>
                  </a:lnTo>
                  <a:lnTo>
                    <a:pt x="481" y="74"/>
                  </a:lnTo>
                  <a:lnTo>
                    <a:pt x="483" y="79"/>
                  </a:lnTo>
                  <a:lnTo>
                    <a:pt x="486" y="91"/>
                  </a:lnTo>
                  <a:lnTo>
                    <a:pt x="486" y="102"/>
                  </a:lnTo>
                  <a:lnTo>
                    <a:pt x="488" y="112"/>
                  </a:lnTo>
                  <a:lnTo>
                    <a:pt x="488" y="112"/>
                  </a:lnTo>
                  <a:lnTo>
                    <a:pt x="490" y="115"/>
                  </a:lnTo>
                  <a:lnTo>
                    <a:pt x="491" y="118"/>
                  </a:lnTo>
                  <a:lnTo>
                    <a:pt x="495" y="118"/>
                  </a:lnTo>
                  <a:lnTo>
                    <a:pt x="496" y="118"/>
                  </a:lnTo>
                  <a:lnTo>
                    <a:pt x="499" y="114"/>
                  </a:lnTo>
                  <a:lnTo>
                    <a:pt x="501" y="109"/>
                  </a:lnTo>
                  <a:lnTo>
                    <a:pt x="501" y="109"/>
                  </a:lnTo>
                  <a:lnTo>
                    <a:pt x="504" y="104"/>
                  </a:lnTo>
                  <a:lnTo>
                    <a:pt x="509" y="99"/>
                  </a:lnTo>
                  <a:lnTo>
                    <a:pt x="514" y="95"/>
                  </a:lnTo>
                  <a:lnTo>
                    <a:pt x="519" y="94"/>
                  </a:lnTo>
                  <a:lnTo>
                    <a:pt x="537" y="110"/>
                  </a:lnTo>
                  <a:lnTo>
                    <a:pt x="537" y="110"/>
                  </a:lnTo>
                  <a:lnTo>
                    <a:pt x="544" y="114"/>
                  </a:lnTo>
                  <a:lnTo>
                    <a:pt x="547" y="117"/>
                  </a:lnTo>
                  <a:lnTo>
                    <a:pt x="547" y="118"/>
                  </a:lnTo>
                  <a:lnTo>
                    <a:pt x="547" y="118"/>
                  </a:lnTo>
                  <a:lnTo>
                    <a:pt x="542" y="125"/>
                  </a:lnTo>
                  <a:lnTo>
                    <a:pt x="539" y="130"/>
                  </a:lnTo>
                  <a:lnTo>
                    <a:pt x="537" y="137"/>
                  </a:lnTo>
                  <a:lnTo>
                    <a:pt x="537" y="145"/>
                  </a:lnTo>
                  <a:lnTo>
                    <a:pt x="537" y="145"/>
                  </a:lnTo>
                  <a:lnTo>
                    <a:pt x="539" y="151"/>
                  </a:lnTo>
                  <a:lnTo>
                    <a:pt x="539" y="158"/>
                  </a:lnTo>
                  <a:lnTo>
                    <a:pt x="539" y="158"/>
                  </a:lnTo>
                  <a:lnTo>
                    <a:pt x="537" y="168"/>
                  </a:lnTo>
                  <a:lnTo>
                    <a:pt x="539" y="178"/>
                  </a:lnTo>
                  <a:lnTo>
                    <a:pt x="539" y="178"/>
                  </a:lnTo>
                  <a:lnTo>
                    <a:pt x="544" y="181"/>
                  </a:lnTo>
                  <a:lnTo>
                    <a:pt x="545" y="184"/>
                  </a:lnTo>
                  <a:lnTo>
                    <a:pt x="545" y="187"/>
                  </a:lnTo>
                  <a:lnTo>
                    <a:pt x="542" y="191"/>
                  </a:lnTo>
                  <a:lnTo>
                    <a:pt x="542" y="191"/>
                  </a:lnTo>
                  <a:lnTo>
                    <a:pt x="524" y="201"/>
                  </a:lnTo>
                  <a:lnTo>
                    <a:pt x="516" y="205"/>
                  </a:lnTo>
                  <a:lnTo>
                    <a:pt x="514" y="209"/>
                  </a:lnTo>
                  <a:lnTo>
                    <a:pt x="513" y="214"/>
                  </a:lnTo>
                  <a:lnTo>
                    <a:pt x="513" y="214"/>
                  </a:lnTo>
                  <a:lnTo>
                    <a:pt x="514" y="217"/>
                  </a:lnTo>
                  <a:lnTo>
                    <a:pt x="516" y="220"/>
                  </a:lnTo>
                  <a:lnTo>
                    <a:pt x="521" y="227"/>
                  </a:lnTo>
                  <a:lnTo>
                    <a:pt x="527" y="232"/>
                  </a:lnTo>
                  <a:lnTo>
                    <a:pt x="529" y="237"/>
                  </a:lnTo>
                  <a:lnTo>
                    <a:pt x="531" y="240"/>
                  </a:lnTo>
                  <a:lnTo>
                    <a:pt x="532" y="261"/>
                  </a:lnTo>
                  <a:lnTo>
                    <a:pt x="532" y="261"/>
                  </a:lnTo>
                  <a:lnTo>
                    <a:pt x="532" y="270"/>
                  </a:lnTo>
                  <a:lnTo>
                    <a:pt x="534" y="273"/>
                  </a:lnTo>
                  <a:lnTo>
                    <a:pt x="537" y="274"/>
                  </a:lnTo>
                  <a:lnTo>
                    <a:pt x="537" y="274"/>
                  </a:lnTo>
                  <a:lnTo>
                    <a:pt x="544" y="274"/>
                  </a:lnTo>
                  <a:lnTo>
                    <a:pt x="545" y="276"/>
                  </a:lnTo>
                  <a:lnTo>
                    <a:pt x="545" y="284"/>
                  </a:lnTo>
                  <a:lnTo>
                    <a:pt x="545" y="284"/>
                  </a:lnTo>
                  <a:lnTo>
                    <a:pt x="545" y="291"/>
                  </a:lnTo>
                  <a:lnTo>
                    <a:pt x="549" y="296"/>
                  </a:lnTo>
                  <a:lnTo>
                    <a:pt x="554" y="299"/>
                  </a:lnTo>
                  <a:lnTo>
                    <a:pt x="557" y="304"/>
                  </a:lnTo>
                  <a:lnTo>
                    <a:pt x="557" y="304"/>
                  </a:lnTo>
                  <a:lnTo>
                    <a:pt x="559" y="307"/>
                  </a:lnTo>
                  <a:lnTo>
                    <a:pt x="559" y="311"/>
                  </a:lnTo>
                  <a:lnTo>
                    <a:pt x="557" y="314"/>
                  </a:lnTo>
                  <a:lnTo>
                    <a:pt x="554" y="315"/>
                  </a:lnTo>
                  <a:lnTo>
                    <a:pt x="545" y="319"/>
                  </a:lnTo>
                  <a:lnTo>
                    <a:pt x="537" y="322"/>
                  </a:lnTo>
                  <a:lnTo>
                    <a:pt x="537" y="322"/>
                  </a:lnTo>
                  <a:lnTo>
                    <a:pt x="531" y="325"/>
                  </a:lnTo>
                  <a:lnTo>
                    <a:pt x="529" y="327"/>
                  </a:lnTo>
                  <a:lnTo>
                    <a:pt x="529" y="330"/>
                  </a:lnTo>
                  <a:lnTo>
                    <a:pt x="531" y="335"/>
                  </a:lnTo>
                  <a:lnTo>
                    <a:pt x="534" y="340"/>
                  </a:lnTo>
                  <a:lnTo>
                    <a:pt x="534" y="340"/>
                  </a:lnTo>
                  <a:lnTo>
                    <a:pt x="536" y="345"/>
                  </a:lnTo>
                  <a:lnTo>
                    <a:pt x="536" y="350"/>
                  </a:lnTo>
                  <a:lnTo>
                    <a:pt x="531" y="358"/>
                  </a:lnTo>
                  <a:lnTo>
                    <a:pt x="531" y="358"/>
                  </a:lnTo>
                  <a:lnTo>
                    <a:pt x="531" y="368"/>
                  </a:lnTo>
                  <a:lnTo>
                    <a:pt x="531" y="375"/>
                  </a:lnTo>
                  <a:lnTo>
                    <a:pt x="534" y="383"/>
                  </a:lnTo>
                  <a:lnTo>
                    <a:pt x="537" y="391"/>
                  </a:lnTo>
                  <a:lnTo>
                    <a:pt x="537" y="391"/>
                  </a:lnTo>
                  <a:lnTo>
                    <a:pt x="541" y="399"/>
                  </a:lnTo>
                  <a:lnTo>
                    <a:pt x="542" y="407"/>
                  </a:lnTo>
                  <a:lnTo>
                    <a:pt x="542" y="416"/>
                  </a:lnTo>
                  <a:lnTo>
                    <a:pt x="541" y="425"/>
                  </a:lnTo>
                  <a:lnTo>
                    <a:pt x="541" y="425"/>
                  </a:lnTo>
                  <a:lnTo>
                    <a:pt x="539" y="430"/>
                  </a:lnTo>
                  <a:lnTo>
                    <a:pt x="539" y="430"/>
                  </a:lnTo>
                  <a:lnTo>
                    <a:pt x="537" y="435"/>
                  </a:lnTo>
                  <a:lnTo>
                    <a:pt x="537" y="435"/>
                  </a:lnTo>
                  <a:lnTo>
                    <a:pt x="537" y="439"/>
                  </a:lnTo>
                  <a:lnTo>
                    <a:pt x="539" y="440"/>
                  </a:lnTo>
                  <a:lnTo>
                    <a:pt x="542" y="447"/>
                  </a:lnTo>
                  <a:lnTo>
                    <a:pt x="542" y="447"/>
                  </a:lnTo>
                  <a:lnTo>
                    <a:pt x="541" y="452"/>
                  </a:lnTo>
                  <a:lnTo>
                    <a:pt x="542" y="457"/>
                  </a:lnTo>
                  <a:lnTo>
                    <a:pt x="542" y="467"/>
                  </a:lnTo>
                  <a:lnTo>
                    <a:pt x="542" y="467"/>
                  </a:lnTo>
                  <a:lnTo>
                    <a:pt x="542" y="471"/>
                  </a:lnTo>
                  <a:lnTo>
                    <a:pt x="541" y="475"/>
                  </a:lnTo>
                  <a:lnTo>
                    <a:pt x="537" y="476"/>
                  </a:lnTo>
                  <a:lnTo>
                    <a:pt x="532" y="476"/>
                  </a:lnTo>
                  <a:lnTo>
                    <a:pt x="532" y="476"/>
                  </a:lnTo>
                  <a:lnTo>
                    <a:pt x="529" y="476"/>
                  </a:lnTo>
                  <a:lnTo>
                    <a:pt x="524" y="475"/>
                  </a:lnTo>
                  <a:lnTo>
                    <a:pt x="518" y="468"/>
                  </a:lnTo>
                  <a:lnTo>
                    <a:pt x="506" y="453"/>
                  </a:lnTo>
                  <a:lnTo>
                    <a:pt x="506" y="453"/>
                  </a:lnTo>
                  <a:lnTo>
                    <a:pt x="503" y="450"/>
                  </a:lnTo>
                  <a:lnTo>
                    <a:pt x="499" y="448"/>
                  </a:lnTo>
                  <a:lnTo>
                    <a:pt x="493" y="450"/>
                  </a:lnTo>
                  <a:lnTo>
                    <a:pt x="480" y="453"/>
                  </a:lnTo>
                  <a:lnTo>
                    <a:pt x="480" y="453"/>
                  </a:lnTo>
                  <a:lnTo>
                    <a:pt x="478" y="455"/>
                  </a:lnTo>
                  <a:lnTo>
                    <a:pt x="475" y="453"/>
                  </a:lnTo>
                  <a:lnTo>
                    <a:pt x="472" y="448"/>
                  </a:lnTo>
                  <a:lnTo>
                    <a:pt x="468" y="444"/>
                  </a:lnTo>
                  <a:lnTo>
                    <a:pt x="467" y="439"/>
                  </a:lnTo>
                  <a:lnTo>
                    <a:pt x="467" y="439"/>
                  </a:lnTo>
                  <a:lnTo>
                    <a:pt x="462" y="435"/>
                  </a:lnTo>
                  <a:lnTo>
                    <a:pt x="457" y="435"/>
                  </a:lnTo>
                  <a:lnTo>
                    <a:pt x="452" y="435"/>
                  </a:lnTo>
                  <a:lnTo>
                    <a:pt x="445" y="434"/>
                  </a:lnTo>
                  <a:lnTo>
                    <a:pt x="445" y="434"/>
                  </a:lnTo>
                  <a:lnTo>
                    <a:pt x="442" y="432"/>
                  </a:lnTo>
                  <a:lnTo>
                    <a:pt x="440" y="429"/>
                  </a:lnTo>
                  <a:lnTo>
                    <a:pt x="435" y="424"/>
                  </a:lnTo>
                  <a:lnTo>
                    <a:pt x="435" y="424"/>
                  </a:lnTo>
                  <a:lnTo>
                    <a:pt x="434" y="422"/>
                  </a:lnTo>
                  <a:lnTo>
                    <a:pt x="431" y="422"/>
                  </a:lnTo>
                  <a:lnTo>
                    <a:pt x="424" y="424"/>
                  </a:lnTo>
                  <a:lnTo>
                    <a:pt x="411" y="430"/>
                  </a:lnTo>
                  <a:lnTo>
                    <a:pt x="411" y="430"/>
                  </a:lnTo>
                  <a:lnTo>
                    <a:pt x="401" y="432"/>
                  </a:lnTo>
                  <a:lnTo>
                    <a:pt x="393" y="434"/>
                  </a:lnTo>
                  <a:lnTo>
                    <a:pt x="385" y="434"/>
                  </a:lnTo>
                  <a:lnTo>
                    <a:pt x="375" y="432"/>
                  </a:lnTo>
                  <a:lnTo>
                    <a:pt x="375" y="432"/>
                  </a:lnTo>
                  <a:lnTo>
                    <a:pt x="368" y="429"/>
                  </a:lnTo>
                  <a:lnTo>
                    <a:pt x="362" y="427"/>
                  </a:lnTo>
                  <a:lnTo>
                    <a:pt x="362" y="427"/>
                  </a:lnTo>
                  <a:lnTo>
                    <a:pt x="357" y="427"/>
                  </a:lnTo>
                  <a:lnTo>
                    <a:pt x="355" y="430"/>
                  </a:lnTo>
                  <a:lnTo>
                    <a:pt x="352" y="434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48" y="444"/>
                  </a:lnTo>
                  <a:lnTo>
                    <a:pt x="348" y="452"/>
                  </a:lnTo>
                  <a:lnTo>
                    <a:pt x="347" y="460"/>
                  </a:lnTo>
                  <a:lnTo>
                    <a:pt x="345" y="462"/>
                  </a:lnTo>
                  <a:lnTo>
                    <a:pt x="342" y="463"/>
                  </a:lnTo>
                  <a:lnTo>
                    <a:pt x="342" y="463"/>
                  </a:lnTo>
                  <a:lnTo>
                    <a:pt x="340" y="463"/>
                  </a:lnTo>
                  <a:lnTo>
                    <a:pt x="339" y="462"/>
                  </a:lnTo>
                  <a:lnTo>
                    <a:pt x="335" y="457"/>
                  </a:lnTo>
                  <a:lnTo>
                    <a:pt x="332" y="452"/>
                  </a:lnTo>
                  <a:lnTo>
                    <a:pt x="330" y="452"/>
                  </a:lnTo>
                  <a:lnTo>
                    <a:pt x="329" y="453"/>
                  </a:lnTo>
                  <a:lnTo>
                    <a:pt x="329" y="453"/>
                  </a:lnTo>
                  <a:lnTo>
                    <a:pt x="324" y="457"/>
                  </a:lnTo>
                  <a:lnTo>
                    <a:pt x="322" y="457"/>
                  </a:lnTo>
                  <a:lnTo>
                    <a:pt x="319" y="453"/>
                  </a:lnTo>
                  <a:lnTo>
                    <a:pt x="317" y="450"/>
                  </a:lnTo>
                  <a:lnTo>
                    <a:pt x="316" y="439"/>
                  </a:lnTo>
                  <a:lnTo>
                    <a:pt x="312" y="434"/>
                  </a:lnTo>
                  <a:lnTo>
                    <a:pt x="309" y="432"/>
                  </a:lnTo>
                  <a:lnTo>
                    <a:pt x="309" y="432"/>
                  </a:lnTo>
                  <a:lnTo>
                    <a:pt x="306" y="434"/>
                  </a:lnTo>
                  <a:lnTo>
                    <a:pt x="301" y="435"/>
                  </a:lnTo>
                  <a:lnTo>
                    <a:pt x="291" y="439"/>
                  </a:lnTo>
                  <a:lnTo>
                    <a:pt x="283" y="442"/>
                  </a:lnTo>
                  <a:lnTo>
                    <a:pt x="279" y="442"/>
                  </a:lnTo>
                  <a:lnTo>
                    <a:pt x="275" y="442"/>
                  </a:lnTo>
                  <a:lnTo>
                    <a:pt x="275" y="442"/>
                  </a:lnTo>
                  <a:lnTo>
                    <a:pt x="268" y="435"/>
                  </a:lnTo>
                  <a:lnTo>
                    <a:pt x="261" y="430"/>
                  </a:lnTo>
                  <a:lnTo>
                    <a:pt x="261" y="430"/>
                  </a:lnTo>
                  <a:lnTo>
                    <a:pt x="237" y="414"/>
                  </a:lnTo>
                  <a:lnTo>
                    <a:pt x="224" y="407"/>
                  </a:lnTo>
                  <a:lnTo>
                    <a:pt x="212" y="404"/>
                  </a:lnTo>
                  <a:lnTo>
                    <a:pt x="179" y="398"/>
                  </a:lnTo>
                  <a:lnTo>
                    <a:pt x="179" y="398"/>
                  </a:lnTo>
                  <a:lnTo>
                    <a:pt x="181" y="398"/>
                  </a:lnTo>
                  <a:lnTo>
                    <a:pt x="181" y="396"/>
                  </a:lnTo>
                  <a:lnTo>
                    <a:pt x="184" y="391"/>
                  </a:lnTo>
                  <a:lnTo>
                    <a:pt x="184" y="391"/>
                  </a:lnTo>
                  <a:lnTo>
                    <a:pt x="188" y="386"/>
                  </a:lnTo>
                  <a:lnTo>
                    <a:pt x="188" y="381"/>
                  </a:lnTo>
                  <a:lnTo>
                    <a:pt x="188" y="381"/>
                  </a:lnTo>
                  <a:lnTo>
                    <a:pt x="189" y="380"/>
                  </a:lnTo>
                  <a:lnTo>
                    <a:pt x="191" y="378"/>
                  </a:lnTo>
                  <a:lnTo>
                    <a:pt x="196" y="378"/>
                  </a:lnTo>
                  <a:lnTo>
                    <a:pt x="199" y="376"/>
                  </a:lnTo>
                  <a:lnTo>
                    <a:pt x="201" y="375"/>
                  </a:lnTo>
                  <a:lnTo>
                    <a:pt x="199" y="371"/>
                  </a:lnTo>
                  <a:lnTo>
                    <a:pt x="199" y="371"/>
                  </a:lnTo>
                  <a:lnTo>
                    <a:pt x="197" y="366"/>
                  </a:lnTo>
                  <a:lnTo>
                    <a:pt x="199" y="363"/>
                  </a:lnTo>
                  <a:lnTo>
                    <a:pt x="201" y="360"/>
                  </a:lnTo>
                  <a:lnTo>
                    <a:pt x="206" y="361"/>
                  </a:lnTo>
                  <a:lnTo>
                    <a:pt x="206" y="361"/>
                  </a:lnTo>
                  <a:lnTo>
                    <a:pt x="211" y="366"/>
                  </a:lnTo>
                  <a:lnTo>
                    <a:pt x="214" y="366"/>
                  </a:lnTo>
                  <a:lnTo>
                    <a:pt x="217" y="365"/>
                  </a:lnTo>
                  <a:lnTo>
                    <a:pt x="217" y="365"/>
                  </a:lnTo>
                  <a:lnTo>
                    <a:pt x="220" y="363"/>
                  </a:lnTo>
                  <a:lnTo>
                    <a:pt x="220" y="361"/>
                  </a:lnTo>
                  <a:lnTo>
                    <a:pt x="217" y="358"/>
                  </a:lnTo>
                  <a:lnTo>
                    <a:pt x="215" y="355"/>
                  </a:lnTo>
                  <a:lnTo>
                    <a:pt x="215" y="352"/>
                  </a:lnTo>
                  <a:lnTo>
                    <a:pt x="217" y="352"/>
                  </a:lnTo>
                  <a:lnTo>
                    <a:pt x="217" y="352"/>
                  </a:lnTo>
                  <a:lnTo>
                    <a:pt x="220" y="350"/>
                  </a:lnTo>
                  <a:lnTo>
                    <a:pt x="224" y="350"/>
                  </a:lnTo>
                  <a:lnTo>
                    <a:pt x="225" y="348"/>
                  </a:lnTo>
                  <a:lnTo>
                    <a:pt x="225" y="348"/>
                  </a:lnTo>
                  <a:lnTo>
                    <a:pt x="227" y="347"/>
                  </a:lnTo>
                  <a:lnTo>
                    <a:pt x="227" y="343"/>
                  </a:lnTo>
                  <a:lnTo>
                    <a:pt x="225" y="338"/>
                  </a:lnTo>
                  <a:lnTo>
                    <a:pt x="225" y="338"/>
                  </a:lnTo>
                  <a:lnTo>
                    <a:pt x="225" y="335"/>
                  </a:lnTo>
                  <a:lnTo>
                    <a:pt x="229" y="332"/>
                  </a:lnTo>
                  <a:lnTo>
                    <a:pt x="229" y="332"/>
                  </a:lnTo>
                  <a:lnTo>
                    <a:pt x="232" y="330"/>
                  </a:lnTo>
                  <a:lnTo>
                    <a:pt x="232" y="327"/>
                  </a:lnTo>
                  <a:lnTo>
                    <a:pt x="232" y="327"/>
                  </a:lnTo>
                  <a:lnTo>
                    <a:pt x="234" y="324"/>
                  </a:lnTo>
                  <a:lnTo>
                    <a:pt x="237" y="322"/>
                  </a:lnTo>
                  <a:lnTo>
                    <a:pt x="238" y="320"/>
                  </a:lnTo>
                  <a:lnTo>
                    <a:pt x="240" y="317"/>
                  </a:lnTo>
                  <a:lnTo>
                    <a:pt x="240" y="317"/>
                  </a:lnTo>
                  <a:lnTo>
                    <a:pt x="242" y="314"/>
                  </a:lnTo>
                  <a:lnTo>
                    <a:pt x="243" y="311"/>
                  </a:lnTo>
                  <a:lnTo>
                    <a:pt x="248" y="304"/>
                  </a:lnTo>
                  <a:lnTo>
                    <a:pt x="248" y="304"/>
                  </a:lnTo>
                  <a:lnTo>
                    <a:pt x="250" y="299"/>
                  </a:lnTo>
                  <a:lnTo>
                    <a:pt x="253" y="294"/>
                  </a:lnTo>
                  <a:lnTo>
                    <a:pt x="253" y="294"/>
                  </a:lnTo>
                  <a:lnTo>
                    <a:pt x="255" y="291"/>
                  </a:lnTo>
                  <a:lnTo>
                    <a:pt x="258" y="288"/>
                  </a:lnTo>
                  <a:lnTo>
                    <a:pt x="258" y="288"/>
                  </a:lnTo>
                  <a:lnTo>
                    <a:pt x="261" y="279"/>
                  </a:lnTo>
                  <a:lnTo>
                    <a:pt x="261" y="279"/>
                  </a:lnTo>
                  <a:lnTo>
                    <a:pt x="257" y="278"/>
                  </a:lnTo>
                  <a:lnTo>
                    <a:pt x="252" y="273"/>
                  </a:lnTo>
                  <a:lnTo>
                    <a:pt x="242" y="263"/>
                  </a:lnTo>
                  <a:lnTo>
                    <a:pt x="232" y="255"/>
                  </a:lnTo>
                  <a:lnTo>
                    <a:pt x="229" y="250"/>
                  </a:lnTo>
                  <a:lnTo>
                    <a:pt x="222" y="247"/>
                  </a:lnTo>
                  <a:lnTo>
                    <a:pt x="222" y="247"/>
                  </a:lnTo>
                  <a:lnTo>
                    <a:pt x="214" y="245"/>
                  </a:lnTo>
                  <a:lnTo>
                    <a:pt x="201" y="243"/>
                  </a:lnTo>
                  <a:lnTo>
                    <a:pt x="189" y="242"/>
                  </a:lnTo>
                  <a:lnTo>
                    <a:pt x="183" y="240"/>
                  </a:lnTo>
                  <a:lnTo>
                    <a:pt x="183" y="240"/>
                  </a:lnTo>
                  <a:lnTo>
                    <a:pt x="179" y="242"/>
                  </a:lnTo>
                  <a:lnTo>
                    <a:pt x="176" y="248"/>
                  </a:lnTo>
                  <a:lnTo>
                    <a:pt x="171" y="251"/>
                  </a:lnTo>
                  <a:lnTo>
                    <a:pt x="168" y="251"/>
                  </a:lnTo>
                  <a:lnTo>
                    <a:pt x="165" y="250"/>
                  </a:lnTo>
                  <a:lnTo>
                    <a:pt x="165" y="250"/>
                  </a:lnTo>
                  <a:lnTo>
                    <a:pt x="156" y="243"/>
                  </a:lnTo>
                  <a:lnTo>
                    <a:pt x="148" y="238"/>
                  </a:lnTo>
                  <a:lnTo>
                    <a:pt x="148" y="238"/>
                  </a:lnTo>
                  <a:lnTo>
                    <a:pt x="147" y="235"/>
                  </a:lnTo>
                  <a:lnTo>
                    <a:pt x="148" y="233"/>
                  </a:lnTo>
                  <a:lnTo>
                    <a:pt x="150" y="230"/>
                  </a:lnTo>
                  <a:lnTo>
                    <a:pt x="150" y="228"/>
                  </a:lnTo>
                  <a:lnTo>
                    <a:pt x="150" y="228"/>
                  </a:lnTo>
                  <a:lnTo>
                    <a:pt x="147" y="220"/>
                  </a:lnTo>
                  <a:lnTo>
                    <a:pt x="145" y="215"/>
                  </a:lnTo>
                  <a:lnTo>
                    <a:pt x="145" y="210"/>
                  </a:lnTo>
                  <a:lnTo>
                    <a:pt x="145" y="210"/>
                  </a:lnTo>
                  <a:lnTo>
                    <a:pt x="150" y="199"/>
                  </a:lnTo>
                  <a:lnTo>
                    <a:pt x="151" y="194"/>
                  </a:lnTo>
                  <a:lnTo>
                    <a:pt x="151" y="186"/>
                  </a:lnTo>
                  <a:lnTo>
                    <a:pt x="151" y="186"/>
                  </a:lnTo>
                  <a:lnTo>
                    <a:pt x="156" y="174"/>
                  </a:lnTo>
                  <a:lnTo>
                    <a:pt x="158" y="163"/>
                  </a:lnTo>
                  <a:lnTo>
                    <a:pt x="143" y="160"/>
                  </a:lnTo>
                  <a:lnTo>
                    <a:pt x="143" y="158"/>
                  </a:lnTo>
                  <a:lnTo>
                    <a:pt x="143" y="158"/>
                  </a:lnTo>
                  <a:lnTo>
                    <a:pt x="143" y="156"/>
                  </a:lnTo>
                  <a:lnTo>
                    <a:pt x="143" y="155"/>
                  </a:lnTo>
                  <a:lnTo>
                    <a:pt x="147" y="150"/>
                  </a:lnTo>
                  <a:lnTo>
                    <a:pt x="147" y="150"/>
                  </a:lnTo>
                  <a:lnTo>
                    <a:pt x="148" y="143"/>
                  </a:lnTo>
                  <a:lnTo>
                    <a:pt x="148" y="138"/>
                  </a:lnTo>
                  <a:lnTo>
                    <a:pt x="148" y="138"/>
                  </a:lnTo>
                  <a:lnTo>
                    <a:pt x="148" y="135"/>
                  </a:lnTo>
                  <a:lnTo>
                    <a:pt x="145" y="130"/>
                  </a:lnTo>
                  <a:lnTo>
                    <a:pt x="142" y="127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5" y="128"/>
                  </a:lnTo>
                  <a:lnTo>
                    <a:pt x="132" y="132"/>
                  </a:lnTo>
                  <a:lnTo>
                    <a:pt x="127" y="133"/>
                  </a:lnTo>
                  <a:lnTo>
                    <a:pt x="120" y="135"/>
                  </a:lnTo>
                  <a:lnTo>
                    <a:pt x="109" y="137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2" y="133"/>
                  </a:lnTo>
                  <a:lnTo>
                    <a:pt x="89" y="130"/>
                  </a:lnTo>
                  <a:lnTo>
                    <a:pt x="84" y="122"/>
                  </a:lnTo>
                  <a:lnTo>
                    <a:pt x="81" y="118"/>
                  </a:lnTo>
                  <a:lnTo>
                    <a:pt x="79" y="115"/>
                  </a:lnTo>
                  <a:lnTo>
                    <a:pt x="76" y="114"/>
                  </a:lnTo>
                  <a:lnTo>
                    <a:pt x="69" y="114"/>
                  </a:lnTo>
                  <a:lnTo>
                    <a:pt x="69" y="114"/>
                  </a:lnTo>
                  <a:lnTo>
                    <a:pt x="68" y="122"/>
                  </a:lnTo>
                  <a:lnTo>
                    <a:pt x="66" y="128"/>
                  </a:lnTo>
                  <a:lnTo>
                    <a:pt x="63" y="132"/>
                  </a:lnTo>
                  <a:lnTo>
                    <a:pt x="61" y="132"/>
                  </a:lnTo>
                  <a:lnTo>
                    <a:pt x="50" y="133"/>
                  </a:lnTo>
                  <a:lnTo>
                    <a:pt x="50" y="133"/>
                  </a:lnTo>
                  <a:lnTo>
                    <a:pt x="41" y="133"/>
                  </a:lnTo>
                  <a:lnTo>
                    <a:pt x="32" y="132"/>
                  </a:lnTo>
                  <a:lnTo>
                    <a:pt x="28" y="130"/>
                  </a:lnTo>
                  <a:lnTo>
                    <a:pt x="25" y="127"/>
                  </a:lnTo>
                  <a:lnTo>
                    <a:pt x="22" y="123"/>
                  </a:lnTo>
                  <a:lnTo>
                    <a:pt x="20" y="118"/>
                  </a:lnTo>
                  <a:lnTo>
                    <a:pt x="20" y="118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17"/>
            <p:cNvSpPr>
              <a:spLocks/>
            </p:cNvSpPr>
            <p:nvPr/>
          </p:nvSpPr>
          <p:spPr bwMode="auto">
            <a:xfrm>
              <a:off x="4595813" y="1828801"/>
              <a:ext cx="687388" cy="795338"/>
            </a:xfrm>
            <a:custGeom>
              <a:avLst/>
              <a:gdLst>
                <a:gd name="T0" fmla="*/ 34 w 433"/>
                <a:gd name="T1" fmla="*/ 134 h 501"/>
                <a:gd name="T2" fmla="*/ 24 w 433"/>
                <a:gd name="T3" fmla="*/ 161 h 501"/>
                <a:gd name="T4" fmla="*/ 26 w 433"/>
                <a:gd name="T5" fmla="*/ 194 h 501"/>
                <a:gd name="T6" fmla="*/ 11 w 433"/>
                <a:gd name="T7" fmla="*/ 217 h 501"/>
                <a:gd name="T8" fmla="*/ 3 w 433"/>
                <a:gd name="T9" fmla="*/ 236 h 501"/>
                <a:gd name="T10" fmla="*/ 19 w 433"/>
                <a:gd name="T11" fmla="*/ 277 h 501"/>
                <a:gd name="T12" fmla="*/ 32 w 433"/>
                <a:gd name="T13" fmla="*/ 292 h 501"/>
                <a:gd name="T14" fmla="*/ 44 w 433"/>
                <a:gd name="T15" fmla="*/ 320 h 501"/>
                <a:gd name="T16" fmla="*/ 32 w 433"/>
                <a:gd name="T17" fmla="*/ 335 h 501"/>
                <a:gd name="T18" fmla="*/ 18 w 433"/>
                <a:gd name="T19" fmla="*/ 351 h 501"/>
                <a:gd name="T20" fmla="*/ 18 w 433"/>
                <a:gd name="T21" fmla="*/ 374 h 501"/>
                <a:gd name="T22" fmla="*/ 28 w 433"/>
                <a:gd name="T23" fmla="*/ 415 h 501"/>
                <a:gd name="T24" fmla="*/ 26 w 433"/>
                <a:gd name="T25" fmla="*/ 446 h 501"/>
                <a:gd name="T26" fmla="*/ 29 w 433"/>
                <a:gd name="T27" fmla="*/ 463 h 501"/>
                <a:gd name="T28" fmla="*/ 54 w 433"/>
                <a:gd name="T29" fmla="*/ 469 h 501"/>
                <a:gd name="T30" fmla="*/ 82 w 433"/>
                <a:gd name="T31" fmla="*/ 484 h 501"/>
                <a:gd name="T32" fmla="*/ 118 w 433"/>
                <a:gd name="T33" fmla="*/ 474 h 501"/>
                <a:gd name="T34" fmla="*/ 144 w 433"/>
                <a:gd name="T35" fmla="*/ 492 h 501"/>
                <a:gd name="T36" fmla="*/ 179 w 433"/>
                <a:gd name="T37" fmla="*/ 489 h 501"/>
                <a:gd name="T38" fmla="*/ 216 w 433"/>
                <a:gd name="T39" fmla="*/ 471 h 501"/>
                <a:gd name="T40" fmla="*/ 226 w 433"/>
                <a:gd name="T41" fmla="*/ 458 h 501"/>
                <a:gd name="T42" fmla="*/ 241 w 433"/>
                <a:gd name="T43" fmla="*/ 441 h 501"/>
                <a:gd name="T44" fmla="*/ 251 w 433"/>
                <a:gd name="T45" fmla="*/ 415 h 501"/>
                <a:gd name="T46" fmla="*/ 274 w 433"/>
                <a:gd name="T47" fmla="*/ 420 h 501"/>
                <a:gd name="T48" fmla="*/ 269 w 433"/>
                <a:gd name="T49" fmla="*/ 382 h 501"/>
                <a:gd name="T50" fmla="*/ 284 w 433"/>
                <a:gd name="T51" fmla="*/ 369 h 501"/>
                <a:gd name="T52" fmla="*/ 328 w 433"/>
                <a:gd name="T53" fmla="*/ 351 h 501"/>
                <a:gd name="T54" fmla="*/ 390 w 433"/>
                <a:gd name="T55" fmla="*/ 338 h 501"/>
                <a:gd name="T56" fmla="*/ 415 w 433"/>
                <a:gd name="T57" fmla="*/ 328 h 501"/>
                <a:gd name="T58" fmla="*/ 433 w 433"/>
                <a:gd name="T59" fmla="*/ 299 h 501"/>
                <a:gd name="T60" fmla="*/ 412 w 433"/>
                <a:gd name="T61" fmla="*/ 284 h 501"/>
                <a:gd name="T62" fmla="*/ 415 w 433"/>
                <a:gd name="T63" fmla="*/ 258 h 501"/>
                <a:gd name="T64" fmla="*/ 405 w 433"/>
                <a:gd name="T65" fmla="*/ 233 h 501"/>
                <a:gd name="T66" fmla="*/ 384 w 433"/>
                <a:gd name="T67" fmla="*/ 212 h 501"/>
                <a:gd name="T68" fmla="*/ 359 w 433"/>
                <a:gd name="T69" fmla="*/ 208 h 501"/>
                <a:gd name="T70" fmla="*/ 333 w 433"/>
                <a:gd name="T71" fmla="*/ 215 h 501"/>
                <a:gd name="T72" fmla="*/ 307 w 433"/>
                <a:gd name="T73" fmla="*/ 218 h 501"/>
                <a:gd name="T74" fmla="*/ 292 w 433"/>
                <a:gd name="T75" fmla="*/ 225 h 501"/>
                <a:gd name="T76" fmla="*/ 275 w 433"/>
                <a:gd name="T77" fmla="*/ 215 h 501"/>
                <a:gd name="T78" fmla="*/ 279 w 433"/>
                <a:gd name="T79" fmla="*/ 194 h 501"/>
                <a:gd name="T80" fmla="*/ 251 w 433"/>
                <a:gd name="T81" fmla="*/ 202 h 501"/>
                <a:gd name="T82" fmla="*/ 228 w 433"/>
                <a:gd name="T83" fmla="*/ 174 h 501"/>
                <a:gd name="T84" fmla="*/ 202 w 433"/>
                <a:gd name="T85" fmla="*/ 189 h 501"/>
                <a:gd name="T86" fmla="*/ 179 w 433"/>
                <a:gd name="T87" fmla="*/ 189 h 501"/>
                <a:gd name="T88" fmla="*/ 152 w 433"/>
                <a:gd name="T89" fmla="*/ 159 h 501"/>
                <a:gd name="T90" fmla="*/ 126 w 433"/>
                <a:gd name="T91" fmla="*/ 159 h 501"/>
                <a:gd name="T92" fmla="*/ 126 w 433"/>
                <a:gd name="T93" fmla="*/ 136 h 501"/>
                <a:gd name="T94" fmla="*/ 136 w 433"/>
                <a:gd name="T95" fmla="*/ 105 h 501"/>
                <a:gd name="T96" fmla="*/ 144 w 433"/>
                <a:gd name="T97" fmla="*/ 92 h 501"/>
                <a:gd name="T98" fmla="*/ 136 w 433"/>
                <a:gd name="T99" fmla="*/ 66 h 501"/>
                <a:gd name="T100" fmla="*/ 113 w 433"/>
                <a:gd name="T101" fmla="*/ 64 h 501"/>
                <a:gd name="T102" fmla="*/ 113 w 433"/>
                <a:gd name="T103" fmla="*/ 43 h 501"/>
                <a:gd name="T104" fmla="*/ 103 w 433"/>
                <a:gd name="T105" fmla="*/ 11 h 501"/>
                <a:gd name="T106" fmla="*/ 85 w 433"/>
                <a:gd name="T107" fmla="*/ 0 h 501"/>
                <a:gd name="T108" fmla="*/ 62 w 433"/>
                <a:gd name="T109" fmla="*/ 20 h 501"/>
                <a:gd name="T110" fmla="*/ 41 w 433"/>
                <a:gd name="T111" fmla="*/ 39 h 501"/>
                <a:gd name="T112" fmla="*/ 21 w 433"/>
                <a:gd name="T113" fmla="*/ 33 h 501"/>
                <a:gd name="T114" fmla="*/ 6 w 433"/>
                <a:gd name="T115" fmla="*/ 34 h 501"/>
                <a:gd name="T116" fmla="*/ 8 w 433"/>
                <a:gd name="T117" fmla="*/ 10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3" h="501">
                  <a:moveTo>
                    <a:pt x="6" y="110"/>
                  </a:moveTo>
                  <a:lnTo>
                    <a:pt x="24" y="126"/>
                  </a:lnTo>
                  <a:lnTo>
                    <a:pt x="24" y="126"/>
                  </a:lnTo>
                  <a:lnTo>
                    <a:pt x="31" y="130"/>
                  </a:lnTo>
                  <a:lnTo>
                    <a:pt x="34" y="133"/>
                  </a:lnTo>
                  <a:lnTo>
                    <a:pt x="34" y="134"/>
                  </a:lnTo>
                  <a:lnTo>
                    <a:pt x="34" y="134"/>
                  </a:lnTo>
                  <a:lnTo>
                    <a:pt x="29" y="141"/>
                  </a:lnTo>
                  <a:lnTo>
                    <a:pt x="26" y="146"/>
                  </a:lnTo>
                  <a:lnTo>
                    <a:pt x="24" y="153"/>
                  </a:lnTo>
                  <a:lnTo>
                    <a:pt x="24" y="161"/>
                  </a:lnTo>
                  <a:lnTo>
                    <a:pt x="24" y="161"/>
                  </a:lnTo>
                  <a:lnTo>
                    <a:pt x="26" y="167"/>
                  </a:lnTo>
                  <a:lnTo>
                    <a:pt x="26" y="174"/>
                  </a:lnTo>
                  <a:lnTo>
                    <a:pt x="26" y="174"/>
                  </a:lnTo>
                  <a:lnTo>
                    <a:pt x="24" y="184"/>
                  </a:lnTo>
                  <a:lnTo>
                    <a:pt x="26" y="194"/>
                  </a:lnTo>
                  <a:lnTo>
                    <a:pt x="26" y="194"/>
                  </a:lnTo>
                  <a:lnTo>
                    <a:pt x="31" y="197"/>
                  </a:lnTo>
                  <a:lnTo>
                    <a:pt x="32" y="200"/>
                  </a:lnTo>
                  <a:lnTo>
                    <a:pt x="32" y="203"/>
                  </a:lnTo>
                  <a:lnTo>
                    <a:pt x="29" y="207"/>
                  </a:lnTo>
                  <a:lnTo>
                    <a:pt x="29" y="207"/>
                  </a:lnTo>
                  <a:lnTo>
                    <a:pt x="11" y="217"/>
                  </a:lnTo>
                  <a:lnTo>
                    <a:pt x="3" y="221"/>
                  </a:lnTo>
                  <a:lnTo>
                    <a:pt x="1" y="225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1" y="233"/>
                  </a:lnTo>
                  <a:lnTo>
                    <a:pt x="3" y="236"/>
                  </a:lnTo>
                  <a:lnTo>
                    <a:pt x="8" y="243"/>
                  </a:lnTo>
                  <a:lnTo>
                    <a:pt x="14" y="248"/>
                  </a:lnTo>
                  <a:lnTo>
                    <a:pt x="16" y="253"/>
                  </a:lnTo>
                  <a:lnTo>
                    <a:pt x="18" y="256"/>
                  </a:lnTo>
                  <a:lnTo>
                    <a:pt x="19" y="277"/>
                  </a:lnTo>
                  <a:lnTo>
                    <a:pt x="19" y="277"/>
                  </a:lnTo>
                  <a:lnTo>
                    <a:pt x="19" y="286"/>
                  </a:lnTo>
                  <a:lnTo>
                    <a:pt x="21" y="289"/>
                  </a:lnTo>
                  <a:lnTo>
                    <a:pt x="24" y="290"/>
                  </a:lnTo>
                  <a:lnTo>
                    <a:pt x="24" y="290"/>
                  </a:lnTo>
                  <a:lnTo>
                    <a:pt x="31" y="290"/>
                  </a:lnTo>
                  <a:lnTo>
                    <a:pt x="32" y="292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32" y="307"/>
                  </a:lnTo>
                  <a:lnTo>
                    <a:pt x="36" y="312"/>
                  </a:lnTo>
                  <a:lnTo>
                    <a:pt x="41" y="315"/>
                  </a:lnTo>
                  <a:lnTo>
                    <a:pt x="44" y="320"/>
                  </a:lnTo>
                  <a:lnTo>
                    <a:pt x="44" y="320"/>
                  </a:lnTo>
                  <a:lnTo>
                    <a:pt x="46" y="323"/>
                  </a:lnTo>
                  <a:lnTo>
                    <a:pt x="46" y="327"/>
                  </a:lnTo>
                  <a:lnTo>
                    <a:pt x="44" y="330"/>
                  </a:lnTo>
                  <a:lnTo>
                    <a:pt x="41" y="331"/>
                  </a:lnTo>
                  <a:lnTo>
                    <a:pt x="32" y="335"/>
                  </a:lnTo>
                  <a:lnTo>
                    <a:pt x="24" y="338"/>
                  </a:lnTo>
                  <a:lnTo>
                    <a:pt x="24" y="338"/>
                  </a:lnTo>
                  <a:lnTo>
                    <a:pt x="18" y="341"/>
                  </a:lnTo>
                  <a:lnTo>
                    <a:pt x="16" y="343"/>
                  </a:lnTo>
                  <a:lnTo>
                    <a:pt x="16" y="346"/>
                  </a:lnTo>
                  <a:lnTo>
                    <a:pt x="18" y="351"/>
                  </a:lnTo>
                  <a:lnTo>
                    <a:pt x="21" y="356"/>
                  </a:lnTo>
                  <a:lnTo>
                    <a:pt x="21" y="356"/>
                  </a:lnTo>
                  <a:lnTo>
                    <a:pt x="23" y="361"/>
                  </a:lnTo>
                  <a:lnTo>
                    <a:pt x="23" y="366"/>
                  </a:lnTo>
                  <a:lnTo>
                    <a:pt x="18" y="374"/>
                  </a:lnTo>
                  <a:lnTo>
                    <a:pt x="18" y="374"/>
                  </a:lnTo>
                  <a:lnTo>
                    <a:pt x="18" y="384"/>
                  </a:lnTo>
                  <a:lnTo>
                    <a:pt x="18" y="391"/>
                  </a:lnTo>
                  <a:lnTo>
                    <a:pt x="21" y="399"/>
                  </a:lnTo>
                  <a:lnTo>
                    <a:pt x="24" y="407"/>
                  </a:lnTo>
                  <a:lnTo>
                    <a:pt x="24" y="407"/>
                  </a:lnTo>
                  <a:lnTo>
                    <a:pt x="28" y="415"/>
                  </a:lnTo>
                  <a:lnTo>
                    <a:pt x="29" y="423"/>
                  </a:lnTo>
                  <a:lnTo>
                    <a:pt x="29" y="432"/>
                  </a:lnTo>
                  <a:lnTo>
                    <a:pt x="28" y="441"/>
                  </a:lnTo>
                  <a:lnTo>
                    <a:pt x="28" y="441"/>
                  </a:lnTo>
                  <a:lnTo>
                    <a:pt x="26" y="446"/>
                  </a:lnTo>
                  <a:lnTo>
                    <a:pt x="26" y="446"/>
                  </a:lnTo>
                  <a:lnTo>
                    <a:pt x="24" y="451"/>
                  </a:lnTo>
                  <a:lnTo>
                    <a:pt x="24" y="451"/>
                  </a:lnTo>
                  <a:lnTo>
                    <a:pt x="24" y="455"/>
                  </a:lnTo>
                  <a:lnTo>
                    <a:pt x="26" y="456"/>
                  </a:lnTo>
                  <a:lnTo>
                    <a:pt x="29" y="463"/>
                  </a:lnTo>
                  <a:lnTo>
                    <a:pt x="29" y="463"/>
                  </a:lnTo>
                  <a:lnTo>
                    <a:pt x="34" y="461"/>
                  </a:lnTo>
                  <a:lnTo>
                    <a:pt x="41" y="461"/>
                  </a:lnTo>
                  <a:lnTo>
                    <a:pt x="46" y="463"/>
                  </a:lnTo>
                  <a:lnTo>
                    <a:pt x="51" y="466"/>
                  </a:lnTo>
                  <a:lnTo>
                    <a:pt x="51" y="466"/>
                  </a:lnTo>
                  <a:lnTo>
                    <a:pt x="54" y="469"/>
                  </a:lnTo>
                  <a:lnTo>
                    <a:pt x="59" y="471"/>
                  </a:lnTo>
                  <a:lnTo>
                    <a:pt x="59" y="471"/>
                  </a:lnTo>
                  <a:lnTo>
                    <a:pt x="67" y="476"/>
                  </a:lnTo>
                  <a:lnTo>
                    <a:pt x="74" y="479"/>
                  </a:lnTo>
                  <a:lnTo>
                    <a:pt x="82" y="484"/>
                  </a:lnTo>
                  <a:lnTo>
                    <a:pt x="82" y="484"/>
                  </a:lnTo>
                  <a:lnTo>
                    <a:pt x="90" y="484"/>
                  </a:lnTo>
                  <a:lnTo>
                    <a:pt x="98" y="481"/>
                  </a:lnTo>
                  <a:lnTo>
                    <a:pt x="98" y="481"/>
                  </a:lnTo>
                  <a:lnTo>
                    <a:pt x="106" y="478"/>
                  </a:lnTo>
                  <a:lnTo>
                    <a:pt x="106" y="478"/>
                  </a:lnTo>
                  <a:lnTo>
                    <a:pt x="118" y="474"/>
                  </a:lnTo>
                  <a:lnTo>
                    <a:pt x="118" y="474"/>
                  </a:lnTo>
                  <a:lnTo>
                    <a:pt x="124" y="476"/>
                  </a:lnTo>
                  <a:lnTo>
                    <a:pt x="129" y="479"/>
                  </a:lnTo>
                  <a:lnTo>
                    <a:pt x="138" y="487"/>
                  </a:lnTo>
                  <a:lnTo>
                    <a:pt x="138" y="487"/>
                  </a:lnTo>
                  <a:lnTo>
                    <a:pt x="144" y="492"/>
                  </a:lnTo>
                  <a:lnTo>
                    <a:pt x="149" y="497"/>
                  </a:lnTo>
                  <a:lnTo>
                    <a:pt x="154" y="501"/>
                  </a:lnTo>
                  <a:lnTo>
                    <a:pt x="162" y="499"/>
                  </a:lnTo>
                  <a:lnTo>
                    <a:pt x="162" y="499"/>
                  </a:lnTo>
                  <a:lnTo>
                    <a:pt x="170" y="496"/>
                  </a:lnTo>
                  <a:lnTo>
                    <a:pt x="179" y="489"/>
                  </a:lnTo>
                  <a:lnTo>
                    <a:pt x="187" y="481"/>
                  </a:lnTo>
                  <a:lnTo>
                    <a:pt x="195" y="476"/>
                  </a:lnTo>
                  <a:lnTo>
                    <a:pt x="203" y="476"/>
                  </a:lnTo>
                  <a:lnTo>
                    <a:pt x="203" y="476"/>
                  </a:lnTo>
                  <a:lnTo>
                    <a:pt x="213" y="471"/>
                  </a:lnTo>
                  <a:lnTo>
                    <a:pt x="216" y="471"/>
                  </a:lnTo>
                  <a:lnTo>
                    <a:pt x="223" y="471"/>
                  </a:lnTo>
                  <a:lnTo>
                    <a:pt x="223" y="471"/>
                  </a:lnTo>
                  <a:lnTo>
                    <a:pt x="226" y="471"/>
                  </a:lnTo>
                  <a:lnTo>
                    <a:pt x="226" y="469"/>
                  </a:lnTo>
                  <a:lnTo>
                    <a:pt x="226" y="464"/>
                  </a:lnTo>
                  <a:lnTo>
                    <a:pt x="226" y="458"/>
                  </a:lnTo>
                  <a:lnTo>
                    <a:pt x="226" y="455"/>
                  </a:lnTo>
                  <a:lnTo>
                    <a:pt x="228" y="451"/>
                  </a:lnTo>
                  <a:lnTo>
                    <a:pt x="228" y="451"/>
                  </a:lnTo>
                  <a:lnTo>
                    <a:pt x="234" y="446"/>
                  </a:lnTo>
                  <a:lnTo>
                    <a:pt x="241" y="441"/>
                  </a:lnTo>
                  <a:lnTo>
                    <a:pt x="241" y="441"/>
                  </a:lnTo>
                  <a:lnTo>
                    <a:pt x="243" y="437"/>
                  </a:lnTo>
                  <a:lnTo>
                    <a:pt x="243" y="433"/>
                  </a:lnTo>
                  <a:lnTo>
                    <a:pt x="244" y="423"/>
                  </a:lnTo>
                  <a:lnTo>
                    <a:pt x="244" y="423"/>
                  </a:lnTo>
                  <a:lnTo>
                    <a:pt x="248" y="418"/>
                  </a:lnTo>
                  <a:lnTo>
                    <a:pt x="251" y="415"/>
                  </a:lnTo>
                  <a:lnTo>
                    <a:pt x="254" y="415"/>
                  </a:lnTo>
                  <a:lnTo>
                    <a:pt x="257" y="415"/>
                  </a:lnTo>
                  <a:lnTo>
                    <a:pt x="266" y="418"/>
                  </a:lnTo>
                  <a:lnTo>
                    <a:pt x="269" y="420"/>
                  </a:lnTo>
                  <a:lnTo>
                    <a:pt x="274" y="420"/>
                  </a:lnTo>
                  <a:lnTo>
                    <a:pt x="274" y="420"/>
                  </a:lnTo>
                  <a:lnTo>
                    <a:pt x="275" y="418"/>
                  </a:lnTo>
                  <a:lnTo>
                    <a:pt x="277" y="415"/>
                  </a:lnTo>
                  <a:lnTo>
                    <a:pt x="275" y="405"/>
                  </a:lnTo>
                  <a:lnTo>
                    <a:pt x="269" y="389"/>
                  </a:lnTo>
                  <a:lnTo>
                    <a:pt x="269" y="389"/>
                  </a:lnTo>
                  <a:lnTo>
                    <a:pt x="269" y="382"/>
                  </a:lnTo>
                  <a:lnTo>
                    <a:pt x="269" y="376"/>
                  </a:lnTo>
                  <a:lnTo>
                    <a:pt x="271" y="371"/>
                  </a:lnTo>
                  <a:lnTo>
                    <a:pt x="274" y="369"/>
                  </a:lnTo>
                  <a:lnTo>
                    <a:pt x="277" y="369"/>
                  </a:lnTo>
                  <a:lnTo>
                    <a:pt x="277" y="369"/>
                  </a:lnTo>
                  <a:lnTo>
                    <a:pt x="284" y="369"/>
                  </a:lnTo>
                  <a:lnTo>
                    <a:pt x="290" y="368"/>
                  </a:lnTo>
                  <a:lnTo>
                    <a:pt x="303" y="361"/>
                  </a:lnTo>
                  <a:lnTo>
                    <a:pt x="315" y="356"/>
                  </a:lnTo>
                  <a:lnTo>
                    <a:pt x="321" y="353"/>
                  </a:lnTo>
                  <a:lnTo>
                    <a:pt x="328" y="351"/>
                  </a:lnTo>
                  <a:lnTo>
                    <a:pt x="328" y="351"/>
                  </a:lnTo>
                  <a:lnTo>
                    <a:pt x="356" y="348"/>
                  </a:lnTo>
                  <a:lnTo>
                    <a:pt x="369" y="345"/>
                  </a:lnTo>
                  <a:lnTo>
                    <a:pt x="384" y="340"/>
                  </a:lnTo>
                  <a:lnTo>
                    <a:pt x="384" y="340"/>
                  </a:lnTo>
                  <a:lnTo>
                    <a:pt x="387" y="340"/>
                  </a:lnTo>
                  <a:lnTo>
                    <a:pt x="390" y="338"/>
                  </a:lnTo>
                  <a:lnTo>
                    <a:pt x="397" y="335"/>
                  </a:lnTo>
                  <a:lnTo>
                    <a:pt x="397" y="335"/>
                  </a:lnTo>
                  <a:lnTo>
                    <a:pt x="407" y="333"/>
                  </a:lnTo>
                  <a:lnTo>
                    <a:pt x="412" y="331"/>
                  </a:lnTo>
                  <a:lnTo>
                    <a:pt x="415" y="328"/>
                  </a:lnTo>
                  <a:lnTo>
                    <a:pt x="415" y="328"/>
                  </a:lnTo>
                  <a:lnTo>
                    <a:pt x="418" y="323"/>
                  </a:lnTo>
                  <a:lnTo>
                    <a:pt x="422" y="318"/>
                  </a:lnTo>
                  <a:lnTo>
                    <a:pt x="425" y="308"/>
                  </a:lnTo>
                  <a:lnTo>
                    <a:pt x="431" y="299"/>
                  </a:lnTo>
                  <a:lnTo>
                    <a:pt x="433" y="299"/>
                  </a:lnTo>
                  <a:lnTo>
                    <a:pt x="433" y="299"/>
                  </a:lnTo>
                  <a:lnTo>
                    <a:pt x="430" y="295"/>
                  </a:lnTo>
                  <a:lnTo>
                    <a:pt x="425" y="292"/>
                  </a:lnTo>
                  <a:lnTo>
                    <a:pt x="425" y="292"/>
                  </a:lnTo>
                  <a:lnTo>
                    <a:pt x="418" y="289"/>
                  </a:lnTo>
                  <a:lnTo>
                    <a:pt x="413" y="287"/>
                  </a:lnTo>
                  <a:lnTo>
                    <a:pt x="412" y="284"/>
                  </a:lnTo>
                  <a:lnTo>
                    <a:pt x="412" y="284"/>
                  </a:lnTo>
                  <a:lnTo>
                    <a:pt x="412" y="276"/>
                  </a:lnTo>
                  <a:lnTo>
                    <a:pt x="413" y="271"/>
                  </a:lnTo>
                  <a:lnTo>
                    <a:pt x="415" y="264"/>
                  </a:lnTo>
                  <a:lnTo>
                    <a:pt x="415" y="258"/>
                  </a:lnTo>
                  <a:lnTo>
                    <a:pt x="415" y="258"/>
                  </a:lnTo>
                  <a:lnTo>
                    <a:pt x="413" y="253"/>
                  </a:lnTo>
                  <a:lnTo>
                    <a:pt x="410" y="248"/>
                  </a:lnTo>
                  <a:lnTo>
                    <a:pt x="410" y="248"/>
                  </a:lnTo>
                  <a:lnTo>
                    <a:pt x="407" y="244"/>
                  </a:lnTo>
                  <a:lnTo>
                    <a:pt x="407" y="241"/>
                  </a:lnTo>
                  <a:lnTo>
                    <a:pt x="405" y="233"/>
                  </a:lnTo>
                  <a:lnTo>
                    <a:pt x="407" y="221"/>
                  </a:lnTo>
                  <a:lnTo>
                    <a:pt x="395" y="220"/>
                  </a:lnTo>
                  <a:lnTo>
                    <a:pt x="395" y="220"/>
                  </a:lnTo>
                  <a:lnTo>
                    <a:pt x="390" y="217"/>
                  </a:lnTo>
                  <a:lnTo>
                    <a:pt x="387" y="215"/>
                  </a:lnTo>
                  <a:lnTo>
                    <a:pt x="384" y="212"/>
                  </a:lnTo>
                  <a:lnTo>
                    <a:pt x="381" y="208"/>
                  </a:lnTo>
                  <a:lnTo>
                    <a:pt x="381" y="208"/>
                  </a:lnTo>
                  <a:lnTo>
                    <a:pt x="376" y="207"/>
                  </a:lnTo>
                  <a:lnTo>
                    <a:pt x="371" y="207"/>
                  </a:lnTo>
                  <a:lnTo>
                    <a:pt x="359" y="208"/>
                  </a:lnTo>
                  <a:lnTo>
                    <a:pt x="359" y="208"/>
                  </a:lnTo>
                  <a:lnTo>
                    <a:pt x="351" y="208"/>
                  </a:lnTo>
                  <a:lnTo>
                    <a:pt x="348" y="208"/>
                  </a:lnTo>
                  <a:lnTo>
                    <a:pt x="343" y="208"/>
                  </a:lnTo>
                  <a:lnTo>
                    <a:pt x="343" y="208"/>
                  </a:lnTo>
                  <a:lnTo>
                    <a:pt x="338" y="210"/>
                  </a:lnTo>
                  <a:lnTo>
                    <a:pt x="333" y="215"/>
                  </a:lnTo>
                  <a:lnTo>
                    <a:pt x="323" y="221"/>
                  </a:lnTo>
                  <a:lnTo>
                    <a:pt x="323" y="221"/>
                  </a:lnTo>
                  <a:lnTo>
                    <a:pt x="320" y="223"/>
                  </a:lnTo>
                  <a:lnTo>
                    <a:pt x="317" y="223"/>
                  </a:lnTo>
                  <a:lnTo>
                    <a:pt x="312" y="220"/>
                  </a:lnTo>
                  <a:lnTo>
                    <a:pt x="307" y="218"/>
                  </a:lnTo>
                  <a:lnTo>
                    <a:pt x="303" y="217"/>
                  </a:lnTo>
                  <a:lnTo>
                    <a:pt x="300" y="218"/>
                  </a:lnTo>
                  <a:lnTo>
                    <a:pt x="300" y="218"/>
                  </a:lnTo>
                  <a:lnTo>
                    <a:pt x="297" y="220"/>
                  </a:lnTo>
                  <a:lnTo>
                    <a:pt x="294" y="223"/>
                  </a:lnTo>
                  <a:lnTo>
                    <a:pt x="292" y="225"/>
                  </a:lnTo>
                  <a:lnTo>
                    <a:pt x="289" y="226"/>
                  </a:lnTo>
                  <a:lnTo>
                    <a:pt x="289" y="226"/>
                  </a:lnTo>
                  <a:lnTo>
                    <a:pt x="284" y="225"/>
                  </a:lnTo>
                  <a:lnTo>
                    <a:pt x="280" y="223"/>
                  </a:lnTo>
                  <a:lnTo>
                    <a:pt x="277" y="218"/>
                  </a:lnTo>
                  <a:lnTo>
                    <a:pt x="275" y="215"/>
                  </a:lnTo>
                  <a:lnTo>
                    <a:pt x="275" y="215"/>
                  </a:lnTo>
                  <a:lnTo>
                    <a:pt x="275" y="208"/>
                  </a:lnTo>
                  <a:lnTo>
                    <a:pt x="277" y="203"/>
                  </a:lnTo>
                  <a:lnTo>
                    <a:pt x="279" y="198"/>
                  </a:lnTo>
                  <a:lnTo>
                    <a:pt x="279" y="194"/>
                  </a:lnTo>
                  <a:lnTo>
                    <a:pt x="279" y="194"/>
                  </a:lnTo>
                  <a:lnTo>
                    <a:pt x="275" y="194"/>
                  </a:lnTo>
                  <a:lnTo>
                    <a:pt x="272" y="194"/>
                  </a:lnTo>
                  <a:lnTo>
                    <a:pt x="266" y="197"/>
                  </a:lnTo>
                  <a:lnTo>
                    <a:pt x="257" y="200"/>
                  </a:lnTo>
                  <a:lnTo>
                    <a:pt x="251" y="202"/>
                  </a:lnTo>
                  <a:lnTo>
                    <a:pt x="251" y="202"/>
                  </a:lnTo>
                  <a:lnTo>
                    <a:pt x="248" y="202"/>
                  </a:lnTo>
                  <a:lnTo>
                    <a:pt x="244" y="200"/>
                  </a:lnTo>
                  <a:lnTo>
                    <a:pt x="238" y="194"/>
                  </a:lnTo>
                  <a:lnTo>
                    <a:pt x="231" y="180"/>
                  </a:lnTo>
                  <a:lnTo>
                    <a:pt x="231" y="180"/>
                  </a:lnTo>
                  <a:lnTo>
                    <a:pt x="228" y="174"/>
                  </a:lnTo>
                  <a:lnTo>
                    <a:pt x="225" y="171"/>
                  </a:lnTo>
                  <a:lnTo>
                    <a:pt x="221" y="171"/>
                  </a:lnTo>
                  <a:lnTo>
                    <a:pt x="220" y="171"/>
                  </a:lnTo>
                  <a:lnTo>
                    <a:pt x="213" y="174"/>
                  </a:lnTo>
                  <a:lnTo>
                    <a:pt x="208" y="180"/>
                  </a:lnTo>
                  <a:lnTo>
                    <a:pt x="202" y="189"/>
                  </a:lnTo>
                  <a:lnTo>
                    <a:pt x="195" y="195"/>
                  </a:lnTo>
                  <a:lnTo>
                    <a:pt x="190" y="200"/>
                  </a:lnTo>
                  <a:lnTo>
                    <a:pt x="187" y="200"/>
                  </a:lnTo>
                  <a:lnTo>
                    <a:pt x="184" y="198"/>
                  </a:lnTo>
                  <a:lnTo>
                    <a:pt x="184" y="198"/>
                  </a:lnTo>
                  <a:lnTo>
                    <a:pt x="179" y="189"/>
                  </a:lnTo>
                  <a:lnTo>
                    <a:pt x="170" y="174"/>
                  </a:lnTo>
                  <a:lnTo>
                    <a:pt x="165" y="167"/>
                  </a:lnTo>
                  <a:lnTo>
                    <a:pt x="161" y="161"/>
                  </a:lnTo>
                  <a:lnTo>
                    <a:pt x="156" y="159"/>
                  </a:lnTo>
                  <a:lnTo>
                    <a:pt x="152" y="159"/>
                  </a:lnTo>
                  <a:lnTo>
                    <a:pt x="152" y="159"/>
                  </a:lnTo>
                  <a:lnTo>
                    <a:pt x="146" y="161"/>
                  </a:lnTo>
                  <a:lnTo>
                    <a:pt x="142" y="161"/>
                  </a:lnTo>
                  <a:lnTo>
                    <a:pt x="138" y="161"/>
                  </a:lnTo>
                  <a:lnTo>
                    <a:pt x="133" y="159"/>
                  </a:lnTo>
                  <a:lnTo>
                    <a:pt x="133" y="159"/>
                  </a:lnTo>
                  <a:lnTo>
                    <a:pt x="126" y="159"/>
                  </a:lnTo>
                  <a:lnTo>
                    <a:pt x="123" y="159"/>
                  </a:lnTo>
                  <a:lnTo>
                    <a:pt x="123" y="156"/>
                  </a:lnTo>
                  <a:lnTo>
                    <a:pt x="123" y="149"/>
                  </a:lnTo>
                  <a:lnTo>
                    <a:pt x="123" y="149"/>
                  </a:lnTo>
                  <a:lnTo>
                    <a:pt x="124" y="143"/>
                  </a:lnTo>
                  <a:lnTo>
                    <a:pt x="126" y="136"/>
                  </a:lnTo>
                  <a:lnTo>
                    <a:pt x="129" y="130"/>
                  </a:lnTo>
                  <a:lnTo>
                    <a:pt x="131" y="123"/>
                  </a:lnTo>
                  <a:lnTo>
                    <a:pt x="131" y="123"/>
                  </a:lnTo>
                  <a:lnTo>
                    <a:pt x="133" y="118"/>
                  </a:lnTo>
                  <a:lnTo>
                    <a:pt x="134" y="113"/>
                  </a:lnTo>
                  <a:lnTo>
                    <a:pt x="136" y="105"/>
                  </a:lnTo>
                  <a:lnTo>
                    <a:pt x="136" y="105"/>
                  </a:lnTo>
                  <a:lnTo>
                    <a:pt x="138" y="100"/>
                  </a:lnTo>
                  <a:lnTo>
                    <a:pt x="139" y="98"/>
                  </a:lnTo>
                  <a:lnTo>
                    <a:pt x="142" y="95"/>
                  </a:lnTo>
                  <a:lnTo>
                    <a:pt x="144" y="92"/>
                  </a:lnTo>
                  <a:lnTo>
                    <a:pt x="144" y="92"/>
                  </a:lnTo>
                  <a:lnTo>
                    <a:pt x="146" y="87"/>
                  </a:lnTo>
                  <a:lnTo>
                    <a:pt x="142" y="82"/>
                  </a:lnTo>
                  <a:lnTo>
                    <a:pt x="141" y="75"/>
                  </a:lnTo>
                  <a:lnTo>
                    <a:pt x="138" y="70"/>
                  </a:lnTo>
                  <a:lnTo>
                    <a:pt x="138" y="70"/>
                  </a:lnTo>
                  <a:lnTo>
                    <a:pt x="136" y="66"/>
                  </a:lnTo>
                  <a:lnTo>
                    <a:pt x="134" y="64"/>
                  </a:lnTo>
                  <a:lnTo>
                    <a:pt x="126" y="66"/>
                  </a:lnTo>
                  <a:lnTo>
                    <a:pt x="126" y="66"/>
                  </a:lnTo>
                  <a:lnTo>
                    <a:pt x="119" y="66"/>
                  </a:lnTo>
                  <a:lnTo>
                    <a:pt x="115" y="66"/>
                  </a:lnTo>
                  <a:lnTo>
                    <a:pt x="113" y="64"/>
                  </a:lnTo>
                  <a:lnTo>
                    <a:pt x="113" y="61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5" y="47"/>
                  </a:lnTo>
                  <a:lnTo>
                    <a:pt x="113" y="43"/>
                  </a:lnTo>
                  <a:lnTo>
                    <a:pt x="113" y="43"/>
                  </a:lnTo>
                  <a:lnTo>
                    <a:pt x="111" y="39"/>
                  </a:lnTo>
                  <a:lnTo>
                    <a:pt x="111" y="36"/>
                  </a:lnTo>
                  <a:lnTo>
                    <a:pt x="115" y="28"/>
                  </a:lnTo>
                  <a:lnTo>
                    <a:pt x="118" y="13"/>
                  </a:lnTo>
                  <a:lnTo>
                    <a:pt x="103" y="11"/>
                  </a:lnTo>
                  <a:lnTo>
                    <a:pt x="103" y="11"/>
                  </a:lnTo>
                  <a:lnTo>
                    <a:pt x="96" y="10"/>
                  </a:lnTo>
                  <a:lnTo>
                    <a:pt x="93" y="6"/>
                  </a:lnTo>
                  <a:lnTo>
                    <a:pt x="92" y="3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77" y="5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65" y="18"/>
                  </a:lnTo>
                  <a:lnTo>
                    <a:pt x="62" y="20"/>
                  </a:lnTo>
                  <a:lnTo>
                    <a:pt x="54" y="21"/>
                  </a:lnTo>
                  <a:lnTo>
                    <a:pt x="54" y="21"/>
                  </a:lnTo>
                  <a:lnTo>
                    <a:pt x="49" y="24"/>
                  </a:lnTo>
                  <a:lnTo>
                    <a:pt x="46" y="29"/>
                  </a:lnTo>
                  <a:lnTo>
                    <a:pt x="44" y="34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37" y="41"/>
                  </a:lnTo>
                  <a:lnTo>
                    <a:pt x="34" y="41"/>
                  </a:lnTo>
                  <a:lnTo>
                    <a:pt x="31" y="41"/>
                  </a:lnTo>
                  <a:lnTo>
                    <a:pt x="28" y="39"/>
                  </a:lnTo>
                  <a:lnTo>
                    <a:pt x="21" y="33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3" y="24"/>
                  </a:lnTo>
                  <a:lnTo>
                    <a:pt x="9" y="24"/>
                  </a:lnTo>
                  <a:lnTo>
                    <a:pt x="8" y="29"/>
                  </a:lnTo>
                  <a:lnTo>
                    <a:pt x="6" y="34"/>
                  </a:lnTo>
                  <a:lnTo>
                    <a:pt x="5" y="4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8" y="84"/>
                  </a:lnTo>
                  <a:lnTo>
                    <a:pt x="8" y="98"/>
                  </a:lnTo>
                  <a:lnTo>
                    <a:pt x="8" y="105"/>
                  </a:lnTo>
                  <a:lnTo>
                    <a:pt x="6" y="110"/>
                  </a:lnTo>
                  <a:lnTo>
                    <a:pt x="6" y="110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18"/>
            <p:cNvSpPr>
              <a:spLocks noEditPoints="1"/>
            </p:cNvSpPr>
            <p:nvPr/>
          </p:nvSpPr>
          <p:spPr bwMode="auto">
            <a:xfrm>
              <a:off x="6477000" y="3189289"/>
              <a:ext cx="722313" cy="955675"/>
            </a:xfrm>
            <a:custGeom>
              <a:avLst/>
              <a:gdLst>
                <a:gd name="T0" fmla="*/ 145 w 455"/>
                <a:gd name="T1" fmla="*/ 93 h 602"/>
                <a:gd name="T2" fmla="*/ 172 w 455"/>
                <a:gd name="T3" fmla="*/ 98 h 602"/>
                <a:gd name="T4" fmla="*/ 189 w 455"/>
                <a:gd name="T5" fmla="*/ 126 h 602"/>
                <a:gd name="T6" fmla="*/ 200 w 455"/>
                <a:gd name="T7" fmla="*/ 146 h 602"/>
                <a:gd name="T8" fmla="*/ 246 w 455"/>
                <a:gd name="T9" fmla="*/ 157 h 602"/>
                <a:gd name="T10" fmla="*/ 264 w 455"/>
                <a:gd name="T11" fmla="*/ 149 h 602"/>
                <a:gd name="T12" fmla="*/ 289 w 455"/>
                <a:gd name="T13" fmla="*/ 185 h 602"/>
                <a:gd name="T14" fmla="*/ 310 w 455"/>
                <a:gd name="T15" fmla="*/ 172 h 602"/>
                <a:gd name="T16" fmla="*/ 350 w 455"/>
                <a:gd name="T17" fmla="*/ 177 h 602"/>
                <a:gd name="T18" fmla="*/ 381 w 455"/>
                <a:gd name="T19" fmla="*/ 166 h 602"/>
                <a:gd name="T20" fmla="*/ 406 w 455"/>
                <a:gd name="T21" fmla="*/ 218 h 602"/>
                <a:gd name="T22" fmla="*/ 387 w 455"/>
                <a:gd name="T23" fmla="*/ 238 h 602"/>
                <a:gd name="T24" fmla="*/ 369 w 455"/>
                <a:gd name="T25" fmla="*/ 286 h 602"/>
                <a:gd name="T26" fmla="*/ 366 w 455"/>
                <a:gd name="T27" fmla="*/ 320 h 602"/>
                <a:gd name="T28" fmla="*/ 394 w 455"/>
                <a:gd name="T29" fmla="*/ 389 h 602"/>
                <a:gd name="T30" fmla="*/ 396 w 455"/>
                <a:gd name="T31" fmla="*/ 425 h 602"/>
                <a:gd name="T32" fmla="*/ 435 w 455"/>
                <a:gd name="T33" fmla="*/ 530 h 602"/>
                <a:gd name="T34" fmla="*/ 389 w 455"/>
                <a:gd name="T35" fmla="*/ 527 h 602"/>
                <a:gd name="T36" fmla="*/ 314 w 455"/>
                <a:gd name="T37" fmla="*/ 556 h 602"/>
                <a:gd name="T38" fmla="*/ 312 w 455"/>
                <a:gd name="T39" fmla="*/ 571 h 602"/>
                <a:gd name="T40" fmla="*/ 287 w 455"/>
                <a:gd name="T41" fmla="*/ 602 h 602"/>
                <a:gd name="T42" fmla="*/ 268 w 455"/>
                <a:gd name="T43" fmla="*/ 584 h 602"/>
                <a:gd name="T44" fmla="*/ 227 w 455"/>
                <a:gd name="T45" fmla="*/ 584 h 602"/>
                <a:gd name="T46" fmla="*/ 205 w 455"/>
                <a:gd name="T47" fmla="*/ 573 h 602"/>
                <a:gd name="T48" fmla="*/ 181 w 455"/>
                <a:gd name="T49" fmla="*/ 535 h 602"/>
                <a:gd name="T50" fmla="*/ 169 w 455"/>
                <a:gd name="T51" fmla="*/ 504 h 602"/>
                <a:gd name="T52" fmla="*/ 130 w 455"/>
                <a:gd name="T53" fmla="*/ 510 h 602"/>
                <a:gd name="T54" fmla="*/ 87 w 455"/>
                <a:gd name="T55" fmla="*/ 471 h 602"/>
                <a:gd name="T56" fmla="*/ 84 w 455"/>
                <a:gd name="T57" fmla="*/ 440 h 602"/>
                <a:gd name="T58" fmla="*/ 102 w 455"/>
                <a:gd name="T59" fmla="*/ 407 h 602"/>
                <a:gd name="T60" fmla="*/ 87 w 455"/>
                <a:gd name="T61" fmla="*/ 354 h 602"/>
                <a:gd name="T62" fmla="*/ 35 w 455"/>
                <a:gd name="T63" fmla="*/ 335 h 602"/>
                <a:gd name="T64" fmla="*/ 7 w 455"/>
                <a:gd name="T65" fmla="*/ 313 h 602"/>
                <a:gd name="T66" fmla="*/ 5 w 455"/>
                <a:gd name="T67" fmla="*/ 271 h 602"/>
                <a:gd name="T68" fmla="*/ 36 w 455"/>
                <a:gd name="T69" fmla="*/ 220 h 602"/>
                <a:gd name="T70" fmla="*/ 67 w 455"/>
                <a:gd name="T71" fmla="*/ 217 h 602"/>
                <a:gd name="T72" fmla="*/ 76 w 455"/>
                <a:gd name="T73" fmla="*/ 187 h 602"/>
                <a:gd name="T74" fmla="*/ 99 w 455"/>
                <a:gd name="T75" fmla="*/ 138 h 602"/>
                <a:gd name="T76" fmla="*/ 95 w 455"/>
                <a:gd name="T77" fmla="*/ 108 h 602"/>
                <a:gd name="T78" fmla="*/ 43 w 455"/>
                <a:gd name="T79" fmla="*/ 29 h 602"/>
                <a:gd name="T80" fmla="*/ 69 w 455"/>
                <a:gd name="T81" fmla="*/ 0 h 602"/>
                <a:gd name="T82" fmla="*/ 82 w 455"/>
                <a:gd name="T83" fmla="*/ 24 h 602"/>
                <a:gd name="T84" fmla="*/ 122 w 455"/>
                <a:gd name="T85" fmla="*/ 44 h 602"/>
                <a:gd name="T86" fmla="*/ 118 w 455"/>
                <a:gd name="T87" fmla="*/ 79 h 602"/>
                <a:gd name="T88" fmla="*/ 136 w 455"/>
                <a:gd name="T89" fmla="*/ 59 h 602"/>
                <a:gd name="T90" fmla="*/ 92 w 455"/>
                <a:gd name="T91" fmla="*/ 38 h 602"/>
                <a:gd name="T92" fmla="*/ 71 w 455"/>
                <a:gd name="T93" fmla="*/ 8 h 602"/>
                <a:gd name="T94" fmla="*/ 59 w 455"/>
                <a:gd name="T95" fmla="*/ 24 h 602"/>
                <a:gd name="T96" fmla="*/ 23 w 455"/>
                <a:gd name="T97" fmla="*/ 36 h 602"/>
                <a:gd name="T98" fmla="*/ 38 w 455"/>
                <a:gd name="T99" fmla="*/ 59 h 602"/>
                <a:gd name="T100" fmla="*/ 56 w 455"/>
                <a:gd name="T101" fmla="*/ 80 h 602"/>
                <a:gd name="T102" fmla="*/ 110 w 455"/>
                <a:gd name="T103" fmla="*/ 80 h 602"/>
                <a:gd name="T104" fmla="*/ 136 w 455"/>
                <a:gd name="T105" fmla="*/ 59 h 602"/>
                <a:gd name="T106" fmla="*/ 87 w 455"/>
                <a:gd name="T107" fmla="*/ 36 h 602"/>
                <a:gd name="T108" fmla="*/ 69 w 455"/>
                <a:gd name="T109" fmla="*/ 0 h 602"/>
                <a:gd name="T110" fmla="*/ 56 w 455"/>
                <a:gd name="T111" fmla="*/ 2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55" h="602">
                  <a:moveTo>
                    <a:pt x="117" y="97"/>
                  </a:moveTo>
                  <a:lnTo>
                    <a:pt x="128" y="97"/>
                  </a:lnTo>
                  <a:lnTo>
                    <a:pt x="128" y="97"/>
                  </a:lnTo>
                  <a:lnTo>
                    <a:pt x="136" y="93"/>
                  </a:lnTo>
                  <a:lnTo>
                    <a:pt x="141" y="92"/>
                  </a:lnTo>
                  <a:lnTo>
                    <a:pt x="143" y="92"/>
                  </a:lnTo>
                  <a:lnTo>
                    <a:pt x="145" y="93"/>
                  </a:lnTo>
                  <a:lnTo>
                    <a:pt x="145" y="93"/>
                  </a:lnTo>
                  <a:lnTo>
                    <a:pt x="149" y="93"/>
                  </a:lnTo>
                  <a:lnTo>
                    <a:pt x="154" y="93"/>
                  </a:lnTo>
                  <a:lnTo>
                    <a:pt x="159" y="92"/>
                  </a:lnTo>
                  <a:lnTo>
                    <a:pt x="164" y="92"/>
                  </a:lnTo>
                  <a:lnTo>
                    <a:pt x="164" y="92"/>
                  </a:lnTo>
                  <a:lnTo>
                    <a:pt x="164" y="95"/>
                  </a:lnTo>
                  <a:lnTo>
                    <a:pt x="167" y="97"/>
                  </a:lnTo>
                  <a:lnTo>
                    <a:pt x="172" y="98"/>
                  </a:lnTo>
                  <a:lnTo>
                    <a:pt x="179" y="102"/>
                  </a:lnTo>
                  <a:lnTo>
                    <a:pt x="184" y="103"/>
                  </a:lnTo>
                  <a:lnTo>
                    <a:pt x="184" y="103"/>
                  </a:lnTo>
                  <a:lnTo>
                    <a:pt x="187" y="108"/>
                  </a:lnTo>
                  <a:lnTo>
                    <a:pt x="187" y="113"/>
                  </a:lnTo>
                  <a:lnTo>
                    <a:pt x="187" y="123"/>
                  </a:lnTo>
                  <a:lnTo>
                    <a:pt x="187" y="123"/>
                  </a:lnTo>
                  <a:lnTo>
                    <a:pt x="189" y="126"/>
                  </a:lnTo>
                  <a:lnTo>
                    <a:pt x="187" y="130"/>
                  </a:lnTo>
                  <a:lnTo>
                    <a:pt x="187" y="133"/>
                  </a:lnTo>
                  <a:lnTo>
                    <a:pt x="187" y="136"/>
                  </a:lnTo>
                  <a:lnTo>
                    <a:pt x="187" y="136"/>
                  </a:lnTo>
                  <a:lnTo>
                    <a:pt x="192" y="143"/>
                  </a:lnTo>
                  <a:lnTo>
                    <a:pt x="197" y="148"/>
                  </a:lnTo>
                  <a:lnTo>
                    <a:pt x="197" y="148"/>
                  </a:lnTo>
                  <a:lnTo>
                    <a:pt x="200" y="146"/>
                  </a:lnTo>
                  <a:lnTo>
                    <a:pt x="204" y="144"/>
                  </a:lnTo>
                  <a:lnTo>
                    <a:pt x="210" y="139"/>
                  </a:lnTo>
                  <a:lnTo>
                    <a:pt x="210" y="139"/>
                  </a:lnTo>
                  <a:lnTo>
                    <a:pt x="217" y="136"/>
                  </a:lnTo>
                  <a:lnTo>
                    <a:pt x="222" y="133"/>
                  </a:lnTo>
                  <a:lnTo>
                    <a:pt x="222" y="133"/>
                  </a:lnTo>
                  <a:lnTo>
                    <a:pt x="222" y="133"/>
                  </a:lnTo>
                  <a:lnTo>
                    <a:pt x="246" y="157"/>
                  </a:lnTo>
                  <a:lnTo>
                    <a:pt x="246" y="157"/>
                  </a:lnTo>
                  <a:lnTo>
                    <a:pt x="250" y="159"/>
                  </a:lnTo>
                  <a:lnTo>
                    <a:pt x="251" y="157"/>
                  </a:lnTo>
                  <a:lnTo>
                    <a:pt x="256" y="153"/>
                  </a:lnTo>
                  <a:lnTo>
                    <a:pt x="259" y="148"/>
                  </a:lnTo>
                  <a:lnTo>
                    <a:pt x="261" y="148"/>
                  </a:lnTo>
                  <a:lnTo>
                    <a:pt x="264" y="149"/>
                  </a:lnTo>
                  <a:lnTo>
                    <a:pt x="264" y="149"/>
                  </a:lnTo>
                  <a:lnTo>
                    <a:pt x="268" y="159"/>
                  </a:lnTo>
                  <a:lnTo>
                    <a:pt x="271" y="172"/>
                  </a:lnTo>
                  <a:lnTo>
                    <a:pt x="271" y="172"/>
                  </a:lnTo>
                  <a:lnTo>
                    <a:pt x="273" y="179"/>
                  </a:lnTo>
                  <a:lnTo>
                    <a:pt x="276" y="184"/>
                  </a:lnTo>
                  <a:lnTo>
                    <a:pt x="281" y="185"/>
                  </a:lnTo>
                  <a:lnTo>
                    <a:pt x="289" y="185"/>
                  </a:lnTo>
                  <a:lnTo>
                    <a:pt x="289" y="185"/>
                  </a:lnTo>
                  <a:lnTo>
                    <a:pt x="292" y="184"/>
                  </a:lnTo>
                  <a:lnTo>
                    <a:pt x="294" y="180"/>
                  </a:lnTo>
                  <a:lnTo>
                    <a:pt x="299" y="174"/>
                  </a:lnTo>
                  <a:lnTo>
                    <a:pt x="302" y="171"/>
                  </a:lnTo>
                  <a:lnTo>
                    <a:pt x="305" y="169"/>
                  </a:lnTo>
                  <a:lnTo>
                    <a:pt x="307" y="169"/>
                  </a:lnTo>
                  <a:lnTo>
                    <a:pt x="310" y="172"/>
                  </a:lnTo>
                  <a:lnTo>
                    <a:pt x="310" y="172"/>
                  </a:lnTo>
                  <a:lnTo>
                    <a:pt x="317" y="182"/>
                  </a:lnTo>
                  <a:lnTo>
                    <a:pt x="323" y="190"/>
                  </a:lnTo>
                  <a:lnTo>
                    <a:pt x="327" y="192"/>
                  </a:lnTo>
                  <a:lnTo>
                    <a:pt x="330" y="192"/>
                  </a:lnTo>
                  <a:lnTo>
                    <a:pt x="335" y="190"/>
                  </a:lnTo>
                  <a:lnTo>
                    <a:pt x="340" y="187"/>
                  </a:lnTo>
                  <a:lnTo>
                    <a:pt x="340" y="187"/>
                  </a:lnTo>
                  <a:lnTo>
                    <a:pt x="350" y="177"/>
                  </a:lnTo>
                  <a:lnTo>
                    <a:pt x="353" y="171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8" y="164"/>
                  </a:lnTo>
                  <a:lnTo>
                    <a:pt x="360" y="164"/>
                  </a:lnTo>
                  <a:lnTo>
                    <a:pt x="368" y="164"/>
                  </a:lnTo>
                  <a:lnTo>
                    <a:pt x="381" y="166"/>
                  </a:lnTo>
                  <a:lnTo>
                    <a:pt x="381" y="166"/>
                  </a:lnTo>
                  <a:lnTo>
                    <a:pt x="383" y="166"/>
                  </a:lnTo>
                  <a:lnTo>
                    <a:pt x="386" y="167"/>
                  </a:lnTo>
                  <a:lnTo>
                    <a:pt x="389" y="174"/>
                  </a:lnTo>
                  <a:lnTo>
                    <a:pt x="392" y="185"/>
                  </a:lnTo>
                  <a:lnTo>
                    <a:pt x="412" y="194"/>
                  </a:lnTo>
                  <a:lnTo>
                    <a:pt x="412" y="194"/>
                  </a:lnTo>
                  <a:lnTo>
                    <a:pt x="409" y="205"/>
                  </a:lnTo>
                  <a:lnTo>
                    <a:pt x="406" y="218"/>
                  </a:lnTo>
                  <a:lnTo>
                    <a:pt x="406" y="218"/>
                  </a:lnTo>
                  <a:lnTo>
                    <a:pt x="404" y="223"/>
                  </a:lnTo>
                  <a:lnTo>
                    <a:pt x="402" y="225"/>
                  </a:lnTo>
                  <a:lnTo>
                    <a:pt x="397" y="228"/>
                  </a:lnTo>
                  <a:lnTo>
                    <a:pt x="391" y="231"/>
                  </a:lnTo>
                  <a:lnTo>
                    <a:pt x="389" y="235"/>
                  </a:lnTo>
                  <a:lnTo>
                    <a:pt x="387" y="238"/>
                  </a:lnTo>
                  <a:lnTo>
                    <a:pt x="387" y="238"/>
                  </a:lnTo>
                  <a:lnTo>
                    <a:pt x="384" y="244"/>
                  </a:lnTo>
                  <a:lnTo>
                    <a:pt x="383" y="251"/>
                  </a:lnTo>
                  <a:lnTo>
                    <a:pt x="379" y="259"/>
                  </a:lnTo>
                  <a:lnTo>
                    <a:pt x="376" y="266"/>
                  </a:lnTo>
                  <a:lnTo>
                    <a:pt x="376" y="266"/>
                  </a:lnTo>
                  <a:lnTo>
                    <a:pt x="373" y="272"/>
                  </a:lnTo>
                  <a:lnTo>
                    <a:pt x="369" y="279"/>
                  </a:lnTo>
                  <a:lnTo>
                    <a:pt x="369" y="286"/>
                  </a:lnTo>
                  <a:lnTo>
                    <a:pt x="369" y="292"/>
                  </a:lnTo>
                  <a:lnTo>
                    <a:pt x="369" y="292"/>
                  </a:lnTo>
                  <a:lnTo>
                    <a:pt x="371" y="300"/>
                  </a:lnTo>
                  <a:lnTo>
                    <a:pt x="371" y="305"/>
                  </a:lnTo>
                  <a:lnTo>
                    <a:pt x="371" y="308"/>
                  </a:lnTo>
                  <a:lnTo>
                    <a:pt x="371" y="308"/>
                  </a:lnTo>
                  <a:lnTo>
                    <a:pt x="368" y="315"/>
                  </a:lnTo>
                  <a:lnTo>
                    <a:pt x="366" y="320"/>
                  </a:lnTo>
                  <a:lnTo>
                    <a:pt x="366" y="325"/>
                  </a:lnTo>
                  <a:lnTo>
                    <a:pt x="368" y="331"/>
                  </a:lnTo>
                  <a:lnTo>
                    <a:pt x="368" y="331"/>
                  </a:lnTo>
                  <a:lnTo>
                    <a:pt x="374" y="350"/>
                  </a:lnTo>
                  <a:lnTo>
                    <a:pt x="384" y="366"/>
                  </a:lnTo>
                  <a:lnTo>
                    <a:pt x="384" y="366"/>
                  </a:lnTo>
                  <a:lnTo>
                    <a:pt x="387" y="376"/>
                  </a:lnTo>
                  <a:lnTo>
                    <a:pt x="394" y="389"/>
                  </a:lnTo>
                  <a:lnTo>
                    <a:pt x="401" y="402"/>
                  </a:lnTo>
                  <a:lnTo>
                    <a:pt x="402" y="407"/>
                  </a:lnTo>
                  <a:lnTo>
                    <a:pt x="402" y="410"/>
                  </a:lnTo>
                  <a:lnTo>
                    <a:pt x="402" y="410"/>
                  </a:lnTo>
                  <a:lnTo>
                    <a:pt x="397" y="412"/>
                  </a:lnTo>
                  <a:lnTo>
                    <a:pt x="396" y="415"/>
                  </a:lnTo>
                  <a:lnTo>
                    <a:pt x="394" y="420"/>
                  </a:lnTo>
                  <a:lnTo>
                    <a:pt x="396" y="425"/>
                  </a:lnTo>
                  <a:lnTo>
                    <a:pt x="399" y="438"/>
                  </a:lnTo>
                  <a:lnTo>
                    <a:pt x="406" y="455"/>
                  </a:lnTo>
                  <a:lnTo>
                    <a:pt x="422" y="484"/>
                  </a:lnTo>
                  <a:lnTo>
                    <a:pt x="435" y="502"/>
                  </a:lnTo>
                  <a:lnTo>
                    <a:pt x="435" y="502"/>
                  </a:lnTo>
                  <a:lnTo>
                    <a:pt x="445" y="514"/>
                  </a:lnTo>
                  <a:lnTo>
                    <a:pt x="455" y="525"/>
                  </a:lnTo>
                  <a:lnTo>
                    <a:pt x="435" y="530"/>
                  </a:lnTo>
                  <a:lnTo>
                    <a:pt x="435" y="530"/>
                  </a:lnTo>
                  <a:lnTo>
                    <a:pt x="429" y="530"/>
                  </a:lnTo>
                  <a:lnTo>
                    <a:pt x="425" y="530"/>
                  </a:lnTo>
                  <a:lnTo>
                    <a:pt x="420" y="530"/>
                  </a:lnTo>
                  <a:lnTo>
                    <a:pt x="420" y="530"/>
                  </a:lnTo>
                  <a:lnTo>
                    <a:pt x="412" y="533"/>
                  </a:lnTo>
                  <a:lnTo>
                    <a:pt x="404" y="532"/>
                  </a:lnTo>
                  <a:lnTo>
                    <a:pt x="389" y="527"/>
                  </a:lnTo>
                  <a:lnTo>
                    <a:pt x="389" y="527"/>
                  </a:lnTo>
                  <a:lnTo>
                    <a:pt x="384" y="527"/>
                  </a:lnTo>
                  <a:lnTo>
                    <a:pt x="378" y="528"/>
                  </a:lnTo>
                  <a:lnTo>
                    <a:pt x="365" y="535"/>
                  </a:lnTo>
                  <a:lnTo>
                    <a:pt x="338" y="550"/>
                  </a:lnTo>
                  <a:lnTo>
                    <a:pt x="338" y="550"/>
                  </a:lnTo>
                  <a:lnTo>
                    <a:pt x="327" y="555"/>
                  </a:lnTo>
                  <a:lnTo>
                    <a:pt x="314" y="556"/>
                  </a:lnTo>
                  <a:lnTo>
                    <a:pt x="300" y="558"/>
                  </a:lnTo>
                  <a:lnTo>
                    <a:pt x="289" y="561"/>
                  </a:lnTo>
                  <a:lnTo>
                    <a:pt x="289" y="561"/>
                  </a:lnTo>
                  <a:lnTo>
                    <a:pt x="287" y="563"/>
                  </a:lnTo>
                  <a:lnTo>
                    <a:pt x="287" y="563"/>
                  </a:lnTo>
                  <a:lnTo>
                    <a:pt x="294" y="566"/>
                  </a:lnTo>
                  <a:lnTo>
                    <a:pt x="300" y="568"/>
                  </a:lnTo>
                  <a:lnTo>
                    <a:pt x="312" y="571"/>
                  </a:lnTo>
                  <a:lnTo>
                    <a:pt x="315" y="573"/>
                  </a:lnTo>
                  <a:lnTo>
                    <a:pt x="315" y="576"/>
                  </a:lnTo>
                  <a:lnTo>
                    <a:pt x="312" y="581"/>
                  </a:lnTo>
                  <a:lnTo>
                    <a:pt x="305" y="589"/>
                  </a:lnTo>
                  <a:lnTo>
                    <a:pt x="305" y="589"/>
                  </a:lnTo>
                  <a:lnTo>
                    <a:pt x="297" y="597"/>
                  </a:lnTo>
                  <a:lnTo>
                    <a:pt x="292" y="601"/>
                  </a:lnTo>
                  <a:lnTo>
                    <a:pt x="287" y="602"/>
                  </a:lnTo>
                  <a:lnTo>
                    <a:pt x="287" y="602"/>
                  </a:lnTo>
                  <a:lnTo>
                    <a:pt x="284" y="602"/>
                  </a:lnTo>
                  <a:lnTo>
                    <a:pt x="281" y="601"/>
                  </a:lnTo>
                  <a:lnTo>
                    <a:pt x="277" y="594"/>
                  </a:lnTo>
                  <a:lnTo>
                    <a:pt x="273" y="588"/>
                  </a:lnTo>
                  <a:lnTo>
                    <a:pt x="271" y="586"/>
                  </a:lnTo>
                  <a:lnTo>
                    <a:pt x="268" y="584"/>
                  </a:lnTo>
                  <a:lnTo>
                    <a:pt x="268" y="584"/>
                  </a:lnTo>
                  <a:lnTo>
                    <a:pt x="261" y="583"/>
                  </a:lnTo>
                  <a:lnTo>
                    <a:pt x="258" y="581"/>
                  </a:lnTo>
                  <a:lnTo>
                    <a:pt x="258" y="581"/>
                  </a:lnTo>
                  <a:lnTo>
                    <a:pt x="251" y="578"/>
                  </a:lnTo>
                  <a:lnTo>
                    <a:pt x="246" y="576"/>
                  </a:lnTo>
                  <a:lnTo>
                    <a:pt x="241" y="576"/>
                  </a:lnTo>
                  <a:lnTo>
                    <a:pt x="236" y="579"/>
                  </a:lnTo>
                  <a:lnTo>
                    <a:pt x="227" y="584"/>
                  </a:lnTo>
                  <a:lnTo>
                    <a:pt x="222" y="586"/>
                  </a:lnTo>
                  <a:lnTo>
                    <a:pt x="217" y="584"/>
                  </a:lnTo>
                  <a:lnTo>
                    <a:pt x="217" y="584"/>
                  </a:lnTo>
                  <a:lnTo>
                    <a:pt x="213" y="583"/>
                  </a:lnTo>
                  <a:lnTo>
                    <a:pt x="210" y="579"/>
                  </a:lnTo>
                  <a:lnTo>
                    <a:pt x="209" y="576"/>
                  </a:lnTo>
                  <a:lnTo>
                    <a:pt x="205" y="573"/>
                  </a:lnTo>
                  <a:lnTo>
                    <a:pt x="205" y="573"/>
                  </a:lnTo>
                  <a:lnTo>
                    <a:pt x="194" y="568"/>
                  </a:lnTo>
                  <a:lnTo>
                    <a:pt x="184" y="565"/>
                  </a:lnTo>
                  <a:lnTo>
                    <a:pt x="184" y="565"/>
                  </a:lnTo>
                  <a:lnTo>
                    <a:pt x="184" y="561"/>
                  </a:lnTo>
                  <a:lnTo>
                    <a:pt x="184" y="556"/>
                  </a:lnTo>
                  <a:lnTo>
                    <a:pt x="181" y="550"/>
                  </a:lnTo>
                  <a:lnTo>
                    <a:pt x="181" y="550"/>
                  </a:lnTo>
                  <a:lnTo>
                    <a:pt x="181" y="535"/>
                  </a:lnTo>
                  <a:lnTo>
                    <a:pt x="181" y="535"/>
                  </a:lnTo>
                  <a:lnTo>
                    <a:pt x="179" y="527"/>
                  </a:lnTo>
                  <a:lnTo>
                    <a:pt x="177" y="520"/>
                  </a:lnTo>
                  <a:lnTo>
                    <a:pt x="174" y="515"/>
                  </a:lnTo>
                  <a:lnTo>
                    <a:pt x="172" y="509"/>
                  </a:lnTo>
                  <a:lnTo>
                    <a:pt x="172" y="509"/>
                  </a:lnTo>
                  <a:lnTo>
                    <a:pt x="171" y="506"/>
                  </a:lnTo>
                  <a:lnTo>
                    <a:pt x="169" y="504"/>
                  </a:lnTo>
                  <a:lnTo>
                    <a:pt x="164" y="504"/>
                  </a:lnTo>
                  <a:lnTo>
                    <a:pt x="158" y="506"/>
                  </a:lnTo>
                  <a:lnTo>
                    <a:pt x="153" y="507"/>
                  </a:lnTo>
                  <a:lnTo>
                    <a:pt x="153" y="507"/>
                  </a:lnTo>
                  <a:lnTo>
                    <a:pt x="148" y="509"/>
                  </a:lnTo>
                  <a:lnTo>
                    <a:pt x="141" y="510"/>
                  </a:lnTo>
                  <a:lnTo>
                    <a:pt x="130" y="510"/>
                  </a:lnTo>
                  <a:lnTo>
                    <a:pt x="130" y="510"/>
                  </a:lnTo>
                  <a:lnTo>
                    <a:pt x="120" y="509"/>
                  </a:lnTo>
                  <a:lnTo>
                    <a:pt x="117" y="509"/>
                  </a:lnTo>
                  <a:lnTo>
                    <a:pt x="113" y="506"/>
                  </a:lnTo>
                  <a:lnTo>
                    <a:pt x="108" y="499"/>
                  </a:lnTo>
                  <a:lnTo>
                    <a:pt x="108" y="499"/>
                  </a:lnTo>
                  <a:lnTo>
                    <a:pt x="99" y="483"/>
                  </a:lnTo>
                  <a:lnTo>
                    <a:pt x="94" y="476"/>
                  </a:lnTo>
                  <a:lnTo>
                    <a:pt x="87" y="471"/>
                  </a:lnTo>
                  <a:lnTo>
                    <a:pt x="87" y="471"/>
                  </a:lnTo>
                  <a:lnTo>
                    <a:pt x="82" y="468"/>
                  </a:lnTo>
                  <a:lnTo>
                    <a:pt x="80" y="464"/>
                  </a:lnTo>
                  <a:lnTo>
                    <a:pt x="79" y="455"/>
                  </a:lnTo>
                  <a:lnTo>
                    <a:pt x="79" y="455"/>
                  </a:lnTo>
                  <a:lnTo>
                    <a:pt x="80" y="446"/>
                  </a:lnTo>
                  <a:lnTo>
                    <a:pt x="80" y="443"/>
                  </a:lnTo>
                  <a:lnTo>
                    <a:pt x="84" y="440"/>
                  </a:lnTo>
                  <a:lnTo>
                    <a:pt x="84" y="440"/>
                  </a:lnTo>
                  <a:lnTo>
                    <a:pt x="87" y="435"/>
                  </a:lnTo>
                  <a:lnTo>
                    <a:pt x="89" y="428"/>
                  </a:lnTo>
                  <a:lnTo>
                    <a:pt x="89" y="428"/>
                  </a:lnTo>
                  <a:lnTo>
                    <a:pt x="92" y="423"/>
                  </a:lnTo>
                  <a:lnTo>
                    <a:pt x="95" y="418"/>
                  </a:lnTo>
                  <a:lnTo>
                    <a:pt x="100" y="414"/>
                  </a:lnTo>
                  <a:lnTo>
                    <a:pt x="102" y="407"/>
                  </a:lnTo>
                  <a:lnTo>
                    <a:pt x="102" y="407"/>
                  </a:lnTo>
                  <a:lnTo>
                    <a:pt x="107" y="381"/>
                  </a:lnTo>
                  <a:lnTo>
                    <a:pt x="108" y="364"/>
                  </a:lnTo>
                  <a:lnTo>
                    <a:pt x="107" y="359"/>
                  </a:lnTo>
                  <a:lnTo>
                    <a:pt x="105" y="358"/>
                  </a:lnTo>
                  <a:lnTo>
                    <a:pt x="103" y="358"/>
                  </a:lnTo>
                  <a:lnTo>
                    <a:pt x="103" y="358"/>
                  </a:lnTo>
                  <a:lnTo>
                    <a:pt x="87" y="354"/>
                  </a:lnTo>
                  <a:lnTo>
                    <a:pt x="71" y="350"/>
                  </a:lnTo>
                  <a:lnTo>
                    <a:pt x="71" y="350"/>
                  </a:lnTo>
                  <a:lnTo>
                    <a:pt x="57" y="348"/>
                  </a:lnTo>
                  <a:lnTo>
                    <a:pt x="46" y="345"/>
                  </a:lnTo>
                  <a:lnTo>
                    <a:pt x="46" y="345"/>
                  </a:lnTo>
                  <a:lnTo>
                    <a:pt x="43" y="343"/>
                  </a:lnTo>
                  <a:lnTo>
                    <a:pt x="38" y="338"/>
                  </a:lnTo>
                  <a:lnTo>
                    <a:pt x="35" y="335"/>
                  </a:lnTo>
                  <a:lnTo>
                    <a:pt x="31" y="333"/>
                  </a:lnTo>
                  <a:lnTo>
                    <a:pt x="31" y="333"/>
                  </a:lnTo>
                  <a:lnTo>
                    <a:pt x="25" y="333"/>
                  </a:lnTo>
                  <a:lnTo>
                    <a:pt x="21" y="331"/>
                  </a:lnTo>
                  <a:lnTo>
                    <a:pt x="20" y="328"/>
                  </a:lnTo>
                  <a:lnTo>
                    <a:pt x="16" y="322"/>
                  </a:lnTo>
                  <a:lnTo>
                    <a:pt x="16" y="322"/>
                  </a:lnTo>
                  <a:lnTo>
                    <a:pt x="7" y="313"/>
                  </a:lnTo>
                  <a:lnTo>
                    <a:pt x="7" y="313"/>
                  </a:lnTo>
                  <a:lnTo>
                    <a:pt x="2" y="308"/>
                  </a:lnTo>
                  <a:lnTo>
                    <a:pt x="0" y="305"/>
                  </a:lnTo>
                  <a:lnTo>
                    <a:pt x="0" y="299"/>
                  </a:lnTo>
                  <a:lnTo>
                    <a:pt x="3" y="289"/>
                  </a:lnTo>
                  <a:lnTo>
                    <a:pt x="3" y="289"/>
                  </a:lnTo>
                  <a:lnTo>
                    <a:pt x="3" y="281"/>
                  </a:lnTo>
                  <a:lnTo>
                    <a:pt x="5" y="271"/>
                  </a:lnTo>
                  <a:lnTo>
                    <a:pt x="7" y="264"/>
                  </a:lnTo>
                  <a:lnTo>
                    <a:pt x="8" y="261"/>
                  </a:lnTo>
                  <a:lnTo>
                    <a:pt x="12" y="258"/>
                  </a:lnTo>
                  <a:lnTo>
                    <a:pt x="12" y="258"/>
                  </a:lnTo>
                  <a:lnTo>
                    <a:pt x="16" y="254"/>
                  </a:lnTo>
                  <a:lnTo>
                    <a:pt x="21" y="246"/>
                  </a:lnTo>
                  <a:lnTo>
                    <a:pt x="31" y="228"/>
                  </a:lnTo>
                  <a:lnTo>
                    <a:pt x="36" y="220"/>
                  </a:lnTo>
                  <a:lnTo>
                    <a:pt x="41" y="213"/>
                  </a:lnTo>
                  <a:lnTo>
                    <a:pt x="44" y="212"/>
                  </a:lnTo>
                  <a:lnTo>
                    <a:pt x="48" y="210"/>
                  </a:lnTo>
                  <a:lnTo>
                    <a:pt x="51" y="210"/>
                  </a:lnTo>
                  <a:lnTo>
                    <a:pt x="54" y="212"/>
                  </a:lnTo>
                  <a:lnTo>
                    <a:pt x="54" y="212"/>
                  </a:lnTo>
                  <a:lnTo>
                    <a:pt x="61" y="215"/>
                  </a:lnTo>
                  <a:lnTo>
                    <a:pt x="67" y="217"/>
                  </a:lnTo>
                  <a:lnTo>
                    <a:pt x="71" y="215"/>
                  </a:lnTo>
                  <a:lnTo>
                    <a:pt x="74" y="212"/>
                  </a:lnTo>
                  <a:lnTo>
                    <a:pt x="77" y="208"/>
                  </a:lnTo>
                  <a:lnTo>
                    <a:pt x="77" y="203"/>
                  </a:lnTo>
                  <a:lnTo>
                    <a:pt x="77" y="197"/>
                  </a:lnTo>
                  <a:lnTo>
                    <a:pt x="76" y="192"/>
                  </a:lnTo>
                  <a:lnTo>
                    <a:pt x="76" y="192"/>
                  </a:lnTo>
                  <a:lnTo>
                    <a:pt x="76" y="187"/>
                  </a:lnTo>
                  <a:lnTo>
                    <a:pt x="79" y="182"/>
                  </a:lnTo>
                  <a:lnTo>
                    <a:pt x="85" y="174"/>
                  </a:lnTo>
                  <a:lnTo>
                    <a:pt x="90" y="166"/>
                  </a:lnTo>
                  <a:lnTo>
                    <a:pt x="94" y="161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5" y="146"/>
                  </a:lnTo>
                  <a:lnTo>
                    <a:pt x="99" y="138"/>
                  </a:lnTo>
                  <a:lnTo>
                    <a:pt x="100" y="128"/>
                  </a:lnTo>
                  <a:lnTo>
                    <a:pt x="99" y="123"/>
                  </a:lnTo>
                  <a:lnTo>
                    <a:pt x="99" y="120"/>
                  </a:lnTo>
                  <a:lnTo>
                    <a:pt x="99" y="120"/>
                  </a:lnTo>
                  <a:lnTo>
                    <a:pt x="95" y="115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08"/>
                  </a:lnTo>
                  <a:lnTo>
                    <a:pt x="99" y="105"/>
                  </a:lnTo>
                  <a:lnTo>
                    <a:pt x="103" y="103"/>
                  </a:lnTo>
                  <a:lnTo>
                    <a:pt x="110" y="100"/>
                  </a:lnTo>
                  <a:lnTo>
                    <a:pt x="117" y="97"/>
                  </a:lnTo>
                  <a:lnTo>
                    <a:pt x="117" y="97"/>
                  </a:lnTo>
                  <a:close/>
                  <a:moveTo>
                    <a:pt x="23" y="26"/>
                  </a:moveTo>
                  <a:lnTo>
                    <a:pt x="43" y="29"/>
                  </a:lnTo>
                  <a:lnTo>
                    <a:pt x="43" y="29"/>
                  </a:lnTo>
                  <a:lnTo>
                    <a:pt x="51" y="31"/>
                  </a:lnTo>
                  <a:lnTo>
                    <a:pt x="56" y="29"/>
                  </a:lnTo>
                  <a:lnTo>
                    <a:pt x="59" y="24"/>
                  </a:lnTo>
                  <a:lnTo>
                    <a:pt x="59" y="20"/>
                  </a:lnTo>
                  <a:lnTo>
                    <a:pt x="61" y="13"/>
                  </a:lnTo>
                  <a:lnTo>
                    <a:pt x="61" y="6"/>
                  </a:lnTo>
                  <a:lnTo>
                    <a:pt x="64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71" y="8"/>
                  </a:lnTo>
                  <a:lnTo>
                    <a:pt x="74" y="15"/>
                  </a:lnTo>
                  <a:lnTo>
                    <a:pt x="74" y="15"/>
                  </a:lnTo>
                  <a:lnTo>
                    <a:pt x="79" y="20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5" y="31"/>
                  </a:lnTo>
                  <a:lnTo>
                    <a:pt x="87" y="36"/>
                  </a:lnTo>
                  <a:lnTo>
                    <a:pt x="92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107" y="38"/>
                  </a:lnTo>
                  <a:lnTo>
                    <a:pt x="112" y="39"/>
                  </a:lnTo>
                  <a:lnTo>
                    <a:pt x="122" y="44"/>
                  </a:lnTo>
                  <a:lnTo>
                    <a:pt x="130" y="51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64"/>
                  </a:lnTo>
                  <a:lnTo>
                    <a:pt x="135" y="67"/>
                  </a:lnTo>
                  <a:lnTo>
                    <a:pt x="131" y="70"/>
                  </a:lnTo>
                  <a:lnTo>
                    <a:pt x="128" y="74"/>
                  </a:lnTo>
                  <a:lnTo>
                    <a:pt x="118" y="79"/>
                  </a:lnTo>
                  <a:lnTo>
                    <a:pt x="110" y="80"/>
                  </a:lnTo>
                  <a:lnTo>
                    <a:pt x="110" y="80"/>
                  </a:lnTo>
                  <a:lnTo>
                    <a:pt x="118" y="79"/>
                  </a:lnTo>
                  <a:lnTo>
                    <a:pt x="128" y="74"/>
                  </a:lnTo>
                  <a:lnTo>
                    <a:pt x="131" y="70"/>
                  </a:lnTo>
                  <a:lnTo>
                    <a:pt x="135" y="67"/>
                  </a:lnTo>
                  <a:lnTo>
                    <a:pt x="136" y="64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0" y="51"/>
                  </a:lnTo>
                  <a:lnTo>
                    <a:pt x="122" y="44"/>
                  </a:lnTo>
                  <a:lnTo>
                    <a:pt x="112" y="39"/>
                  </a:lnTo>
                  <a:lnTo>
                    <a:pt x="107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2" y="38"/>
                  </a:lnTo>
                  <a:lnTo>
                    <a:pt x="87" y="36"/>
                  </a:lnTo>
                  <a:lnTo>
                    <a:pt x="85" y="31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79" y="20"/>
                  </a:lnTo>
                  <a:lnTo>
                    <a:pt x="74" y="15"/>
                  </a:lnTo>
                  <a:lnTo>
                    <a:pt x="74" y="15"/>
                  </a:lnTo>
                  <a:lnTo>
                    <a:pt x="71" y="8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4" y="1"/>
                  </a:lnTo>
                  <a:lnTo>
                    <a:pt x="61" y="6"/>
                  </a:lnTo>
                  <a:lnTo>
                    <a:pt x="61" y="13"/>
                  </a:lnTo>
                  <a:lnTo>
                    <a:pt x="59" y="20"/>
                  </a:lnTo>
                  <a:lnTo>
                    <a:pt x="59" y="24"/>
                  </a:lnTo>
                  <a:lnTo>
                    <a:pt x="56" y="29"/>
                  </a:lnTo>
                  <a:lnTo>
                    <a:pt x="51" y="31"/>
                  </a:lnTo>
                  <a:lnTo>
                    <a:pt x="43" y="29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1" y="31"/>
                  </a:lnTo>
                  <a:lnTo>
                    <a:pt x="21" y="33"/>
                  </a:lnTo>
                  <a:lnTo>
                    <a:pt x="23" y="36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28" y="41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1" y="49"/>
                  </a:lnTo>
                  <a:lnTo>
                    <a:pt x="35" y="54"/>
                  </a:lnTo>
                  <a:lnTo>
                    <a:pt x="38" y="59"/>
                  </a:lnTo>
                  <a:lnTo>
                    <a:pt x="41" y="62"/>
                  </a:lnTo>
                  <a:lnTo>
                    <a:pt x="41" y="62"/>
                  </a:lnTo>
                  <a:lnTo>
                    <a:pt x="41" y="70"/>
                  </a:lnTo>
                  <a:lnTo>
                    <a:pt x="43" y="74"/>
                  </a:lnTo>
                  <a:lnTo>
                    <a:pt x="44" y="77"/>
                  </a:lnTo>
                  <a:lnTo>
                    <a:pt x="44" y="77"/>
                  </a:lnTo>
                  <a:lnTo>
                    <a:pt x="49" y="79"/>
                  </a:lnTo>
                  <a:lnTo>
                    <a:pt x="56" y="80"/>
                  </a:lnTo>
                  <a:lnTo>
                    <a:pt x="62" y="82"/>
                  </a:lnTo>
                  <a:lnTo>
                    <a:pt x="69" y="84"/>
                  </a:lnTo>
                  <a:lnTo>
                    <a:pt x="69" y="84"/>
                  </a:lnTo>
                  <a:lnTo>
                    <a:pt x="76" y="85"/>
                  </a:lnTo>
                  <a:lnTo>
                    <a:pt x="82" y="87"/>
                  </a:lnTo>
                  <a:lnTo>
                    <a:pt x="89" y="85"/>
                  </a:lnTo>
                  <a:lnTo>
                    <a:pt x="95" y="84"/>
                  </a:lnTo>
                  <a:lnTo>
                    <a:pt x="110" y="80"/>
                  </a:lnTo>
                  <a:lnTo>
                    <a:pt x="110" y="80"/>
                  </a:lnTo>
                  <a:lnTo>
                    <a:pt x="118" y="79"/>
                  </a:lnTo>
                  <a:lnTo>
                    <a:pt x="128" y="74"/>
                  </a:lnTo>
                  <a:lnTo>
                    <a:pt x="131" y="70"/>
                  </a:lnTo>
                  <a:lnTo>
                    <a:pt x="135" y="67"/>
                  </a:lnTo>
                  <a:lnTo>
                    <a:pt x="136" y="64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0" y="51"/>
                  </a:lnTo>
                  <a:lnTo>
                    <a:pt x="122" y="44"/>
                  </a:lnTo>
                  <a:lnTo>
                    <a:pt x="112" y="39"/>
                  </a:lnTo>
                  <a:lnTo>
                    <a:pt x="107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2" y="38"/>
                  </a:lnTo>
                  <a:lnTo>
                    <a:pt x="87" y="36"/>
                  </a:lnTo>
                  <a:lnTo>
                    <a:pt x="85" y="31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79" y="20"/>
                  </a:lnTo>
                  <a:lnTo>
                    <a:pt x="74" y="15"/>
                  </a:lnTo>
                  <a:lnTo>
                    <a:pt x="74" y="15"/>
                  </a:lnTo>
                  <a:lnTo>
                    <a:pt x="71" y="8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4" y="1"/>
                  </a:lnTo>
                  <a:lnTo>
                    <a:pt x="61" y="6"/>
                  </a:lnTo>
                  <a:lnTo>
                    <a:pt x="61" y="13"/>
                  </a:lnTo>
                  <a:lnTo>
                    <a:pt x="59" y="20"/>
                  </a:lnTo>
                  <a:lnTo>
                    <a:pt x="59" y="24"/>
                  </a:lnTo>
                  <a:lnTo>
                    <a:pt x="56" y="29"/>
                  </a:lnTo>
                  <a:lnTo>
                    <a:pt x="51" y="31"/>
                  </a:lnTo>
                  <a:lnTo>
                    <a:pt x="43" y="29"/>
                  </a:lnTo>
                  <a:lnTo>
                    <a:pt x="23" y="26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19"/>
            <p:cNvSpPr>
              <a:spLocks/>
            </p:cNvSpPr>
            <p:nvPr/>
          </p:nvSpPr>
          <p:spPr bwMode="auto">
            <a:xfrm>
              <a:off x="4579938" y="3121026"/>
              <a:ext cx="1217613" cy="661988"/>
            </a:xfrm>
            <a:custGeom>
              <a:avLst/>
              <a:gdLst>
                <a:gd name="T0" fmla="*/ 714 w 767"/>
                <a:gd name="T1" fmla="*/ 135 h 417"/>
                <a:gd name="T2" fmla="*/ 729 w 767"/>
                <a:gd name="T3" fmla="*/ 199 h 417"/>
                <a:gd name="T4" fmla="*/ 765 w 767"/>
                <a:gd name="T5" fmla="*/ 263 h 417"/>
                <a:gd name="T6" fmla="*/ 760 w 767"/>
                <a:gd name="T7" fmla="*/ 342 h 417"/>
                <a:gd name="T8" fmla="*/ 709 w 767"/>
                <a:gd name="T9" fmla="*/ 337 h 417"/>
                <a:gd name="T10" fmla="*/ 666 w 767"/>
                <a:gd name="T11" fmla="*/ 338 h 417"/>
                <a:gd name="T12" fmla="*/ 642 w 767"/>
                <a:gd name="T13" fmla="*/ 360 h 417"/>
                <a:gd name="T14" fmla="*/ 604 w 767"/>
                <a:gd name="T15" fmla="*/ 371 h 417"/>
                <a:gd name="T16" fmla="*/ 573 w 767"/>
                <a:gd name="T17" fmla="*/ 401 h 417"/>
                <a:gd name="T18" fmla="*/ 527 w 767"/>
                <a:gd name="T19" fmla="*/ 407 h 417"/>
                <a:gd name="T20" fmla="*/ 494 w 767"/>
                <a:gd name="T21" fmla="*/ 406 h 417"/>
                <a:gd name="T22" fmla="*/ 464 w 767"/>
                <a:gd name="T23" fmla="*/ 411 h 417"/>
                <a:gd name="T24" fmla="*/ 443 w 767"/>
                <a:gd name="T25" fmla="*/ 383 h 417"/>
                <a:gd name="T26" fmla="*/ 399 w 767"/>
                <a:gd name="T27" fmla="*/ 378 h 417"/>
                <a:gd name="T28" fmla="*/ 400 w 767"/>
                <a:gd name="T29" fmla="*/ 335 h 417"/>
                <a:gd name="T30" fmla="*/ 417 w 767"/>
                <a:gd name="T31" fmla="*/ 310 h 417"/>
                <a:gd name="T32" fmla="*/ 386 w 767"/>
                <a:gd name="T33" fmla="*/ 294 h 417"/>
                <a:gd name="T34" fmla="*/ 371 w 767"/>
                <a:gd name="T35" fmla="*/ 324 h 417"/>
                <a:gd name="T36" fmla="*/ 304 w 767"/>
                <a:gd name="T37" fmla="*/ 310 h 417"/>
                <a:gd name="T38" fmla="*/ 281 w 767"/>
                <a:gd name="T39" fmla="*/ 315 h 417"/>
                <a:gd name="T40" fmla="*/ 251 w 767"/>
                <a:gd name="T41" fmla="*/ 319 h 417"/>
                <a:gd name="T42" fmla="*/ 202 w 767"/>
                <a:gd name="T43" fmla="*/ 360 h 417"/>
                <a:gd name="T44" fmla="*/ 172 w 767"/>
                <a:gd name="T45" fmla="*/ 307 h 417"/>
                <a:gd name="T46" fmla="*/ 154 w 767"/>
                <a:gd name="T47" fmla="*/ 335 h 417"/>
                <a:gd name="T48" fmla="*/ 113 w 767"/>
                <a:gd name="T49" fmla="*/ 338 h 417"/>
                <a:gd name="T50" fmla="*/ 72 w 767"/>
                <a:gd name="T51" fmla="*/ 299 h 417"/>
                <a:gd name="T52" fmla="*/ 72 w 767"/>
                <a:gd name="T53" fmla="*/ 276 h 417"/>
                <a:gd name="T54" fmla="*/ 72 w 767"/>
                <a:gd name="T55" fmla="*/ 225 h 417"/>
                <a:gd name="T56" fmla="*/ 36 w 767"/>
                <a:gd name="T57" fmla="*/ 225 h 417"/>
                <a:gd name="T58" fmla="*/ 26 w 767"/>
                <a:gd name="T59" fmla="*/ 174 h 417"/>
                <a:gd name="T60" fmla="*/ 1 w 767"/>
                <a:gd name="T61" fmla="*/ 177 h 417"/>
                <a:gd name="T62" fmla="*/ 11 w 767"/>
                <a:gd name="T63" fmla="*/ 130 h 417"/>
                <a:gd name="T64" fmla="*/ 56 w 767"/>
                <a:gd name="T65" fmla="*/ 84 h 417"/>
                <a:gd name="T66" fmla="*/ 79 w 767"/>
                <a:gd name="T67" fmla="*/ 92 h 417"/>
                <a:gd name="T68" fmla="*/ 116 w 767"/>
                <a:gd name="T69" fmla="*/ 64 h 417"/>
                <a:gd name="T70" fmla="*/ 129 w 767"/>
                <a:gd name="T71" fmla="*/ 81 h 417"/>
                <a:gd name="T72" fmla="*/ 151 w 767"/>
                <a:gd name="T73" fmla="*/ 58 h 417"/>
                <a:gd name="T74" fmla="*/ 179 w 767"/>
                <a:gd name="T75" fmla="*/ 36 h 417"/>
                <a:gd name="T76" fmla="*/ 194 w 767"/>
                <a:gd name="T77" fmla="*/ 20 h 417"/>
                <a:gd name="T78" fmla="*/ 213 w 767"/>
                <a:gd name="T79" fmla="*/ 20 h 417"/>
                <a:gd name="T80" fmla="*/ 230 w 767"/>
                <a:gd name="T81" fmla="*/ 49 h 417"/>
                <a:gd name="T82" fmla="*/ 272 w 767"/>
                <a:gd name="T83" fmla="*/ 44 h 417"/>
                <a:gd name="T84" fmla="*/ 313 w 767"/>
                <a:gd name="T85" fmla="*/ 7 h 417"/>
                <a:gd name="T86" fmla="*/ 323 w 767"/>
                <a:gd name="T87" fmla="*/ 12 h 417"/>
                <a:gd name="T88" fmla="*/ 346 w 767"/>
                <a:gd name="T89" fmla="*/ 33 h 417"/>
                <a:gd name="T90" fmla="*/ 409 w 767"/>
                <a:gd name="T91" fmla="*/ 26 h 417"/>
                <a:gd name="T92" fmla="*/ 435 w 767"/>
                <a:gd name="T93" fmla="*/ 40 h 417"/>
                <a:gd name="T94" fmla="*/ 471 w 767"/>
                <a:gd name="T95" fmla="*/ 54 h 417"/>
                <a:gd name="T96" fmla="*/ 502 w 767"/>
                <a:gd name="T97" fmla="*/ 71 h 417"/>
                <a:gd name="T98" fmla="*/ 545 w 767"/>
                <a:gd name="T99" fmla="*/ 79 h 417"/>
                <a:gd name="T100" fmla="*/ 535 w 767"/>
                <a:gd name="T101" fmla="*/ 115 h 417"/>
                <a:gd name="T102" fmla="*/ 504 w 767"/>
                <a:gd name="T103" fmla="*/ 148 h 417"/>
                <a:gd name="T104" fmla="*/ 479 w 767"/>
                <a:gd name="T105" fmla="*/ 151 h 417"/>
                <a:gd name="T106" fmla="*/ 481 w 767"/>
                <a:gd name="T107" fmla="*/ 174 h 417"/>
                <a:gd name="T108" fmla="*/ 530 w 767"/>
                <a:gd name="T109" fmla="*/ 145 h 417"/>
                <a:gd name="T110" fmla="*/ 561 w 767"/>
                <a:gd name="T111" fmla="*/ 122 h 417"/>
                <a:gd name="T112" fmla="*/ 622 w 767"/>
                <a:gd name="T113" fmla="*/ 110 h 417"/>
                <a:gd name="T114" fmla="*/ 632 w 767"/>
                <a:gd name="T115" fmla="*/ 92 h 417"/>
                <a:gd name="T116" fmla="*/ 678 w 767"/>
                <a:gd name="T117" fmla="*/ 104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67" h="417">
                  <a:moveTo>
                    <a:pt x="693" y="104"/>
                  </a:moveTo>
                  <a:lnTo>
                    <a:pt x="699" y="123"/>
                  </a:lnTo>
                  <a:lnTo>
                    <a:pt x="699" y="123"/>
                  </a:lnTo>
                  <a:lnTo>
                    <a:pt x="707" y="125"/>
                  </a:lnTo>
                  <a:lnTo>
                    <a:pt x="711" y="127"/>
                  </a:lnTo>
                  <a:lnTo>
                    <a:pt x="714" y="127"/>
                  </a:lnTo>
                  <a:lnTo>
                    <a:pt x="714" y="127"/>
                  </a:lnTo>
                  <a:lnTo>
                    <a:pt x="714" y="135"/>
                  </a:lnTo>
                  <a:lnTo>
                    <a:pt x="712" y="143"/>
                  </a:lnTo>
                  <a:lnTo>
                    <a:pt x="711" y="156"/>
                  </a:lnTo>
                  <a:lnTo>
                    <a:pt x="711" y="156"/>
                  </a:lnTo>
                  <a:lnTo>
                    <a:pt x="711" y="163"/>
                  </a:lnTo>
                  <a:lnTo>
                    <a:pt x="711" y="168"/>
                  </a:lnTo>
                  <a:lnTo>
                    <a:pt x="716" y="179"/>
                  </a:lnTo>
                  <a:lnTo>
                    <a:pt x="729" y="199"/>
                  </a:lnTo>
                  <a:lnTo>
                    <a:pt x="729" y="199"/>
                  </a:lnTo>
                  <a:lnTo>
                    <a:pt x="734" y="210"/>
                  </a:lnTo>
                  <a:lnTo>
                    <a:pt x="739" y="222"/>
                  </a:lnTo>
                  <a:lnTo>
                    <a:pt x="739" y="222"/>
                  </a:lnTo>
                  <a:lnTo>
                    <a:pt x="747" y="233"/>
                  </a:lnTo>
                  <a:lnTo>
                    <a:pt x="753" y="246"/>
                  </a:lnTo>
                  <a:lnTo>
                    <a:pt x="753" y="246"/>
                  </a:lnTo>
                  <a:lnTo>
                    <a:pt x="760" y="255"/>
                  </a:lnTo>
                  <a:lnTo>
                    <a:pt x="765" y="263"/>
                  </a:lnTo>
                  <a:lnTo>
                    <a:pt x="767" y="271"/>
                  </a:lnTo>
                  <a:lnTo>
                    <a:pt x="765" y="283"/>
                  </a:lnTo>
                  <a:lnTo>
                    <a:pt x="765" y="283"/>
                  </a:lnTo>
                  <a:lnTo>
                    <a:pt x="763" y="294"/>
                  </a:lnTo>
                  <a:lnTo>
                    <a:pt x="762" y="304"/>
                  </a:lnTo>
                  <a:lnTo>
                    <a:pt x="762" y="327"/>
                  </a:lnTo>
                  <a:lnTo>
                    <a:pt x="760" y="342"/>
                  </a:lnTo>
                  <a:lnTo>
                    <a:pt x="760" y="342"/>
                  </a:lnTo>
                  <a:lnTo>
                    <a:pt x="752" y="343"/>
                  </a:lnTo>
                  <a:lnTo>
                    <a:pt x="742" y="345"/>
                  </a:lnTo>
                  <a:lnTo>
                    <a:pt x="734" y="347"/>
                  </a:lnTo>
                  <a:lnTo>
                    <a:pt x="724" y="345"/>
                  </a:lnTo>
                  <a:lnTo>
                    <a:pt x="724" y="345"/>
                  </a:lnTo>
                  <a:lnTo>
                    <a:pt x="719" y="343"/>
                  </a:lnTo>
                  <a:lnTo>
                    <a:pt x="716" y="342"/>
                  </a:lnTo>
                  <a:lnTo>
                    <a:pt x="709" y="337"/>
                  </a:lnTo>
                  <a:lnTo>
                    <a:pt x="701" y="330"/>
                  </a:lnTo>
                  <a:lnTo>
                    <a:pt x="698" y="329"/>
                  </a:lnTo>
                  <a:lnTo>
                    <a:pt x="693" y="329"/>
                  </a:lnTo>
                  <a:lnTo>
                    <a:pt x="693" y="329"/>
                  </a:lnTo>
                  <a:lnTo>
                    <a:pt x="686" y="330"/>
                  </a:lnTo>
                  <a:lnTo>
                    <a:pt x="679" y="333"/>
                  </a:lnTo>
                  <a:lnTo>
                    <a:pt x="673" y="337"/>
                  </a:lnTo>
                  <a:lnTo>
                    <a:pt x="666" y="338"/>
                  </a:lnTo>
                  <a:lnTo>
                    <a:pt x="666" y="338"/>
                  </a:lnTo>
                  <a:lnTo>
                    <a:pt x="657" y="338"/>
                  </a:lnTo>
                  <a:lnTo>
                    <a:pt x="650" y="340"/>
                  </a:lnTo>
                  <a:lnTo>
                    <a:pt x="647" y="342"/>
                  </a:lnTo>
                  <a:lnTo>
                    <a:pt x="645" y="343"/>
                  </a:lnTo>
                  <a:lnTo>
                    <a:pt x="643" y="353"/>
                  </a:lnTo>
                  <a:lnTo>
                    <a:pt x="643" y="353"/>
                  </a:lnTo>
                  <a:lnTo>
                    <a:pt x="642" y="360"/>
                  </a:lnTo>
                  <a:lnTo>
                    <a:pt x="638" y="361"/>
                  </a:lnTo>
                  <a:lnTo>
                    <a:pt x="635" y="363"/>
                  </a:lnTo>
                  <a:lnTo>
                    <a:pt x="629" y="361"/>
                  </a:lnTo>
                  <a:lnTo>
                    <a:pt x="629" y="361"/>
                  </a:lnTo>
                  <a:lnTo>
                    <a:pt x="622" y="363"/>
                  </a:lnTo>
                  <a:lnTo>
                    <a:pt x="615" y="366"/>
                  </a:lnTo>
                  <a:lnTo>
                    <a:pt x="611" y="368"/>
                  </a:lnTo>
                  <a:lnTo>
                    <a:pt x="604" y="371"/>
                  </a:lnTo>
                  <a:lnTo>
                    <a:pt x="604" y="371"/>
                  </a:lnTo>
                  <a:lnTo>
                    <a:pt x="599" y="374"/>
                  </a:lnTo>
                  <a:lnTo>
                    <a:pt x="596" y="381"/>
                  </a:lnTo>
                  <a:lnTo>
                    <a:pt x="592" y="386"/>
                  </a:lnTo>
                  <a:lnTo>
                    <a:pt x="588" y="391"/>
                  </a:lnTo>
                  <a:lnTo>
                    <a:pt x="588" y="391"/>
                  </a:lnTo>
                  <a:lnTo>
                    <a:pt x="578" y="397"/>
                  </a:lnTo>
                  <a:lnTo>
                    <a:pt x="573" y="401"/>
                  </a:lnTo>
                  <a:lnTo>
                    <a:pt x="568" y="402"/>
                  </a:lnTo>
                  <a:lnTo>
                    <a:pt x="568" y="402"/>
                  </a:lnTo>
                  <a:lnTo>
                    <a:pt x="558" y="402"/>
                  </a:lnTo>
                  <a:lnTo>
                    <a:pt x="547" y="402"/>
                  </a:lnTo>
                  <a:lnTo>
                    <a:pt x="537" y="402"/>
                  </a:lnTo>
                  <a:lnTo>
                    <a:pt x="532" y="404"/>
                  </a:lnTo>
                  <a:lnTo>
                    <a:pt x="527" y="407"/>
                  </a:lnTo>
                  <a:lnTo>
                    <a:pt x="527" y="407"/>
                  </a:lnTo>
                  <a:lnTo>
                    <a:pt x="519" y="412"/>
                  </a:lnTo>
                  <a:lnTo>
                    <a:pt x="515" y="414"/>
                  </a:lnTo>
                  <a:lnTo>
                    <a:pt x="512" y="411"/>
                  </a:lnTo>
                  <a:lnTo>
                    <a:pt x="505" y="406"/>
                  </a:lnTo>
                  <a:lnTo>
                    <a:pt x="505" y="406"/>
                  </a:lnTo>
                  <a:lnTo>
                    <a:pt x="502" y="404"/>
                  </a:lnTo>
                  <a:lnTo>
                    <a:pt x="499" y="404"/>
                  </a:lnTo>
                  <a:lnTo>
                    <a:pt x="494" y="406"/>
                  </a:lnTo>
                  <a:lnTo>
                    <a:pt x="491" y="409"/>
                  </a:lnTo>
                  <a:lnTo>
                    <a:pt x="484" y="414"/>
                  </a:lnTo>
                  <a:lnTo>
                    <a:pt x="481" y="416"/>
                  </a:lnTo>
                  <a:lnTo>
                    <a:pt x="478" y="417"/>
                  </a:lnTo>
                  <a:lnTo>
                    <a:pt x="478" y="417"/>
                  </a:lnTo>
                  <a:lnTo>
                    <a:pt x="473" y="416"/>
                  </a:lnTo>
                  <a:lnTo>
                    <a:pt x="469" y="414"/>
                  </a:lnTo>
                  <a:lnTo>
                    <a:pt x="464" y="411"/>
                  </a:lnTo>
                  <a:lnTo>
                    <a:pt x="459" y="409"/>
                  </a:lnTo>
                  <a:lnTo>
                    <a:pt x="459" y="409"/>
                  </a:lnTo>
                  <a:lnTo>
                    <a:pt x="455" y="407"/>
                  </a:lnTo>
                  <a:lnTo>
                    <a:pt x="451" y="404"/>
                  </a:lnTo>
                  <a:lnTo>
                    <a:pt x="448" y="402"/>
                  </a:lnTo>
                  <a:lnTo>
                    <a:pt x="446" y="399"/>
                  </a:lnTo>
                  <a:lnTo>
                    <a:pt x="445" y="391"/>
                  </a:lnTo>
                  <a:lnTo>
                    <a:pt x="443" y="383"/>
                  </a:lnTo>
                  <a:lnTo>
                    <a:pt x="443" y="383"/>
                  </a:lnTo>
                  <a:lnTo>
                    <a:pt x="441" y="381"/>
                  </a:lnTo>
                  <a:lnTo>
                    <a:pt x="438" y="379"/>
                  </a:lnTo>
                  <a:lnTo>
                    <a:pt x="427" y="378"/>
                  </a:lnTo>
                  <a:lnTo>
                    <a:pt x="409" y="378"/>
                  </a:lnTo>
                  <a:lnTo>
                    <a:pt x="409" y="378"/>
                  </a:lnTo>
                  <a:lnTo>
                    <a:pt x="404" y="378"/>
                  </a:lnTo>
                  <a:lnTo>
                    <a:pt x="399" y="378"/>
                  </a:lnTo>
                  <a:lnTo>
                    <a:pt x="395" y="374"/>
                  </a:lnTo>
                  <a:lnTo>
                    <a:pt x="394" y="368"/>
                  </a:lnTo>
                  <a:lnTo>
                    <a:pt x="394" y="368"/>
                  </a:lnTo>
                  <a:lnTo>
                    <a:pt x="395" y="353"/>
                  </a:lnTo>
                  <a:lnTo>
                    <a:pt x="397" y="338"/>
                  </a:lnTo>
                  <a:lnTo>
                    <a:pt x="397" y="338"/>
                  </a:lnTo>
                  <a:lnTo>
                    <a:pt x="399" y="337"/>
                  </a:lnTo>
                  <a:lnTo>
                    <a:pt x="400" y="335"/>
                  </a:lnTo>
                  <a:lnTo>
                    <a:pt x="405" y="333"/>
                  </a:lnTo>
                  <a:lnTo>
                    <a:pt x="409" y="332"/>
                  </a:lnTo>
                  <a:lnTo>
                    <a:pt x="412" y="330"/>
                  </a:lnTo>
                  <a:lnTo>
                    <a:pt x="412" y="330"/>
                  </a:lnTo>
                  <a:lnTo>
                    <a:pt x="414" y="325"/>
                  </a:lnTo>
                  <a:lnTo>
                    <a:pt x="415" y="320"/>
                  </a:lnTo>
                  <a:lnTo>
                    <a:pt x="415" y="314"/>
                  </a:lnTo>
                  <a:lnTo>
                    <a:pt x="417" y="310"/>
                  </a:lnTo>
                  <a:lnTo>
                    <a:pt x="417" y="310"/>
                  </a:lnTo>
                  <a:lnTo>
                    <a:pt x="423" y="302"/>
                  </a:lnTo>
                  <a:lnTo>
                    <a:pt x="423" y="297"/>
                  </a:lnTo>
                  <a:lnTo>
                    <a:pt x="422" y="291"/>
                  </a:lnTo>
                  <a:lnTo>
                    <a:pt x="422" y="291"/>
                  </a:lnTo>
                  <a:lnTo>
                    <a:pt x="414" y="291"/>
                  </a:lnTo>
                  <a:lnTo>
                    <a:pt x="404" y="291"/>
                  </a:lnTo>
                  <a:lnTo>
                    <a:pt x="386" y="294"/>
                  </a:lnTo>
                  <a:lnTo>
                    <a:pt x="386" y="294"/>
                  </a:lnTo>
                  <a:lnTo>
                    <a:pt x="382" y="296"/>
                  </a:lnTo>
                  <a:lnTo>
                    <a:pt x="381" y="299"/>
                  </a:lnTo>
                  <a:lnTo>
                    <a:pt x="379" y="309"/>
                  </a:lnTo>
                  <a:lnTo>
                    <a:pt x="376" y="319"/>
                  </a:lnTo>
                  <a:lnTo>
                    <a:pt x="374" y="322"/>
                  </a:lnTo>
                  <a:lnTo>
                    <a:pt x="371" y="324"/>
                  </a:lnTo>
                  <a:lnTo>
                    <a:pt x="371" y="324"/>
                  </a:lnTo>
                  <a:lnTo>
                    <a:pt x="364" y="325"/>
                  </a:lnTo>
                  <a:lnTo>
                    <a:pt x="358" y="325"/>
                  </a:lnTo>
                  <a:lnTo>
                    <a:pt x="343" y="324"/>
                  </a:lnTo>
                  <a:lnTo>
                    <a:pt x="343" y="324"/>
                  </a:lnTo>
                  <a:lnTo>
                    <a:pt x="333" y="322"/>
                  </a:lnTo>
                  <a:lnTo>
                    <a:pt x="323" y="319"/>
                  </a:lnTo>
                  <a:lnTo>
                    <a:pt x="304" y="310"/>
                  </a:lnTo>
                  <a:lnTo>
                    <a:pt x="304" y="310"/>
                  </a:lnTo>
                  <a:lnTo>
                    <a:pt x="300" y="309"/>
                  </a:lnTo>
                  <a:lnTo>
                    <a:pt x="295" y="310"/>
                  </a:lnTo>
                  <a:lnTo>
                    <a:pt x="290" y="317"/>
                  </a:lnTo>
                  <a:lnTo>
                    <a:pt x="287" y="319"/>
                  </a:lnTo>
                  <a:lnTo>
                    <a:pt x="284" y="320"/>
                  </a:lnTo>
                  <a:lnTo>
                    <a:pt x="282" y="319"/>
                  </a:lnTo>
                  <a:lnTo>
                    <a:pt x="281" y="315"/>
                  </a:lnTo>
                  <a:lnTo>
                    <a:pt x="281" y="315"/>
                  </a:lnTo>
                  <a:lnTo>
                    <a:pt x="279" y="304"/>
                  </a:lnTo>
                  <a:lnTo>
                    <a:pt x="276" y="294"/>
                  </a:lnTo>
                  <a:lnTo>
                    <a:pt x="276" y="294"/>
                  </a:lnTo>
                  <a:lnTo>
                    <a:pt x="272" y="296"/>
                  </a:lnTo>
                  <a:lnTo>
                    <a:pt x="267" y="301"/>
                  </a:lnTo>
                  <a:lnTo>
                    <a:pt x="261" y="309"/>
                  </a:lnTo>
                  <a:lnTo>
                    <a:pt x="261" y="309"/>
                  </a:lnTo>
                  <a:lnTo>
                    <a:pt x="251" y="319"/>
                  </a:lnTo>
                  <a:lnTo>
                    <a:pt x="241" y="329"/>
                  </a:lnTo>
                  <a:lnTo>
                    <a:pt x="217" y="347"/>
                  </a:lnTo>
                  <a:lnTo>
                    <a:pt x="217" y="347"/>
                  </a:lnTo>
                  <a:lnTo>
                    <a:pt x="217" y="347"/>
                  </a:lnTo>
                  <a:lnTo>
                    <a:pt x="215" y="348"/>
                  </a:lnTo>
                  <a:lnTo>
                    <a:pt x="212" y="353"/>
                  </a:lnTo>
                  <a:lnTo>
                    <a:pt x="202" y="360"/>
                  </a:lnTo>
                  <a:lnTo>
                    <a:pt x="202" y="360"/>
                  </a:lnTo>
                  <a:lnTo>
                    <a:pt x="203" y="342"/>
                  </a:lnTo>
                  <a:lnTo>
                    <a:pt x="205" y="333"/>
                  </a:lnTo>
                  <a:lnTo>
                    <a:pt x="203" y="324"/>
                  </a:lnTo>
                  <a:lnTo>
                    <a:pt x="203" y="324"/>
                  </a:lnTo>
                  <a:lnTo>
                    <a:pt x="202" y="322"/>
                  </a:lnTo>
                  <a:lnTo>
                    <a:pt x="200" y="319"/>
                  </a:lnTo>
                  <a:lnTo>
                    <a:pt x="190" y="314"/>
                  </a:lnTo>
                  <a:lnTo>
                    <a:pt x="172" y="307"/>
                  </a:lnTo>
                  <a:lnTo>
                    <a:pt x="172" y="307"/>
                  </a:lnTo>
                  <a:lnTo>
                    <a:pt x="169" y="306"/>
                  </a:lnTo>
                  <a:lnTo>
                    <a:pt x="167" y="306"/>
                  </a:lnTo>
                  <a:lnTo>
                    <a:pt x="166" y="307"/>
                  </a:lnTo>
                  <a:lnTo>
                    <a:pt x="166" y="307"/>
                  </a:lnTo>
                  <a:lnTo>
                    <a:pt x="161" y="320"/>
                  </a:lnTo>
                  <a:lnTo>
                    <a:pt x="161" y="320"/>
                  </a:lnTo>
                  <a:lnTo>
                    <a:pt x="154" y="335"/>
                  </a:lnTo>
                  <a:lnTo>
                    <a:pt x="146" y="350"/>
                  </a:lnTo>
                  <a:lnTo>
                    <a:pt x="138" y="368"/>
                  </a:lnTo>
                  <a:lnTo>
                    <a:pt x="138" y="368"/>
                  </a:lnTo>
                  <a:lnTo>
                    <a:pt x="129" y="363"/>
                  </a:lnTo>
                  <a:lnTo>
                    <a:pt x="128" y="361"/>
                  </a:lnTo>
                  <a:lnTo>
                    <a:pt x="125" y="358"/>
                  </a:lnTo>
                  <a:lnTo>
                    <a:pt x="113" y="338"/>
                  </a:lnTo>
                  <a:lnTo>
                    <a:pt x="113" y="338"/>
                  </a:lnTo>
                  <a:lnTo>
                    <a:pt x="110" y="335"/>
                  </a:lnTo>
                  <a:lnTo>
                    <a:pt x="105" y="333"/>
                  </a:lnTo>
                  <a:lnTo>
                    <a:pt x="97" y="330"/>
                  </a:lnTo>
                  <a:lnTo>
                    <a:pt x="97" y="330"/>
                  </a:lnTo>
                  <a:lnTo>
                    <a:pt x="90" y="325"/>
                  </a:lnTo>
                  <a:lnTo>
                    <a:pt x="84" y="317"/>
                  </a:lnTo>
                  <a:lnTo>
                    <a:pt x="72" y="299"/>
                  </a:lnTo>
                  <a:lnTo>
                    <a:pt x="72" y="299"/>
                  </a:lnTo>
                  <a:lnTo>
                    <a:pt x="67" y="296"/>
                  </a:lnTo>
                  <a:lnTo>
                    <a:pt x="64" y="292"/>
                  </a:lnTo>
                  <a:lnTo>
                    <a:pt x="62" y="291"/>
                  </a:lnTo>
                  <a:lnTo>
                    <a:pt x="62" y="291"/>
                  </a:lnTo>
                  <a:lnTo>
                    <a:pt x="65" y="286"/>
                  </a:lnTo>
                  <a:lnTo>
                    <a:pt x="65" y="286"/>
                  </a:lnTo>
                  <a:lnTo>
                    <a:pt x="69" y="281"/>
                  </a:lnTo>
                  <a:lnTo>
                    <a:pt x="72" y="276"/>
                  </a:lnTo>
                  <a:lnTo>
                    <a:pt x="75" y="263"/>
                  </a:lnTo>
                  <a:lnTo>
                    <a:pt x="75" y="263"/>
                  </a:lnTo>
                  <a:lnTo>
                    <a:pt x="79" y="248"/>
                  </a:lnTo>
                  <a:lnTo>
                    <a:pt x="80" y="240"/>
                  </a:lnTo>
                  <a:lnTo>
                    <a:pt x="79" y="235"/>
                  </a:lnTo>
                  <a:lnTo>
                    <a:pt x="79" y="235"/>
                  </a:lnTo>
                  <a:lnTo>
                    <a:pt x="74" y="228"/>
                  </a:lnTo>
                  <a:lnTo>
                    <a:pt x="72" y="225"/>
                  </a:lnTo>
                  <a:lnTo>
                    <a:pt x="72" y="223"/>
                  </a:lnTo>
                  <a:lnTo>
                    <a:pt x="74" y="223"/>
                  </a:lnTo>
                  <a:lnTo>
                    <a:pt x="74" y="220"/>
                  </a:lnTo>
                  <a:lnTo>
                    <a:pt x="72" y="209"/>
                  </a:lnTo>
                  <a:lnTo>
                    <a:pt x="65" y="209"/>
                  </a:lnTo>
                  <a:lnTo>
                    <a:pt x="54" y="217"/>
                  </a:lnTo>
                  <a:lnTo>
                    <a:pt x="46" y="223"/>
                  </a:lnTo>
                  <a:lnTo>
                    <a:pt x="36" y="225"/>
                  </a:lnTo>
                  <a:lnTo>
                    <a:pt x="24" y="219"/>
                  </a:lnTo>
                  <a:lnTo>
                    <a:pt x="26" y="209"/>
                  </a:lnTo>
                  <a:lnTo>
                    <a:pt x="26" y="209"/>
                  </a:lnTo>
                  <a:lnTo>
                    <a:pt x="28" y="202"/>
                  </a:lnTo>
                  <a:lnTo>
                    <a:pt x="29" y="191"/>
                  </a:lnTo>
                  <a:lnTo>
                    <a:pt x="29" y="179"/>
                  </a:lnTo>
                  <a:lnTo>
                    <a:pt x="28" y="176"/>
                  </a:lnTo>
                  <a:lnTo>
                    <a:pt x="26" y="174"/>
                  </a:lnTo>
                  <a:lnTo>
                    <a:pt x="26" y="174"/>
                  </a:lnTo>
                  <a:lnTo>
                    <a:pt x="23" y="173"/>
                  </a:lnTo>
                  <a:lnTo>
                    <a:pt x="18" y="173"/>
                  </a:lnTo>
                  <a:lnTo>
                    <a:pt x="10" y="174"/>
                  </a:lnTo>
                  <a:lnTo>
                    <a:pt x="10" y="174"/>
                  </a:lnTo>
                  <a:lnTo>
                    <a:pt x="5" y="176"/>
                  </a:lnTo>
                  <a:lnTo>
                    <a:pt x="3" y="177"/>
                  </a:lnTo>
                  <a:lnTo>
                    <a:pt x="1" y="177"/>
                  </a:lnTo>
                  <a:lnTo>
                    <a:pt x="1" y="177"/>
                  </a:lnTo>
                  <a:lnTo>
                    <a:pt x="0" y="176"/>
                  </a:lnTo>
                  <a:lnTo>
                    <a:pt x="0" y="174"/>
                  </a:lnTo>
                  <a:lnTo>
                    <a:pt x="0" y="168"/>
                  </a:lnTo>
                  <a:lnTo>
                    <a:pt x="5" y="156"/>
                  </a:lnTo>
                  <a:lnTo>
                    <a:pt x="5" y="156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23"/>
                  </a:lnTo>
                  <a:lnTo>
                    <a:pt x="11" y="11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1" y="95"/>
                  </a:lnTo>
                  <a:lnTo>
                    <a:pt x="11" y="87"/>
                  </a:lnTo>
                  <a:lnTo>
                    <a:pt x="19" y="82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56" y="87"/>
                  </a:lnTo>
                  <a:lnTo>
                    <a:pt x="57" y="90"/>
                  </a:lnTo>
                  <a:lnTo>
                    <a:pt x="61" y="94"/>
                  </a:lnTo>
                  <a:lnTo>
                    <a:pt x="67" y="94"/>
                  </a:lnTo>
                  <a:lnTo>
                    <a:pt x="72" y="92"/>
                  </a:lnTo>
                  <a:lnTo>
                    <a:pt x="72" y="92"/>
                  </a:lnTo>
                  <a:lnTo>
                    <a:pt x="79" y="92"/>
                  </a:lnTo>
                  <a:lnTo>
                    <a:pt x="82" y="89"/>
                  </a:lnTo>
                  <a:lnTo>
                    <a:pt x="90" y="82"/>
                  </a:lnTo>
                  <a:lnTo>
                    <a:pt x="97" y="74"/>
                  </a:lnTo>
                  <a:lnTo>
                    <a:pt x="100" y="71"/>
                  </a:lnTo>
                  <a:lnTo>
                    <a:pt x="105" y="67"/>
                  </a:lnTo>
                  <a:lnTo>
                    <a:pt x="105" y="67"/>
                  </a:lnTo>
                  <a:lnTo>
                    <a:pt x="111" y="66"/>
                  </a:lnTo>
                  <a:lnTo>
                    <a:pt x="116" y="64"/>
                  </a:lnTo>
                  <a:lnTo>
                    <a:pt x="118" y="64"/>
                  </a:lnTo>
                  <a:lnTo>
                    <a:pt x="118" y="66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0" y="79"/>
                  </a:lnTo>
                  <a:lnTo>
                    <a:pt x="123" y="82"/>
                  </a:lnTo>
                  <a:lnTo>
                    <a:pt x="126" y="82"/>
                  </a:lnTo>
                  <a:lnTo>
                    <a:pt x="129" y="81"/>
                  </a:lnTo>
                  <a:lnTo>
                    <a:pt x="138" y="77"/>
                  </a:lnTo>
                  <a:lnTo>
                    <a:pt x="146" y="72"/>
                  </a:lnTo>
                  <a:lnTo>
                    <a:pt x="146" y="72"/>
                  </a:lnTo>
                  <a:lnTo>
                    <a:pt x="149" y="72"/>
                  </a:lnTo>
                  <a:lnTo>
                    <a:pt x="151" y="71"/>
                  </a:lnTo>
                  <a:lnTo>
                    <a:pt x="151" y="66"/>
                  </a:lnTo>
                  <a:lnTo>
                    <a:pt x="149" y="63"/>
                  </a:lnTo>
                  <a:lnTo>
                    <a:pt x="151" y="58"/>
                  </a:lnTo>
                  <a:lnTo>
                    <a:pt x="151" y="58"/>
                  </a:lnTo>
                  <a:lnTo>
                    <a:pt x="159" y="51"/>
                  </a:lnTo>
                  <a:lnTo>
                    <a:pt x="169" y="44"/>
                  </a:lnTo>
                  <a:lnTo>
                    <a:pt x="169" y="44"/>
                  </a:lnTo>
                  <a:lnTo>
                    <a:pt x="171" y="46"/>
                  </a:lnTo>
                  <a:lnTo>
                    <a:pt x="172" y="44"/>
                  </a:lnTo>
                  <a:lnTo>
                    <a:pt x="177" y="41"/>
                  </a:lnTo>
                  <a:lnTo>
                    <a:pt x="179" y="36"/>
                  </a:lnTo>
                  <a:lnTo>
                    <a:pt x="180" y="31"/>
                  </a:lnTo>
                  <a:lnTo>
                    <a:pt x="180" y="31"/>
                  </a:lnTo>
                  <a:lnTo>
                    <a:pt x="182" y="23"/>
                  </a:lnTo>
                  <a:lnTo>
                    <a:pt x="184" y="18"/>
                  </a:lnTo>
                  <a:lnTo>
                    <a:pt x="185" y="17"/>
                  </a:lnTo>
                  <a:lnTo>
                    <a:pt x="185" y="17"/>
                  </a:lnTo>
                  <a:lnTo>
                    <a:pt x="190" y="18"/>
                  </a:lnTo>
                  <a:lnTo>
                    <a:pt x="194" y="20"/>
                  </a:lnTo>
                  <a:lnTo>
                    <a:pt x="197" y="20"/>
                  </a:lnTo>
                  <a:lnTo>
                    <a:pt x="197" y="20"/>
                  </a:lnTo>
                  <a:lnTo>
                    <a:pt x="207" y="17"/>
                  </a:lnTo>
                  <a:lnTo>
                    <a:pt x="213" y="17"/>
                  </a:lnTo>
                  <a:lnTo>
                    <a:pt x="215" y="17"/>
                  </a:lnTo>
                  <a:lnTo>
                    <a:pt x="215" y="17"/>
                  </a:lnTo>
                  <a:lnTo>
                    <a:pt x="215" y="17"/>
                  </a:lnTo>
                  <a:lnTo>
                    <a:pt x="213" y="20"/>
                  </a:lnTo>
                  <a:lnTo>
                    <a:pt x="215" y="23"/>
                  </a:lnTo>
                  <a:lnTo>
                    <a:pt x="218" y="30"/>
                  </a:lnTo>
                  <a:lnTo>
                    <a:pt x="218" y="30"/>
                  </a:lnTo>
                  <a:lnTo>
                    <a:pt x="221" y="41"/>
                  </a:lnTo>
                  <a:lnTo>
                    <a:pt x="225" y="48"/>
                  </a:lnTo>
                  <a:lnTo>
                    <a:pt x="226" y="49"/>
                  </a:lnTo>
                  <a:lnTo>
                    <a:pt x="230" y="49"/>
                  </a:lnTo>
                  <a:lnTo>
                    <a:pt x="230" y="49"/>
                  </a:lnTo>
                  <a:lnTo>
                    <a:pt x="236" y="49"/>
                  </a:lnTo>
                  <a:lnTo>
                    <a:pt x="241" y="46"/>
                  </a:lnTo>
                  <a:lnTo>
                    <a:pt x="248" y="43"/>
                  </a:lnTo>
                  <a:lnTo>
                    <a:pt x="254" y="41"/>
                  </a:lnTo>
                  <a:lnTo>
                    <a:pt x="264" y="46"/>
                  </a:lnTo>
                  <a:lnTo>
                    <a:pt x="264" y="46"/>
                  </a:lnTo>
                  <a:lnTo>
                    <a:pt x="267" y="48"/>
                  </a:lnTo>
                  <a:lnTo>
                    <a:pt x="272" y="44"/>
                  </a:lnTo>
                  <a:lnTo>
                    <a:pt x="277" y="40"/>
                  </a:lnTo>
                  <a:lnTo>
                    <a:pt x="277" y="40"/>
                  </a:lnTo>
                  <a:lnTo>
                    <a:pt x="284" y="35"/>
                  </a:lnTo>
                  <a:lnTo>
                    <a:pt x="292" y="30"/>
                  </a:lnTo>
                  <a:lnTo>
                    <a:pt x="292" y="30"/>
                  </a:lnTo>
                  <a:lnTo>
                    <a:pt x="305" y="18"/>
                  </a:lnTo>
                  <a:lnTo>
                    <a:pt x="312" y="10"/>
                  </a:lnTo>
                  <a:lnTo>
                    <a:pt x="313" y="7"/>
                  </a:lnTo>
                  <a:lnTo>
                    <a:pt x="315" y="5"/>
                  </a:lnTo>
                  <a:lnTo>
                    <a:pt x="315" y="5"/>
                  </a:lnTo>
                  <a:lnTo>
                    <a:pt x="315" y="2"/>
                  </a:lnTo>
                  <a:lnTo>
                    <a:pt x="317" y="0"/>
                  </a:lnTo>
                  <a:lnTo>
                    <a:pt x="318" y="2"/>
                  </a:lnTo>
                  <a:lnTo>
                    <a:pt x="322" y="7"/>
                  </a:lnTo>
                  <a:lnTo>
                    <a:pt x="323" y="12"/>
                  </a:lnTo>
                  <a:lnTo>
                    <a:pt x="323" y="12"/>
                  </a:lnTo>
                  <a:lnTo>
                    <a:pt x="323" y="18"/>
                  </a:lnTo>
                  <a:lnTo>
                    <a:pt x="325" y="26"/>
                  </a:lnTo>
                  <a:lnTo>
                    <a:pt x="328" y="36"/>
                  </a:lnTo>
                  <a:lnTo>
                    <a:pt x="331" y="43"/>
                  </a:lnTo>
                  <a:lnTo>
                    <a:pt x="331" y="43"/>
                  </a:lnTo>
                  <a:lnTo>
                    <a:pt x="335" y="43"/>
                  </a:lnTo>
                  <a:lnTo>
                    <a:pt x="338" y="43"/>
                  </a:lnTo>
                  <a:lnTo>
                    <a:pt x="346" y="33"/>
                  </a:lnTo>
                  <a:lnTo>
                    <a:pt x="354" y="23"/>
                  </a:lnTo>
                  <a:lnTo>
                    <a:pt x="359" y="17"/>
                  </a:lnTo>
                  <a:lnTo>
                    <a:pt x="359" y="17"/>
                  </a:lnTo>
                  <a:lnTo>
                    <a:pt x="372" y="18"/>
                  </a:lnTo>
                  <a:lnTo>
                    <a:pt x="384" y="21"/>
                  </a:lnTo>
                  <a:lnTo>
                    <a:pt x="395" y="25"/>
                  </a:lnTo>
                  <a:lnTo>
                    <a:pt x="409" y="26"/>
                  </a:lnTo>
                  <a:lnTo>
                    <a:pt x="409" y="26"/>
                  </a:lnTo>
                  <a:lnTo>
                    <a:pt x="414" y="26"/>
                  </a:lnTo>
                  <a:lnTo>
                    <a:pt x="417" y="25"/>
                  </a:lnTo>
                  <a:lnTo>
                    <a:pt x="418" y="26"/>
                  </a:lnTo>
                  <a:lnTo>
                    <a:pt x="418" y="26"/>
                  </a:lnTo>
                  <a:lnTo>
                    <a:pt x="425" y="33"/>
                  </a:lnTo>
                  <a:lnTo>
                    <a:pt x="428" y="38"/>
                  </a:lnTo>
                  <a:lnTo>
                    <a:pt x="435" y="40"/>
                  </a:lnTo>
                  <a:lnTo>
                    <a:pt x="435" y="40"/>
                  </a:lnTo>
                  <a:lnTo>
                    <a:pt x="440" y="43"/>
                  </a:lnTo>
                  <a:lnTo>
                    <a:pt x="445" y="44"/>
                  </a:lnTo>
                  <a:lnTo>
                    <a:pt x="448" y="48"/>
                  </a:lnTo>
                  <a:lnTo>
                    <a:pt x="453" y="48"/>
                  </a:lnTo>
                  <a:lnTo>
                    <a:pt x="453" y="48"/>
                  </a:lnTo>
                  <a:lnTo>
                    <a:pt x="456" y="48"/>
                  </a:lnTo>
                  <a:lnTo>
                    <a:pt x="461" y="49"/>
                  </a:lnTo>
                  <a:lnTo>
                    <a:pt x="471" y="54"/>
                  </a:lnTo>
                  <a:lnTo>
                    <a:pt x="481" y="59"/>
                  </a:lnTo>
                  <a:lnTo>
                    <a:pt x="484" y="61"/>
                  </a:lnTo>
                  <a:lnTo>
                    <a:pt x="489" y="59"/>
                  </a:lnTo>
                  <a:lnTo>
                    <a:pt x="489" y="59"/>
                  </a:lnTo>
                  <a:lnTo>
                    <a:pt x="491" y="59"/>
                  </a:lnTo>
                  <a:lnTo>
                    <a:pt x="494" y="63"/>
                  </a:lnTo>
                  <a:lnTo>
                    <a:pt x="499" y="67"/>
                  </a:lnTo>
                  <a:lnTo>
                    <a:pt x="502" y="71"/>
                  </a:lnTo>
                  <a:lnTo>
                    <a:pt x="505" y="74"/>
                  </a:lnTo>
                  <a:lnTo>
                    <a:pt x="509" y="74"/>
                  </a:lnTo>
                  <a:lnTo>
                    <a:pt x="514" y="72"/>
                  </a:lnTo>
                  <a:lnTo>
                    <a:pt x="514" y="72"/>
                  </a:lnTo>
                  <a:lnTo>
                    <a:pt x="519" y="71"/>
                  </a:lnTo>
                  <a:lnTo>
                    <a:pt x="522" y="71"/>
                  </a:lnTo>
                  <a:lnTo>
                    <a:pt x="530" y="72"/>
                  </a:lnTo>
                  <a:lnTo>
                    <a:pt x="545" y="79"/>
                  </a:lnTo>
                  <a:lnTo>
                    <a:pt x="545" y="79"/>
                  </a:lnTo>
                  <a:lnTo>
                    <a:pt x="551" y="89"/>
                  </a:lnTo>
                  <a:lnTo>
                    <a:pt x="551" y="94"/>
                  </a:lnTo>
                  <a:lnTo>
                    <a:pt x="548" y="99"/>
                  </a:lnTo>
                  <a:lnTo>
                    <a:pt x="548" y="99"/>
                  </a:lnTo>
                  <a:lnTo>
                    <a:pt x="543" y="107"/>
                  </a:lnTo>
                  <a:lnTo>
                    <a:pt x="540" y="112"/>
                  </a:lnTo>
                  <a:lnTo>
                    <a:pt x="535" y="115"/>
                  </a:lnTo>
                  <a:lnTo>
                    <a:pt x="535" y="115"/>
                  </a:lnTo>
                  <a:lnTo>
                    <a:pt x="520" y="127"/>
                  </a:lnTo>
                  <a:lnTo>
                    <a:pt x="514" y="133"/>
                  </a:lnTo>
                  <a:lnTo>
                    <a:pt x="507" y="141"/>
                  </a:lnTo>
                  <a:lnTo>
                    <a:pt x="507" y="141"/>
                  </a:lnTo>
                  <a:lnTo>
                    <a:pt x="505" y="145"/>
                  </a:lnTo>
                  <a:lnTo>
                    <a:pt x="505" y="146"/>
                  </a:lnTo>
                  <a:lnTo>
                    <a:pt x="504" y="148"/>
                  </a:lnTo>
                  <a:lnTo>
                    <a:pt x="504" y="148"/>
                  </a:lnTo>
                  <a:lnTo>
                    <a:pt x="501" y="148"/>
                  </a:lnTo>
                  <a:lnTo>
                    <a:pt x="497" y="146"/>
                  </a:lnTo>
                  <a:lnTo>
                    <a:pt x="494" y="145"/>
                  </a:lnTo>
                  <a:lnTo>
                    <a:pt x="491" y="145"/>
                  </a:lnTo>
                  <a:lnTo>
                    <a:pt x="491" y="145"/>
                  </a:lnTo>
                  <a:lnTo>
                    <a:pt x="484" y="150"/>
                  </a:lnTo>
                  <a:lnTo>
                    <a:pt x="479" y="151"/>
                  </a:lnTo>
                  <a:lnTo>
                    <a:pt x="476" y="153"/>
                  </a:lnTo>
                  <a:lnTo>
                    <a:pt x="476" y="153"/>
                  </a:lnTo>
                  <a:lnTo>
                    <a:pt x="474" y="153"/>
                  </a:lnTo>
                  <a:lnTo>
                    <a:pt x="474" y="154"/>
                  </a:lnTo>
                  <a:lnTo>
                    <a:pt x="474" y="159"/>
                  </a:lnTo>
                  <a:lnTo>
                    <a:pt x="478" y="169"/>
                  </a:lnTo>
                  <a:lnTo>
                    <a:pt x="478" y="169"/>
                  </a:lnTo>
                  <a:lnTo>
                    <a:pt x="481" y="174"/>
                  </a:lnTo>
                  <a:lnTo>
                    <a:pt x="486" y="174"/>
                  </a:lnTo>
                  <a:lnTo>
                    <a:pt x="491" y="173"/>
                  </a:lnTo>
                  <a:lnTo>
                    <a:pt x="496" y="169"/>
                  </a:lnTo>
                  <a:lnTo>
                    <a:pt x="505" y="159"/>
                  </a:lnTo>
                  <a:lnTo>
                    <a:pt x="514" y="151"/>
                  </a:lnTo>
                  <a:lnTo>
                    <a:pt x="514" y="151"/>
                  </a:lnTo>
                  <a:lnTo>
                    <a:pt x="520" y="148"/>
                  </a:lnTo>
                  <a:lnTo>
                    <a:pt x="530" y="145"/>
                  </a:lnTo>
                  <a:lnTo>
                    <a:pt x="538" y="143"/>
                  </a:lnTo>
                  <a:lnTo>
                    <a:pt x="545" y="140"/>
                  </a:lnTo>
                  <a:lnTo>
                    <a:pt x="545" y="140"/>
                  </a:lnTo>
                  <a:lnTo>
                    <a:pt x="550" y="133"/>
                  </a:lnTo>
                  <a:lnTo>
                    <a:pt x="555" y="127"/>
                  </a:lnTo>
                  <a:lnTo>
                    <a:pt x="555" y="127"/>
                  </a:lnTo>
                  <a:lnTo>
                    <a:pt x="558" y="123"/>
                  </a:lnTo>
                  <a:lnTo>
                    <a:pt x="561" y="122"/>
                  </a:lnTo>
                  <a:lnTo>
                    <a:pt x="569" y="120"/>
                  </a:lnTo>
                  <a:lnTo>
                    <a:pt x="578" y="117"/>
                  </a:lnTo>
                  <a:lnTo>
                    <a:pt x="583" y="115"/>
                  </a:lnTo>
                  <a:lnTo>
                    <a:pt x="586" y="112"/>
                  </a:lnTo>
                  <a:lnTo>
                    <a:pt x="586" y="112"/>
                  </a:lnTo>
                  <a:lnTo>
                    <a:pt x="617" y="110"/>
                  </a:lnTo>
                  <a:lnTo>
                    <a:pt x="617" y="110"/>
                  </a:lnTo>
                  <a:lnTo>
                    <a:pt x="622" y="110"/>
                  </a:lnTo>
                  <a:lnTo>
                    <a:pt x="625" y="109"/>
                  </a:lnTo>
                  <a:lnTo>
                    <a:pt x="625" y="109"/>
                  </a:lnTo>
                  <a:lnTo>
                    <a:pt x="627" y="99"/>
                  </a:lnTo>
                  <a:lnTo>
                    <a:pt x="627" y="99"/>
                  </a:lnTo>
                  <a:lnTo>
                    <a:pt x="627" y="95"/>
                  </a:lnTo>
                  <a:lnTo>
                    <a:pt x="629" y="94"/>
                  </a:lnTo>
                  <a:lnTo>
                    <a:pt x="632" y="92"/>
                  </a:lnTo>
                  <a:lnTo>
                    <a:pt x="632" y="92"/>
                  </a:lnTo>
                  <a:lnTo>
                    <a:pt x="635" y="92"/>
                  </a:lnTo>
                  <a:lnTo>
                    <a:pt x="638" y="94"/>
                  </a:lnTo>
                  <a:lnTo>
                    <a:pt x="642" y="97"/>
                  </a:lnTo>
                  <a:lnTo>
                    <a:pt x="648" y="107"/>
                  </a:lnTo>
                  <a:lnTo>
                    <a:pt x="648" y="107"/>
                  </a:lnTo>
                  <a:lnTo>
                    <a:pt x="663" y="105"/>
                  </a:lnTo>
                  <a:lnTo>
                    <a:pt x="678" y="104"/>
                  </a:lnTo>
                  <a:lnTo>
                    <a:pt x="678" y="104"/>
                  </a:lnTo>
                  <a:lnTo>
                    <a:pt x="693" y="104"/>
                  </a:lnTo>
                  <a:lnTo>
                    <a:pt x="693" y="104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Freeform 20"/>
            <p:cNvSpPr>
              <a:spLocks/>
            </p:cNvSpPr>
            <p:nvPr/>
          </p:nvSpPr>
          <p:spPr bwMode="auto">
            <a:xfrm>
              <a:off x="6335713" y="2449514"/>
              <a:ext cx="1019175" cy="974725"/>
            </a:xfrm>
            <a:custGeom>
              <a:avLst/>
              <a:gdLst>
                <a:gd name="T0" fmla="*/ 234 w 642"/>
                <a:gd name="T1" fmla="*/ 559 h 614"/>
                <a:gd name="T2" fmla="*/ 261 w 642"/>
                <a:gd name="T3" fmla="*/ 564 h 614"/>
                <a:gd name="T4" fmla="*/ 278 w 642"/>
                <a:gd name="T5" fmla="*/ 592 h 614"/>
                <a:gd name="T6" fmla="*/ 289 w 642"/>
                <a:gd name="T7" fmla="*/ 612 h 614"/>
                <a:gd name="T8" fmla="*/ 311 w 642"/>
                <a:gd name="T9" fmla="*/ 599 h 614"/>
                <a:gd name="T10" fmla="*/ 298 w 642"/>
                <a:gd name="T11" fmla="*/ 564 h 614"/>
                <a:gd name="T12" fmla="*/ 325 w 642"/>
                <a:gd name="T13" fmla="*/ 540 h 614"/>
                <a:gd name="T14" fmla="*/ 368 w 642"/>
                <a:gd name="T15" fmla="*/ 523 h 614"/>
                <a:gd name="T16" fmla="*/ 381 w 642"/>
                <a:gd name="T17" fmla="*/ 481 h 614"/>
                <a:gd name="T18" fmla="*/ 399 w 642"/>
                <a:gd name="T19" fmla="*/ 456 h 614"/>
                <a:gd name="T20" fmla="*/ 439 w 642"/>
                <a:gd name="T21" fmla="*/ 438 h 614"/>
                <a:gd name="T22" fmla="*/ 457 w 642"/>
                <a:gd name="T23" fmla="*/ 408 h 614"/>
                <a:gd name="T24" fmla="*/ 457 w 642"/>
                <a:gd name="T25" fmla="*/ 382 h 614"/>
                <a:gd name="T26" fmla="*/ 470 w 642"/>
                <a:gd name="T27" fmla="*/ 359 h 614"/>
                <a:gd name="T28" fmla="*/ 465 w 642"/>
                <a:gd name="T29" fmla="*/ 333 h 614"/>
                <a:gd name="T30" fmla="*/ 462 w 642"/>
                <a:gd name="T31" fmla="*/ 305 h 614"/>
                <a:gd name="T32" fmla="*/ 442 w 642"/>
                <a:gd name="T33" fmla="*/ 282 h 614"/>
                <a:gd name="T34" fmla="*/ 468 w 642"/>
                <a:gd name="T35" fmla="*/ 279 h 614"/>
                <a:gd name="T36" fmla="*/ 503 w 642"/>
                <a:gd name="T37" fmla="*/ 233 h 614"/>
                <a:gd name="T38" fmla="*/ 518 w 642"/>
                <a:gd name="T39" fmla="*/ 246 h 614"/>
                <a:gd name="T40" fmla="*/ 568 w 642"/>
                <a:gd name="T41" fmla="*/ 270 h 614"/>
                <a:gd name="T42" fmla="*/ 588 w 642"/>
                <a:gd name="T43" fmla="*/ 257 h 614"/>
                <a:gd name="T44" fmla="*/ 608 w 642"/>
                <a:gd name="T45" fmla="*/ 256 h 614"/>
                <a:gd name="T46" fmla="*/ 618 w 642"/>
                <a:gd name="T47" fmla="*/ 244 h 614"/>
                <a:gd name="T48" fmla="*/ 639 w 642"/>
                <a:gd name="T49" fmla="*/ 221 h 614"/>
                <a:gd name="T50" fmla="*/ 639 w 642"/>
                <a:gd name="T51" fmla="*/ 169 h 614"/>
                <a:gd name="T52" fmla="*/ 623 w 642"/>
                <a:gd name="T53" fmla="*/ 118 h 614"/>
                <a:gd name="T54" fmla="*/ 578 w 642"/>
                <a:gd name="T55" fmla="*/ 115 h 614"/>
                <a:gd name="T56" fmla="*/ 547 w 642"/>
                <a:gd name="T57" fmla="*/ 87 h 614"/>
                <a:gd name="T58" fmla="*/ 485 w 642"/>
                <a:gd name="T59" fmla="*/ 57 h 614"/>
                <a:gd name="T60" fmla="*/ 431 w 642"/>
                <a:gd name="T61" fmla="*/ 24 h 614"/>
                <a:gd name="T62" fmla="*/ 385 w 642"/>
                <a:gd name="T63" fmla="*/ 0 h 614"/>
                <a:gd name="T64" fmla="*/ 396 w 642"/>
                <a:gd name="T65" fmla="*/ 44 h 614"/>
                <a:gd name="T66" fmla="*/ 373 w 642"/>
                <a:gd name="T67" fmla="*/ 21 h 614"/>
                <a:gd name="T68" fmla="*/ 366 w 642"/>
                <a:gd name="T69" fmla="*/ 73 h 614"/>
                <a:gd name="T70" fmla="*/ 327 w 642"/>
                <a:gd name="T71" fmla="*/ 77 h 614"/>
                <a:gd name="T72" fmla="*/ 306 w 642"/>
                <a:gd name="T73" fmla="*/ 100 h 614"/>
                <a:gd name="T74" fmla="*/ 279 w 642"/>
                <a:gd name="T75" fmla="*/ 101 h 614"/>
                <a:gd name="T76" fmla="*/ 255 w 642"/>
                <a:gd name="T77" fmla="*/ 90 h 614"/>
                <a:gd name="T78" fmla="*/ 229 w 642"/>
                <a:gd name="T79" fmla="*/ 75 h 614"/>
                <a:gd name="T80" fmla="*/ 204 w 642"/>
                <a:gd name="T81" fmla="*/ 88 h 614"/>
                <a:gd name="T82" fmla="*/ 178 w 642"/>
                <a:gd name="T83" fmla="*/ 98 h 614"/>
                <a:gd name="T84" fmla="*/ 146 w 642"/>
                <a:gd name="T85" fmla="*/ 110 h 614"/>
                <a:gd name="T86" fmla="*/ 115 w 642"/>
                <a:gd name="T87" fmla="*/ 139 h 614"/>
                <a:gd name="T88" fmla="*/ 58 w 642"/>
                <a:gd name="T89" fmla="*/ 170 h 614"/>
                <a:gd name="T90" fmla="*/ 61 w 642"/>
                <a:gd name="T91" fmla="*/ 202 h 614"/>
                <a:gd name="T92" fmla="*/ 78 w 642"/>
                <a:gd name="T93" fmla="*/ 249 h 614"/>
                <a:gd name="T94" fmla="*/ 78 w 642"/>
                <a:gd name="T95" fmla="*/ 292 h 614"/>
                <a:gd name="T96" fmla="*/ 64 w 642"/>
                <a:gd name="T97" fmla="*/ 321 h 614"/>
                <a:gd name="T98" fmla="*/ 33 w 642"/>
                <a:gd name="T99" fmla="*/ 334 h 614"/>
                <a:gd name="T100" fmla="*/ 18 w 642"/>
                <a:gd name="T101" fmla="*/ 366 h 614"/>
                <a:gd name="T102" fmla="*/ 0 w 642"/>
                <a:gd name="T103" fmla="*/ 385 h 614"/>
                <a:gd name="T104" fmla="*/ 30 w 642"/>
                <a:gd name="T105" fmla="*/ 420 h 614"/>
                <a:gd name="T106" fmla="*/ 27 w 642"/>
                <a:gd name="T107" fmla="*/ 438 h 614"/>
                <a:gd name="T108" fmla="*/ 46 w 642"/>
                <a:gd name="T109" fmla="*/ 436 h 614"/>
                <a:gd name="T110" fmla="*/ 73 w 642"/>
                <a:gd name="T111" fmla="*/ 466 h 614"/>
                <a:gd name="T112" fmla="*/ 96 w 642"/>
                <a:gd name="T113" fmla="*/ 472 h 614"/>
                <a:gd name="T114" fmla="*/ 112 w 642"/>
                <a:gd name="T115" fmla="*/ 492 h 614"/>
                <a:gd name="T116" fmla="*/ 150 w 642"/>
                <a:gd name="T117" fmla="*/ 472 h 614"/>
                <a:gd name="T118" fmla="*/ 168 w 642"/>
                <a:gd name="T119" fmla="*/ 486 h 614"/>
                <a:gd name="T120" fmla="*/ 196 w 642"/>
                <a:gd name="T121" fmla="*/ 504 h 614"/>
                <a:gd name="T122" fmla="*/ 220 w 642"/>
                <a:gd name="T123" fmla="*/ 5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2" h="614">
                  <a:moveTo>
                    <a:pt x="206" y="563"/>
                  </a:moveTo>
                  <a:lnTo>
                    <a:pt x="217" y="563"/>
                  </a:lnTo>
                  <a:lnTo>
                    <a:pt x="217" y="563"/>
                  </a:lnTo>
                  <a:lnTo>
                    <a:pt x="225" y="559"/>
                  </a:lnTo>
                  <a:lnTo>
                    <a:pt x="230" y="558"/>
                  </a:lnTo>
                  <a:lnTo>
                    <a:pt x="232" y="558"/>
                  </a:lnTo>
                  <a:lnTo>
                    <a:pt x="234" y="559"/>
                  </a:lnTo>
                  <a:lnTo>
                    <a:pt x="234" y="559"/>
                  </a:lnTo>
                  <a:lnTo>
                    <a:pt x="238" y="559"/>
                  </a:lnTo>
                  <a:lnTo>
                    <a:pt x="243" y="559"/>
                  </a:lnTo>
                  <a:lnTo>
                    <a:pt x="248" y="558"/>
                  </a:lnTo>
                  <a:lnTo>
                    <a:pt x="253" y="558"/>
                  </a:lnTo>
                  <a:lnTo>
                    <a:pt x="253" y="558"/>
                  </a:lnTo>
                  <a:lnTo>
                    <a:pt x="253" y="561"/>
                  </a:lnTo>
                  <a:lnTo>
                    <a:pt x="256" y="563"/>
                  </a:lnTo>
                  <a:lnTo>
                    <a:pt x="261" y="564"/>
                  </a:lnTo>
                  <a:lnTo>
                    <a:pt x="268" y="568"/>
                  </a:lnTo>
                  <a:lnTo>
                    <a:pt x="273" y="569"/>
                  </a:lnTo>
                  <a:lnTo>
                    <a:pt x="273" y="569"/>
                  </a:lnTo>
                  <a:lnTo>
                    <a:pt x="276" y="574"/>
                  </a:lnTo>
                  <a:lnTo>
                    <a:pt x="276" y="579"/>
                  </a:lnTo>
                  <a:lnTo>
                    <a:pt x="276" y="589"/>
                  </a:lnTo>
                  <a:lnTo>
                    <a:pt x="276" y="589"/>
                  </a:lnTo>
                  <a:lnTo>
                    <a:pt x="278" y="592"/>
                  </a:lnTo>
                  <a:lnTo>
                    <a:pt x="276" y="596"/>
                  </a:lnTo>
                  <a:lnTo>
                    <a:pt x="276" y="599"/>
                  </a:lnTo>
                  <a:lnTo>
                    <a:pt x="276" y="602"/>
                  </a:lnTo>
                  <a:lnTo>
                    <a:pt x="276" y="602"/>
                  </a:lnTo>
                  <a:lnTo>
                    <a:pt x="281" y="609"/>
                  </a:lnTo>
                  <a:lnTo>
                    <a:pt x="286" y="614"/>
                  </a:lnTo>
                  <a:lnTo>
                    <a:pt x="286" y="614"/>
                  </a:lnTo>
                  <a:lnTo>
                    <a:pt x="289" y="612"/>
                  </a:lnTo>
                  <a:lnTo>
                    <a:pt x="293" y="610"/>
                  </a:lnTo>
                  <a:lnTo>
                    <a:pt x="299" y="605"/>
                  </a:lnTo>
                  <a:lnTo>
                    <a:pt x="299" y="605"/>
                  </a:lnTo>
                  <a:lnTo>
                    <a:pt x="306" y="602"/>
                  </a:lnTo>
                  <a:lnTo>
                    <a:pt x="311" y="599"/>
                  </a:lnTo>
                  <a:lnTo>
                    <a:pt x="311" y="599"/>
                  </a:lnTo>
                  <a:lnTo>
                    <a:pt x="311" y="599"/>
                  </a:lnTo>
                  <a:lnTo>
                    <a:pt x="311" y="599"/>
                  </a:lnTo>
                  <a:lnTo>
                    <a:pt x="307" y="596"/>
                  </a:lnTo>
                  <a:lnTo>
                    <a:pt x="304" y="591"/>
                  </a:lnTo>
                  <a:lnTo>
                    <a:pt x="304" y="591"/>
                  </a:lnTo>
                  <a:lnTo>
                    <a:pt x="301" y="586"/>
                  </a:lnTo>
                  <a:lnTo>
                    <a:pt x="298" y="579"/>
                  </a:lnTo>
                  <a:lnTo>
                    <a:pt x="296" y="571"/>
                  </a:lnTo>
                  <a:lnTo>
                    <a:pt x="298" y="564"/>
                  </a:lnTo>
                  <a:lnTo>
                    <a:pt x="298" y="564"/>
                  </a:lnTo>
                  <a:lnTo>
                    <a:pt x="298" y="563"/>
                  </a:lnTo>
                  <a:lnTo>
                    <a:pt x="301" y="559"/>
                  </a:lnTo>
                  <a:lnTo>
                    <a:pt x="307" y="554"/>
                  </a:lnTo>
                  <a:lnTo>
                    <a:pt x="316" y="550"/>
                  </a:lnTo>
                  <a:lnTo>
                    <a:pt x="319" y="548"/>
                  </a:lnTo>
                  <a:lnTo>
                    <a:pt x="321" y="543"/>
                  </a:lnTo>
                  <a:lnTo>
                    <a:pt x="321" y="543"/>
                  </a:lnTo>
                  <a:lnTo>
                    <a:pt x="325" y="540"/>
                  </a:lnTo>
                  <a:lnTo>
                    <a:pt x="329" y="536"/>
                  </a:lnTo>
                  <a:lnTo>
                    <a:pt x="339" y="533"/>
                  </a:lnTo>
                  <a:lnTo>
                    <a:pt x="348" y="532"/>
                  </a:lnTo>
                  <a:lnTo>
                    <a:pt x="353" y="528"/>
                  </a:lnTo>
                  <a:lnTo>
                    <a:pt x="358" y="523"/>
                  </a:lnTo>
                  <a:lnTo>
                    <a:pt x="358" y="523"/>
                  </a:lnTo>
                  <a:lnTo>
                    <a:pt x="368" y="523"/>
                  </a:lnTo>
                  <a:lnTo>
                    <a:pt x="368" y="523"/>
                  </a:lnTo>
                  <a:lnTo>
                    <a:pt x="366" y="518"/>
                  </a:lnTo>
                  <a:lnTo>
                    <a:pt x="365" y="515"/>
                  </a:lnTo>
                  <a:lnTo>
                    <a:pt x="365" y="510"/>
                  </a:lnTo>
                  <a:lnTo>
                    <a:pt x="366" y="507"/>
                  </a:lnTo>
                  <a:lnTo>
                    <a:pt x="366" y="507"/>
                  </a:lnTo>
                  <a:lnTo>
                    <a:pt x="375" y="494"/>
                  </a:lnTo>
                  <a:lnTo>
                    <a:pt x="380" y="489"/>
                  </a:lnTo>
                  <a:lnTo>
                    <a:pt x="381" y="481"/>
                  </a:lnTo>
                  <a:lnTo>
                    <a:pt x="381" y="481"/>
                  </a:lnTo>
                  <a:lnTo>
                    <a:pt x="385" y="464"/>
                  </a:lnTo>
                  <a:lnTo>
                    <a:pt x="386" y="458"/>
                  </a:lnTo>
                  <a:lnTo>
                    <a:pt x="389" y="449"/>
                  </a:lnTo>
                  <a:lnTo>
                    <a:pt x="389" y="449"/>
                  </a:lnTo>
                  <a:lnTo>
                    <a:pt x="393" y="451"/>
                  </a:lnTo>
                  <a:lnTo>
                    <a:pt x="394" y="453"/>
                  </a:lnTo>
                  <a:lnTo>
                    <a:pt x="399" y="456"/>
                  </a:lnTo>
                  <a:lnTo>
                    <a:pt x="399" y="456"/>
                  </a:lnTo>
                  <a:lnTo>
                    <a:pt x="409" y="456"/>
                  </a:lnTo>
                  <a:lnTo>
                    <a:pt x="422" y="454"/>
                  </a:lnTo>
                  <a:lnTo>
                    <a:pt x="434" y="449"/>
                  </a:lnTo>
                  <a:lnTo>
                    <a:pt x="437" y="446"/>
                  </a:lnTo>
                  <a:lnTo>
                    <a:pt x="439" y="441"/>
                  </a:lnTo>
                  <a:lnTo>
                    <a:pt x="439" y="441"/>
                  </a:lnTo>
                  <a:lnTo>
                    <a:pt x="439" y="438"/>
                  </a:lnTo>
                  <a:lnTo>
                    <a:pt x="435" y="433"/>
                  </a:lnTo>
                  <a:lnTo>
                    <a:pt x="435" y="430"/>
                  </a:lnTo>
                  <a:lnTo>
                    <a:pt x="437" y="428"/>
                  </a:lnTo>
                  <a:lnTo>
                    <a:pt x="439" y="426"/>
                  </a:lnTo>
                  <a:lnTo>
                    <a:pt x="439" y="426"/>
                  </a:lnTo>
                  <a:lnTo>
                    <a:pt x="445" y="423"/>
                  </a:lnTo>
                  <a:lnTo>
                    <a:pt x="449" y="420"/>
                  </a:lnTo>
                  <a:lnTo>
                    <a:pt x="457" y="408"/>
                  </a:lnTo>
                  <a:lnTo>
                    <a:pt x="457" y="408"/>
                  </a:lnTo>
                  <a:lnTo>
                    <a:pt x="465" y="405"/>
                  </a:lnTo>
                  <a:lnTo>
                    <a:pt x="470" y="402"/>
                  </a:lnTo>
                  <a:lnTo>
                    <a:pt x="470" y="402"/>
                  </a:lnTo>
                  <a:lnTo>
                    <a:pt x="470" y="397"/>
                  </a:lnTo>
                  <a:lnTo>
                    <a:pt x="465" y="392"/>
                  </a:lnTo>
                  <a:lnTo>
                    <a:pt x="457" y="382"/>
                  </a:lnTo>
                  <a:lnTo>
                    <a:pt x="457" y="382"/>
                  </a:lnTo>
                  <a:lnTo>
                    <a:pt x="452" y="374"/>
                  </a:lnTo>
                  <a:lnTo>
                    <a:pt x="452" y="371"/>
                  </a:lnTo>
                  <a:lnTo>
                    <a:pt x="455" y="366"/>
                  </a:lnTo>
                  <a:lnTo>
                    <a:pt x="455" y="366"/>
                  </a:lnTo>
                  <a:lnTo>
                    <a:pt x="458" y="364"/>
                  </a:lnTo>
                  <a:lnTo>
                    <a:pt x="462" y="362"/>
                  </a:lnTo>
                  <a:lnTo>
                    <a:pt x="467" y="361"/>
                  </a:lnTo>
                  <a:lnTo>
                    <a:pt x="470" y="359"/>
                  </a:lnTo>
                  <a:lnTo>
                    <a:pt x="470" y="359"/>
                  </a:lnTo>
                  <a:lnTo>
                    <a:pt x="473" y="356"/>
                  </a:lnTo>
                  <a:lnTo>
                    <a:pt x="472" y="351"/>
                  </a:lnTo>
                  <a:lnTo>
                    <a:pt x="470" y="348"/>
                  </a:lnTo>
                  <a:lnTo>
                    <a:pt x="467" y="344"/>
                  </a:lnTo>
                  <a:lnTo>
                    <a:pt x="467" y="344"/>
                  </a:lnTo>
                  <a:lnTo>
                    <a:pt x="465" y="341"/>
                  </a:lnTo>
                  <a:lnTo>
                    <a:pt x="465" y="333"/>
                  </a:lnTo>
                  <a:lnTo>
                    <a:pt x="465" y="320"/>
                  </a:lnTo>
                  <a:lnTo>
                    <a:pt x="465" y="320"/>
                  </a:lnTo>
                  <a:lnTo>
                    <a:pt x="467" y="312"/>
                  </a:lnTo>
                  <a:lnTo>
                    <a:pt x="467" y="307"/>
                  </a:lnTo>
                  <a:lnTo>
                    <a:pt x="465" y="303"/>
                  </a:lnTo>
                  <a:lnTo>
                    <a:pt x="465" y="303"/>
                  </a:lnTo>
                  <a:lnTo>
                    <a:pt x="462" y="305"/>
                  </a:lnTo>
                  <a:lnTo>
                    <a:pt x="462" y="305"/>
                  </a:lnTo>
                  <a:lnTo>
                    <a:pt x="455" y="305"/>
                  </a:lnTo>
                  <a:lnTo>
                    <a:pt x="447" y="303"/>
                  </a:lnTo>
                  <a:lnTo>
                    <a:pt x="440" y="300"/>
                  </a:lnTo>
                  <a:lnTo>
                    <a:pt x="439" y="298"/>
                  </a:lnTo>
                  <a:lnTo>
                    <a:pt x="440" y="295"/>
                  </a:lnTo>
                  <a:lnTo>
                    <a:pt x="440" y="295"/>
                  </a:lnTo>
                  <a:lnTo>
                    <a:pt x="440" y="289"/>
                  </a:lnTo>
                  <a:lnTo>
                    <a:pt x="442" y="282"/>
                  </a:lnTo>
                  <a:lnTo>
                    <a:pt x="442" y="280"/>
                  </a:lnTo>
                  <a:lnTo>
                    <a:pt x="444" y="277"/>
                  </a:lnTo>
                  <a:lnTo>
                    <a:pt x="445" y="277"/>
                  </a:lnTo>
                  <a:lnTo>
                    <a:pt x="450" y="277"/>
                  </a:lnTo>
                  <a:lnTo>
                    <a:pt x="450" y="277"/>
                  </a:lnTo>
                  <a:lnTo>
                    <a:pt x="458" y="282"/>
                  </a:lnTo>
                  <a:lnTo>
                    <a:pt x="463" y="282"/>
                  </a:lnTo>
                  <a:lnTo>
                    <a:pt x="468" y="279"/>
                  </a:lnTo>
                  <a:lnTo>
                    <a:pt x="468" y="279"/>
                  </a:lnTo>
                  <a:lnTo>
                    <a:pt x="478" y="272"/>
                  </a:lnTo>
                  <a:lnTo>
                    <a:pt x="483" y="266"/>
                  </a:lnTo>
                  <a:lnTo>
                    <a:pt x="488" y="247"/>
                  </a:lnTo>
                  <a:lnTo>
                    <a:pt x="488" y="247"/>
                  </a:lnTo>
                  <a:lnTo>
                    <a:pt x="491" y="241"/>
                  </a:lnTo>
                  <a:lnTo>
                    <a:pt x="496" y="236"/>
                  </a:lnTo>
                  <a:lnTo>
                    <a:pt x="503" y="233"/>
                  </a:lnTo>
                  <a:lnTo>
                    <a:pt x="509" y="233"/>
                  </a:lnTo>
                  <a:lnTo>
                    <a:pt x="509" y="233"/>
                  </a:lnTo>
                  <a:lnTo>
                    <a:pt x="511" y="233"/>
                  </a:lnTo>
                  <a:lnTo>
                    <a:pt x="511" y="234"/>
                  </a:lnTo>
                  <a:lnTo>
                    <a:pt x="513" y="239"/>
                  </a:lnTo>
                  <a:lnTo>
                    <a:pt x="513" y="239"/>
                  </a:lnTo>
                  <a:lnTo>
                    <a:pt x="514" y="243"/>
                  </a:lnTo>
                  <a:lnTo>
                    <a:pt x="518" y="246"/>
                  </a:lnTo>
                  <a:lnTo>
                    <a:pt x="527" y="252"/>
                  </a:lnTo>
                  <a:lnTo>
                    <a:pt x="537" y="256"/>
                  </a:lnTo>
                  <a:lnTo>
                    <a:pt x="547" y="257"/>
                  </a:lnTo>
                  <a:lnTo>
                    <a:pt x="547" y="257"/>
                  </a:lnTo>
                  <a:lnTo>
                    <a:pt x="557" y="257"/>
                  </a:lnTo>
                  <a:lnTo>
                    <a:pt x="560" y="259"/>
                  </a:lnTo>
                  <a:lnTo>
                    <a:pt x="564" y="264"/>
                  </a:lnTo>
                  <a:lnTo>
                    <a:pt x="568" y="270"/>
                  </a:lnTo>
                  <a:lnTo>
                    <a:pt x="568" y="270"/>
                  </a:lnTo>
                  <a:lnTo>
                    <a:pt x="570" y="270"/>
                  </a:lnTo>
                  <a:lnTo>
                    <a:pt x="573" y="269"/>
                  </a:lnTo>
                  <a:lnTo>
                    <a:pt x="573" y="269"/>
                  </a:lnTo>
                  <a:lnTo>
                    <a:pt x="580" y="262"/>
                  </a:lnTo>
                  <a:lnTo>
                    <a:pt x="585" y="259"/>
                  </a:lnTo>
                  <a:lnTo>
                    <a:pt x="588" y="257"/>
                  </a:lnTo>
                  <a:lnTo>
                    <a:pt x="588" y="257"/>
                  </a:lnTo>
                  <a:lnTo>
                    <a:pt x="591" y="259"/>
                  </a:lnTo>
                  <a:lnTo>
                    <a:pt x="593" y="261"/>
                  </a:lnTo>
                  <a:lnTo>
                    <a:pt x="593" y="261"/>
                  </a:lnTo>
                  <a:lnTo>
                    <a:pt x="596" y="261"/>
                  </a:lnTo>
                  <a:lnTo>
                    <a:pt x="598" y="261"/>
                  </a:lnTo>
                  <a:lnTo>
                    <a:pt x="603" y="259"/>
                  </a:lnTo>
                  <a:lnTo>
                    <a:pt x="608" y="256"/>
                  </a:lnTo>
                  <a:lnTo>
                    <a:pt x="608" y="256"/>
                  </a:lnTo>
                  <a:lnTo>
                    <a:pt x="608" y="251"/>
                  </a:lnTo>
                  <a:lnTo>
                    <a:pt x="606" y="249"/>
                  </a:lnTo>
                  <a:lnTo>
                    <a:pt x="608" y="247"/>
                  </a:lnTo>
                  <a:lnTo>
                    <a:pt x="608" y="247"/>
                  </a:lnTo>
                  <a:lnTo>
                    <a:pt x="609" y="246"/>
                  </a:lnTo>
                  <a:lnTo>
                    <a:pt x="613" y="246"/>
                  </a:lnTo>
                  <a:lnTo>
                    <a:pt x="613" y="246"/>
                  </a:lnTo>
                  <a:lnTo>
                    <a:pt x="618" y="244"/>
                  </a:lnTo>
                  <a:lnTo>
                    <a:pt x="623" y="243"/>
                  </a:lnTo>
                  <a:lnTo>
                    <a:pt x="623" y="243"/>
                  </a:lnTo>
                  <a:lnTo>
                    <a:pt x="628" y="239"/>
                  </a:lnTo>
                  <a:lnTo>
                    <a:pt x="629" y="236"/>
                  </a:lnTo>
                  <a:lnTo>
                    <a:pt x="629" y="236"/>
                  </a:lnTo>
                  <a:lnTo>
                    <a:pt x="632" y="231"/>
                  </a:lnTo>
                  <a:lnTo>
                    <a:pt x="636" y="226"/>
                  </a:lnTo>
                  <a:lnTo>
                    <a:pt x="639" y="221"/>
                  </a:lnTo>
                  <a:lnTo>
                    <a:pt x="639" y="216"/>
                  </a:lnTo>
                  <a:lnTo>
                    <a:pt x="639" y="216"/>
                  </a:lnTo>
                  <a:lnTo>
                    <a:pt x="636" y="205"/>
                  </a:lnTo>
                  <a:lnTo>
                    <a:pt x="632" y="192"/>
                  </a:lnTo>
                  <a:lnTo>
                    <a:pt x="632" y="192"/>
                  </a:lnTo>
                  <a:lnTo>
                    <a:pt x="632" y="185"/>
                  </a:lnTo>
                  <a:lnTo>
                    <a:pt x="632" y="180"/>
                  </a:lnTo>
                  <a:lnTo>
                    <a:pt x="639" y="169"/>
                  </a:lnTo>
                  <a:lnTo>
                    <a:pt x="641" y="162"/>
                  </a:lnTo>
                  <a:lnTo>
                    <a:pt x="642" y="157"/>
                  </a:lnTo>
                  <a:lnTo>
                    <a:pt x="642" y="151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7" y="134"/>
                  </a:lnTo>
                  <a:lnTo>
                    <a:pt x="632" y="129"/>
                  </a:lnTo>
                  <a:lnTo>
                    <a:pt x="623" y="118"/>
                  </a:lnTo>
                  <a:lnTo>
                    <a:pt x="623" y="118"/>
                  </a:lnTo>
                  <a:lnTo>
                    <a:pt x="621" y="113"/>
                  </a:lnTo>
                  <a:lnTo>
                    <a:pt x="621" y="113"/>
                  </a:lnTo>
                  <a:lnTo>
                    <a:pt x="611" y="111"/>
                  </a:lnTo>
                  <a:lnTo>
                    <a:pt x="600" y="111"/>
                  </a:lnTo>
                  <a:lnTo>
                    <a:pt x="588" y="113"/>
                  </a:lnTo>
                  <a:lnTo>
                    <a:pt x="578" y="115"/>
                  </a:lnTo>
                  <a:lnTo>
                    <a:pt x="578" y="115"/>
                  </a:lnTo>
                  <a:lnTo>
                    <a:pt x="575" y="118"/>
                  </a:lnTo>
                  <a:lnTo>
                    <a:pt x="572" y="119"/>
                  </a:lnTo>
                  <a:lnTo>
                    <a:pt x="568" y="118"/>
                  </a:lnTo>
                  <a:lnTo>
                    <a:pt x="567" y="111"/>
                  </a:lnTo>
                  <a:lnTo>
                    <a:pt x="567" y="111"/>
                  </a:lnTo>
                  <a:lnTo>
                    <a:pt x="562" y="101"/>
                  </a:lnTo>
                  <a:lnTo>
                    <a:pt x="555" y="93"/>
                  </a:lnTo>
                  <a:lnTo>
                    <a:pt x="547" y="87"/>
                  </a:lnTo>
                  <a:lnTo>
                    <a:pt x="536" y="80"/>
                  </a:lnTo>
                  <a:lnTo>
                    <a:pt x="536" y="80"/>
                  </a:lnTo>
                  <a:lnTo>
                    <a:pt x="521" y="72"/>
                  </a:lnTo>
                  <a:lnTo>
                    <a:pt x="513" y="69"/>
                  </a:lnTo>
                  <a:lnTo>
                    <a:pt x="506" y="65"/>
                  </a:lnTo>
                  <a:lnTo>
                    <a:pt x="506" y="65"/>
                  </a:lnTo>
                  <a:lnTo>
                    <a:pt x="495" y="62"/>
                  </a:lnTo>
                  <a:lnTo>
                    <a:pt x="485" y="57"/>
                  </a:lnTo>
                  <a:lnTo>
                    <a:pt x="468" y="42"/>
                  </a:lnTo>
                  <a:lnTo>
                    <a:pt x="468" y="42"/>
                  </a:lnTo>
                  <a:lnTo>
                    <a:pt x="463" y="41"/>
                  </a:lnTo>
                  <a:lnTo>
                    <a:pt x="458" y="39"/>
                  </a:lnTo>
                  <a:lnTo>
                    <a:pt x="447" y="36"/>
                  </a:lnTo>
                  <a:lnTo>
                    <a:pt x="447" y="36"/>
                  </a:lnTo>
                  <a:lnTo>
                    <a:pt x="439" y="31"/>
                  </a:lnTo>
                  <a:lnTo>
                    <a:pt x="431" y="24"/>
                  </a:lnTo>
                  <a:lnTo>
                    <a:pt x="416" y="8"/>
                  </a:lnTo>
                  <a:lnTo>
                    <a:pt x="416" y="8"/>
                  </a:lnTo>
                  <a:lnTo>
                    <a:pt x="409" y="3"/>
                  </a:lnTo>
                  <a:lnTo>
                    <a:pt x="403" y="1"/>
                  </a:lnTo>
                  <a:lnTo>
                    <a:pt x="393" y="0"/>
                  </a:lnTo>
                  <a:lnTo>
                    <a:pt x="385" y="0"/>
                  </a:lnTo>
                  <a:lnTo>
                    <a:pt x="385" y="0"/>
                  </a:lnTo>
                  <a:lnTo>
                    <a:pt x="385" y="0"/>
                  </a:lnTo>
                  <a:lnTo>
                    <a:pt x="385" y="5"/>
                  </a:lnTo>
                  <a:lnTo>
                    <a:pt x="388" y="9"/>
                  </a:lnTo>
                  <a:lnTo>
                    <a:pt x="394" y="24"/>
                  </a:lnTo>
                  <a:lnTo>
                    <a:pt x="401" y="37"/>
                  </a:lnTo>
                  <a:lnTo>
                    <a:pt x="401" y="42"/>
                  </a:lnTo>
                  <a:lnTo>
                    <a:pt x="399" y="46"/>
                  </a:lnTo>
                  <a:lnTo>
                    <a:pt x="399" y="46"/>
                  </a:lnTo>
                  <a:lnTo>
                    <a:pt x="396" y="44"/>
                  </a:lnTo>
                  <a:lnTo>
                    <a:pt x="394" y="41"/>
                  </a:lnTo>
                  <a:lnTo>
                    <a:pt x="388" y="31"/>
                  </a:lnTo>
                  <a:lnTo>
                    <a:pt x="383" y="21"/>
                  </a:lnTo>
                  <a:lnTo>
                    <a:pt x="380" y="18"/>
                  </a:lnTo>
                  <a:lnTo>
                    <a:pt x="376" y="16"/>
                  </a:lnTo>
                  <a:lnTo>
                    <a:pt x="376" y="16"/>
                  </a:lnTo>
                  <a:lnTo>
                    <a:pt x="375" y="16"/>
                  </a:lnTo>
                  <a:lnTo>
                    <a:pt x="373" y="21"/>
                  </a:lnTo>
                  <a:lnTo>
                    <a:pt x="368" y="31"/>
                  </a:lnTo>
                  <a:lnTo>
                    <a:pt x="366" y="44"/>
                  </a:lnTo>
                  <a:lnTo>
                    <a:pt x="368" y="52"/>
                  </a:lnTo>
                  <a:lnTo>
                    <a:pt x="368" y="52"/>
                  </a:lnTo>
                  <a:lnTo>
                    <a:pt x="371" y="60"/>
                  </a:lnTo>
                  <a:lnTo>
                    <a:pt x="371" y="65"/>
                  </a:lnTo>
                  <a:lnTo>
                    <a:pt x="371" y="67"/>
                  </a:lnTo>
                  <a:lnTo>
                    <a:pt x="366" y="73"/>
                  </a:lnTo>
                  <a:lnTo>
                    <a:pt x="360" y="82"/>
                  </a:lnTo>
                  <a:lnTo>
                    <a:pt x="360" y="82"/>
                  </a:lnTo>
                  <a:lnTo>
                    <a:pt x="355" y="87"/>
                  </a:lnTo>
                  <a:lnTo>
                    <a:pt x="350" y="90"/>
                  </a:lnTo>
                  <a:lnTo>
                    <a:pt x="347" y="92"/>
                  </a:lnTo>
                  <a:lnTo>
                    <a:pt x="344" y="90"/>
                  </a:lnTo>
                  <a:lnTo>
                    <a:pt x="337" y="85"/>
                  </a:lnTo>
                  <a:lnTo>
                    <a:pt x="327" y="77"/>
                  </a:lnTo>
                  <a:lnTo>
                    <a:pt x="327" y="77"/>
                  </a:lnTo>
                  <a:lnTo>
                    <a:pt x="325" y="77"/>
                  </a:lnTo>
                  <a:lnTo>
                    <a:pt x="322" y="78"/>
                  </a:lnTo>
                  <a:lnTo>
                    <a:pt x="319" y="87"/>
                  </a:lnTo>
                  <a:lnTo>
                    <a:pt x="314" y="93"/>
                  </a:lnTo>
                  <a:lnTo>
                    <a:pt x="309" y="100"/>
                  </a:lnTo>
                  <a:lnTo>
                    <a:pt x="309" y="100"/>
                  </a:lnTo>
                  <a:lnTo>
                    <a:pt x="306" y="100"/>
                  </a:lnTo>
                  <a:lnTo>
                    <a:pt x="304" y="100"/>
                  </a:lnTo>
                  <a:lnTo>
                    <a:pt x="298" y="96"/>
                  </a:lnTo>
                  <a:lnTo>
                    <a:pt x="293" y="92"/>
                  </a:lnTo>
                  <a:lnTo>
                    <a:pt x="289" y="90"/>
                  </a:lnTo>
                  <a:lnTo>
                    <a:pt x="288" y="90"/>
                  </a:lnTo>
                  <a:lnTo>
                    <a:pt x="288" y="90"/>
                  </a:lnTo>
                  <a:lnTo>
                    <a:pt x="284" y="96"/>
                  </a:lnTo>
                  <a:lnTo>
                    <a:pt x="279" y="101"/>
                  </a:lnTo>
                  <a:lnTo>
                    <a:pt x="273" y="105"/>
                  </a:lnTo>
                  <a:lnTo>
                    <a:pt x="268" y="108"/>
                  </a:lnTo>
                  <a:lnTo>
                    <a:pt x="268" y="108"/>
                  </a:lnTo>
                  <a:lnTo>
                    <a:pt x="261" y="105"/>
                  </a:lnTo>
                  <a:lnTo>
                    <a:pt x="258" y="101"/>
                  </a:lnTo>
                  <a:lnTo>
                    <a:pt x="256" y="96"/>
                  </a:lnTo>
                  <a:lnTo>
                    <a:pt x="255" y="90"/>
                  </a:lnTo>
                  <a:lnTo>
                    <a:pt x="255" y="90"/>
                  </a:lnTo>
                  <a:lnTo>
                    <a:pt x="253" y="83"/>
                  </a:lnTo>
                  <a:lnTo>
                    <a:pt x="252" y="82"/>
                  </a:lnTo>
                  <a:lnTo>
                    <a:pt x="250" y="82"/>
                  </a:lnTo>
                  <a:lnTo>
                    <a:pt x="245" y="83"/>
                  </a:lnTo>
                  <a:lnTo>
                    <a:pt x="238" y="82"/>
                  </a:lnTo>
                  <a:lnTo>
                    <a:pt x="238" y="82"/>
                  </a:lnTo>
                  <a:lnTo>
                    <a:pt x="232" y="78"/>
                  </a:lnTo>
                  <a:lnTo>
                    <a:pt x="229" y="75"/>
                  </a:lnTo>
                  <a:lnTo>
                    <a:pt x="225" y="75"/>
                  </a:lnTo>
                  <a:lnTo>
                    <a:pt x="225" y="75"/>
                  </a:lnTo>
                  <a:lnTo>
                    <a:pt x="220" y="77"/>
                  </a:lnTo>
                  <a:lnTo>
                    <a:pt x="215" y="80"/>
                  </a:lnTo>
                  <a:lnTo>
                    <a:pt x="212" y="85"/>
                  </a:lnTo>
                  <a:lnTo>
                    <a:pt x="207" y="87"/>
                  </a:lnTo>
                  <a:lnTo>
                    <a:pt x="207" y="87"/>
                  </a:lnTo>
                  <a:lnTo>
                    <a:pt x="204" y="88"/>
                  </a:lnTo>
                  <a:lnTo>
                    <a:pt x="201" y="87"/>
                  </a:lnTo>
                  <a:lnTo>
                    <a:pt x="194" y="85"/>
                  </a:lnTo>
                  <a:lnTo>
                    <a:pt x="191" y="83"/>
                  </a:lnTo>
                  <a:lnTo>
                    <a:pt x="188" y="83"/>
                  </a:lnTo>
                  <a:lnTo>
                    <a:pt x="186" y="85"/>
                  </a:lnTo>
                  <a:lnTo>
                    <a:pt x="183" y="88"/>
                  </a:lnTo>
                  <a:lnTo>
                    <a:pt x="183" y="88"/>
                  </a:lnTo>
                  <a:lnTo>
                    <a:pt x="178" y="98"/>
                  </a:lnTo>
                  <a:lnTo>
                    <a:pt x="173" y="108"/>
                  </a:lnTo>
                  <a:lnTo>
                    <a:pt x="169" y="113"/>
                  </a:lnTo>
                  <a:lnTo>
                    <a:pt x="166" y="116"/>
                  </a:lnTo>
                  <a:lnTo>
                    <a:pt x="161" y="118"/>
                  </a:lnTo>
                  <a:lnTo>
                    <a:pt x="156" y="118"/>
                  </a:lnTo>
                  <a:lnTo>
                    <a:pt x="156" y="118"/>
                  </a:lnTo>
                  <a:lnTo>
                    <a:pt x="151" y="115"/>
                  </a:lnTo>
                  <a:lnTo>
                    <a:pt x="146" y="110"/>
                  </a:lnTo>
                  <a:lnTo>
                    <a:pt x="142" y="103"/>
                  </a:lnTo>
                  <a:lnTo>
                    <a:pt x="142" y="103"/>
                  </a:lnTo>
                  <a:lnTo>
                    <a:pt x="140" y="108"/>
                  </a:lnTo>
                  <a:lnTo>
                    <a:pt x="137" y="113"/>
                  </a:lnTo>
                  <a:lnTo>
                    <a:pt x="125" y="121"/>
                  </a:lnTo>
                  <a:lnTo>
                    <a:pt x="117" y="131"/>
                  </a:lnTo>
                  <a:lnTo>
                    <a:pt x="115" y="134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17" y="144"/>
                  </a:lnTo>
                  <a:lnTo>
                    <a:pt x="115" y="149"/>
                  </a:lnTo>
                  <a:lnTo>
                    <a:pt x="110" y="152"/>
                  </a:lnTo>
                  <a:lnTo>
                    <a:pt x="105" y="156"/>
                  </a:lnTo>
                  <a:lnTo>
                    <a:pt x="92" y="159"/>
                  </a:lnTo>
                  <a:lnTo>
                    <a:pt x="81" y="162"/>
                  </a:lnTo>
                  <a:lnTo>
                    <a:pt x="58" y="170"/>
                  </a:lnTo>
                  <a:lnTo>
                    <a:pt x="58" y="170"/>
                  </a:lnTo>
                  <a:lnTo>
                    <a:pt x="59" y="174"/>
                  </a:lnTo>
                  <a:lnTo>
                    <a:pt x="58" y="175"/>
                  </a:lnTo>
                  <a:lnTo>
                    <a:pt x="56" y="183"/>
                  </a:lnTo>
                  <a:lnTo>
                    <a:pt x="56" y="183"/>
                  </a:lnTo>
                  <a:lnTo>
                    <a:pt x="56" y="188"/>
                  </a:lnTo>
                  <a:lnTo>
                    <a:pt x="56" y="193"/>
                  </a:lnTo>
                  <a:lnTo>
                    <a:pt x="61" y="202"/>
                  </a:lnTo>
                  <a:lnTo>
                    <a:pt x="69" y="210"/>
                  </a:lnTo>
                  <a:lnTo>
                    <a:pt x="76" y="216"/>
                  </a:lnTo>
                  <a:lnTo>
                    <a:pt x="76" y="216"/>
                  </a:lnTo>
                  <a:lnTo>
                    <a:pt x="79" y="220"/>
                  </a:lnTo>
                  <a:lnTo>
                    <a:pt x="79" y="223"/>
                  </a:lnTo>
                  <a:lnTo>
                    <a:pt x="81" y="231"/>
                  </a:lnTo>
                  <a:lnTo>
                    <a:pt x="78" y="249"/>
                  </a:lnTo>
                  <a:lnTo>
                    <a:pt x="78" y="249"/>
                  </a:lnTo>
                  <a:lnTo>
                    <a:pt x="78" y="257"/>
                  </a:lnTo>
                  <a:lnTo>
                    <a:pt x="81" y="270"/>
                  </a:lnTo>
                  <a:lnTo>
                    <a:pt x="82" y="282"/>
                  </a:lnTo>
                  <a:lnTo>
                    <a:pt x="81" y="287"/>
                  </a:lnTo>
                  <a:lnTo>
                    <a:pt x="79" y="290"/>
                  </a:lnTo>
                  <a:lnTo>
                    <a:pt x="79" y="290"/>
                  </a:lnTo>
                  <a:lnTo>
                    <a:pt x="79" y="290"/>
                  </a:lnTo>
                  <a:lnTo>
                    <a:pt x="78" y="292"/>
                  </a:lnTo>
                  <a:lnTo>
                    <a:pt x="78" y="293"/>
                  </a:lnTo>
                  <a:lnTo>
                    <a:pt x="78" y="300"/>
                  </a:lnTo>
                  <a:lnTo>
                    <a:pt x="78" y="308"/>
                  </a:lnTo>
                  <a:lnTo>
                    <a:pt x="76" y="312"/>
                  </a:lnTo>
                  <a:lnTo>
                    <a:pt x="74" y="315"/>
                  </a:lnTo>
                  <a:lnTo>
                    <a:pt x="74" y="315"/>
                  </a:lnTo>
                  <a:lnTo>
                    <a:pt x="68" y="320"/>
                  </a:lnTo>
                  <a:lnTo>
                    <a:pt x="64" y="321"/>
                  </a:lnTo>
                  <a:lnTo>
                    <a:pt x="59" y="320"/>
                  </a:lnTo>
                  <a:lnTo>
                    <a:pt x="59" y="320"/>
                  </a:lnTo>
                  <a:lnTo>
                    <a:pt x="50" y="316"/>
                  </a:lnTo>
                  <a:lnTo>
                    <a:pt x="41" y="312"/>
                  </a:lnTo>
                  <a:lnTo>
                    <a:pt x="41" y="312"/>
                  </a:lnTo>
                  <a:lnTo>
                    <a:pt x="40" y="315"/>
                  </a:lnTo>
                  <a:lnTo>
                    <a:pt x="36" y="320"/>
                  </a:lnTo>
                  <a:lnTo>
                    <a:pt x="33" y="334"/>
                  </a:lnTo>
                  <a:lnTo>
                    <a:pt x="32" y="353"/>
                  </a:lnTo>
                  <a:lnTo>
                    <a:pt x="28" y="364"/>
                  </a:lnTo>
                  <a:lnTo>
                    <a:pt x="28" y="364"/>
                  </a:lnTo>
                  <a:lnTo>
                    <a:pt x="27" y="366"/>
                  </a:lnTo>
                  <a:lnTo>
                    <a:pt x="23" y="366"/>
                  </a:lnTo>
                  <a:lnTo>
                    <a:pt x="20" y="366"/>
                  </a:lnTo>
                  <a:lnTo>
                    <a:pt x="18" y="366"/>
                  </a:lnTo>
                  <a:lnTo>
                    <a:pt x="18" y="366"/>
                  </a:lnTo>
                  <a:lnTo>
                    <a:pt x="15" y="369"/>
                  </a:lnTo>
                  <a:lnTo>
                    <a:pt x="14" y="374"/>
                  </a:lnTo>
                  <a:lnTo>
                    <a:pt x="10" y="377"/>
                  </a:lnTo>
                  <a:lnTo>
                    <a:pt x="9" y="380"/>
                  </a:lnTo>
                  <a:lnTo>
                    <a:pt x="9" y="380"/>
                  </a:lnTo>
                  <a:lnTo>
                    <a:pt x="2" y="382"/>
                  </a:lnTo>
                  <a:lnTo>
                    <a:pt x="0" y="385"/>
                  </a:lnTo>
                  <a:lnTo>
                    <a:pt x="0" y="385"/>
                  </a:lnTo>
                  <a:lnTo>
                    <a:pt x="0" y="387"/>
                  </a:lnTo>
                  <a:lnTo>
                    <a:pt x="2" y="389"/>
                  </a:lnTo>
                  <a:lnTo>
                    <a:pt x="9" y="392"/>
                  </a:lnTo>
                  <a:lnTo>
                    <a:pt x="27" y="413"/>
                  </a:lnTo>
                  <a:lnTo>
                    <a:pt x="27" y="413"/>
                  </a:lnTo>
                  <a:lnTo>
                    <a:pt x="28" y="415"/>
                  </a:lnTo>
                  <a:lnTo>
                    <a:pt x="30" y="417"/>
                  </a:lnTo>
                  <a:lnTo>
                    <a:pt x="30" y="420"/>
                  </a:lnTo>
                  <a:lnTo>
                    <a:pt x="30" y="420"/>
                  </a:lnTo>
                  <a:lnTo>
                    <a:pt x="28" y="422"/>
                  </a:lnTo>
                  <a:lnTo>
                    <a:pt x="27" y="423"/>
                  </a:lnTo>
                  <a:lnTo>
                    <a:pt x="25" y="430"/>
                  </a:lnTo>
                  <a:lnTo>
                    <a:pt x="25" y="435"/>
                  </a:lnTo>
                  <a:lnTo>
                    <a:pt x="25" y="436"/>
                  </a:lnTo>
                  <a:lnTo>
                    <a:pt x="27" y="438"/>
                  </a:lnTo>
                  <a:lnTo>
                    <a:pt x="27" y="438"/>
                  </a:lnTo>
                  <a:lnTo>
                    <a:pt x="27" y="436"/>
                  </a:lnTo>
                  <a:lnTo>
                    <a:pt x="30" y="433"/>
                  </a:lnTo>
                  <a:lnTo>
                    <a:pt x="33" y="428"/>
                  </a:lnTo>
                  <a:lnTo>
                    <a:pt x="35" y="426"/>
                  </a:lnTo>
                  <a:lnTo>
                    <a:pt x="35" y="426"/>
                  </a:lnTo>
                  <a:lnTo>
                    <a:pt x="38" y="426"/>
                  </a:lnTo>
                  <a:lnTo>
                    <a:pt x="40" y="430"/>
                  </a:lnTo>
                  <a:lnTo>
                    <a:pt x="46" y="436"/>
                  </a:lnTo>
                  <a:lnTo>
                    <a:pt x="51" y="446"/>
                  </a:lnTo>
                  <a:lnTo>
                    <a:pt x="55" y="448"/>
                  </a:lnTo>
                  <a:lnTo>
                    <a:pt x="56" y="451"/>
                  </a:lnTo>
                  <a:lnTo>
                    <a:pt x="56" y="451"/>
                  </a:lnTo>
                  <a:lnTo>
                    <a:pt x="61" y="453"/>
                  </a:lnTo>
                  <a:lnTo>
                    <a:pt x="66" y="456"/>
                  </a:lnTo>
                  <a:lnTo>
                    <a:pt x="73" y="466"/>
                  </a:lnTo>
                  <a:lnTo>
                    <a:pt x="73" y="466"/>
                  </a:lnTo>
                  <a:lnTo>
                    <a:pt x="76" y="469"/>
                  </a:lnTo>
                  <a:lnTo>
                    <a:pt x="79" y="471"/>
                  </a:lnTo>
                  <a:lnTo>
                    <a:pt x="82" y="471"/>
                  </a:lnTo>
                  <a:lnTo>
                    <a:pt x="87" y="471"/>
                  </a:lnTo>
                  <a:lnTo>
                    <a:pt x="87" y="471"/>
                  </a:lnTo>
                  <a:lnTo>
                    <a:pt x="92" y="471"/>
                  </a:lnTo>
                  <a:lnTo>
                    <a:pt x="96" y="472"/>
                  </a:lnTo>
                  <a:lnTo>
                    <a:pt x="96" y="472"/>
                  </a:lnTo>
                  <a:lnTo>
                    <a:pt x="101" y="474"/>
                  </a:lnTo>
                  <a:lnTo>
                    <a:pt x="105" y="472"/>
                  </a:lnTo>
                  <a:lnTo>
                    <a:pt x="109" y="471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14" y="474"/>
                  </a:lnTo>
                  <a:lnTo>
                    <a:pt x="114" y="482"/>
                  </a:lnTo>
                  <a:lnTo>
                    <a:pt x="112" y="492"/>
                  </a:lnTo>
                  <a:lnTo>
                    <a:pt x="132" y="495"/>
                  </a:lnTo>
                  <a:lnTo>
                    <a:pt x="132" y="495"/>
                  </a:lnTo>
                  <a:lnTo>
                    <a:pt x="140" y="497"/>
                  </a:lnTo>
                  <a:lnTo>
                    <a:pt x="145" y="495"/>
                  </a:lnTo>
                  <a:lnTo>
                    <a:pt x="148" y="490"/>
                  </a:lnTo>
                  <a:lnTo>
                    <a:pt x="148" y="486"/>
                  </a:lnTo>
                  <a:lnTo>
                    <a:pt x="150" y="479"/>
                  </a:lnTo>
                  <a:lnTo>
                    <a:pt x="150" y="472"/>
                  </a:lnTo>
                  <a:lnTo>
                    <a:pt x="153" y="467"/>
                  </a:lnTo>
                  <a:lnTo>
                    <a:pt x="158" y="466"/>
                  </a:lnTo>
                  <a:lnTo>
                    <a:pt x="158" y="466"/>
                  </a:lnTo>
                  <a:lnTo>
                    <a:pt x="158" y="466"/>
                  </a:lnTo>
                  <a:lnTo>
                    <a:pt x="160" y="474"/>
                  </a:lnTo>
                  <a:lnTo>
                    <a:pt x="163" y="481"/>
                  </a:lnTo>
                  <a:lnTo>
                    <a:pt x="163" y="481"/>
                  </a:lnTo>
                  <a:lnTo>
                    <a:pt x="168" y="486"/>
                  </a:lnTo>
                  <a:lnTo>
                    <a:pt x="171" y="490"/>
                  </a:lnTo>
                  <a:lnTo>
                    <a:pt x="171" y="490"/>
                  </a:lnTo>
                  <a:lnTo>
                    <a:pt x="174" y="497"/>
                  </a:lnTo>
                  <a:lnTo>
                    <a:pt x="176" y="502"/>
                  </a:lnTo>
                  <a:lnTo>
                    <a:pt x="181" y="504"/>
                  </a:lnTo>
                  <a:lnTo>
                    <a:pt x="191" y="504"/>
                  </a:lnTo>
                  <a:lnTo>
                    <a:pt x="191" y="504"/>
                  </a:lnTo>
                  <a:lnTo>
                    <a:pt x="196" y="504"/>
                  </a:lnTo>
                  <a:lnTo>
                    <a:pt x="201" y="505"/>
                  </a:lnTo>
                  <a:lnTo>
                    <a:pt x="211" y="510"/>
                  </a:lnTo>
                  <a:lnTo>
                    <a:pt x="219" y="517"/>
                  </a:lnTo>
                  <a:lnTo>
                    <a:pt x="225" y="525"/>
                  </a:lnTo>
                  <a:lnTo>
                    <a:pt x="225" y="525"/>
                  </a:lnTo>
                  <a:lnTo>
                    <a:pt x="225" y="530"/>
                  </a:lnTo>
                  <a:lnTo>
                    <a:pt x="224" y="533"/>
                  </a:lnTo>
                  <a:lnTo>
                    <a:pt x="220" y="536"/>
                  </a:lnTo>
                  <a:lnTo>
                    <a:pt x="217" y="540"/>
                  </a:lnTo>
                  <a:lnTo>
                    <a:pt x="207" y="545"/>
                  </a:lnTo>
                  <a:lnTo>
                    <a:pt x="199" y="546"/>
                  </a:lnTo>
                  <a:lnTo>
                    <a:pt x="206" y="563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21"/>
            <p:cNvSpPr>
              <a:spLocks noEditPoints="1"/>
            </p:cNvSpPr>
            <p:nvPr/>
          </p:nvSpPr>
          <p:spPr bwMode="auto">
            <a:xfrm>
              <a:off x="6156325" y="1517651"/>
              <a:ext cx="1246188" cy="1201738"/>
            </a:xfrm>
            <a:custGeom>
              <a:avLst/>
              <a:gdLst>
                <a:gd name="T0" fmla="*/ 691 w 785"/>
                <a:gd name="T1" fmla="*/ 587 h 757"/>
                <a:gd name="T2" fmla="*/ 665 w 785"/>
                <a:gd name="T3" fmla="*/ 583 h 757"/>
                <a:gd name="T4" fmla="*/ 632 w 785"/>
                <a:gd name="T5" fmla="*/ 511 h 757"/>
                <a:gd name="T6" fmla="*/ 599 w 785"/>
                <a:gd name="T7" fmla="*/ 493 h 757"/>
                <a:gd name="T8" fmla="*/ 552 w 785"/>
                <a:gd name="T9" fmla="*/ 442 h 757"/>
                <a:gd name="T10" fmla="*/ 517 w 785"/>
                <a:gd name="T11" fmla="*/ 383 h 757"/>
                <a:gd name="T12" fmla="*/ 447 w 785"/>
                <a:gd name="T13" fmla="*/ 339 h 757"/>
                <a:gd name="T14" fmla="*/ 424 w 785"/>
                <a:gd name="T15" fmla="*/ 294 h 757"/>
                <a:gd name="T16" fmla="*/ 445 w 785"/>
                <a:gd name="T17" fmla="*/ 281 h 757"/>
                <a:gd name="T18" fmla="*/ 440 w 785"/>
                <a:gd name="T19" fmla="*/ 183 h 757"/>
                <a:gd name="T20" fmla="*/ 417 w 785"/>
                <a:gd name="T21" fmla="*/ 179 h 757"/>
                <a:gd name="T22" fmla="*/ 407 w 785"/>
                <a:gd name="T23" fmla="*/ 130 h 757"/>
                <a:gd name="T24" fmla="*/ 404 w 785"/>
                <a:gd name="T25" fmla="*/ 74 h 757"/>
                <a:gd name="T26" fmla="*/ 409 w 785"/>
                <a:gd name="T27" fmla="*/ 37 h 757"/>
                <a:gd name="T28" fmla="*/ 389 w 785"/>
                <a:gd name="T29" fmla="*/ 12 h 757"/>
                <a:gd name="T30" fmla="*/ 350 w 785"/>
                <a:gd name="T31" fmla="*/ 50 h 757"/>
                <a:gd name="T32" fmla="*/ 315 w 785"/>
                <a:gd name="T33" fmla="*/ 56 h 757"/>
                <a:gd name="T34" fmla="*/ 307 w 785"/>
                <a:gd name="T35" fmla="*/ 78 h 757"/>
                <a:gd name="T36" fmla="*/ 287 w 785"/>
                <a:gd name="T37" fmla="*/ 94 h 757"/>
                <a:gd name="T38" fmla="*/ 276 w 785"/>
                <a:gd name="T39" fmla="*/ 125 h 757"/>
                <a:gd name="T40" fmla="*/ 253 w 785"/>
                <a:gd name="T41" fmla="*/ 163 h 757"/>
                <a:gd name="T42" fmla="*/ 241 w 785"/>
                <a:gd name="T43" fmla="*/ 209 h 757"/>
                <a:gd name="T44" fmla="*/ 238 w 785"/>
                <a:gd name="T45" fmla="*/ 263 h 757"/>
                <a:gd name="T46" fmla="*/ 266 w 785"/>
                <a:gd name="T47" fmla="*/ 294 h 757"/>
                <a:gd name="T48" fmla="*/ 215 w 785"/>
                <a:gd name="T49" fmla="*/ 352 h 757"/>
                <a:gd name="T50" fmla="*/ 143 w 785"/>
                <a:gd name="T51" fmla="*/ 339 h 757"/>
                <a:gd name="T52" fmla="*/ 118 w 785"/>
                <a:gd name="T53" fmla="*/ 327 h 757"/>
                <a:gd name="T54" fmla="*/ 100 w 785"/>
                <a:gd name="T55" fmla="*/ 363 h 757"/>
                <a:gd name="T56" fmla="*/ 108 w 785"/>
                <a:gd name="T57" fmla="*/ 414 h 757"/>
                <a:gd name="T58" fmla="*/ 112 w 785"/>
                <a:gd name="T59" fmla="*/ 450 h 757"/>
                <a:gd name="T60" fmla="*/ 89 w 785"/>
                <a:gd name="T61" fmla="*/ 470 h 757"/>
                <a:gd name="T62" fmla="*/ 59 w 785"/>
                <a:gd name="T63" fmla="*/ 485 h 757"/>
                <a:gd name="T64" fmla="*/ 59 w 785"/>
                <a:gd name="T65" fmla="*/ 527 h 757"/>
                <a:gd name="T66" fmla="*/ 46 w 785"/>
                <a:gd name="T67" fmla="*/ 575 h 757"/>
                <a:gd name="T68" fmla="*/ 20 w 785"/>
                <a:gd name="T69" fmla="*/ 552 h 757"/>
                <a:gd name="T70" fmla="*/ 2 w 785"/>
                <a:gd name="T71" fmla="*/ 592 h 757"/>
                <a:gd name="T72" fmla="*/ 8 w 785"/>
                <a:gd name="T73" fmla="*/ 647 h 757"/>
                <a:gd name="T74" fmla="*/ 53 w 785"/>
                <a:gd name="T75" fmla="*/ 667 h 757"/>
                <a:gd name="T76" fmla="*/ 84 w 785"/>
                <a:gd name="T77" fmla="*/ 677 h 757"/>
                <a:gd name="T78" fmla="*/ 108 w 785"/>
                <a:gd name="T79" fmla="*/ 693 h 757"/>
                <a:gd name="T80" fmla="*/ 164 w 785"/>
                <a:gd name="T81" fmla="*/ 751 h 757"/>
                <a:gd name="T82" fmla="*/ 228 w 785"/>
                <a:gd name="T83" fmla="*/ 726 h 757"/>
                <a:gd name="T84" fmla="*/ 269 w 785"/>
                <a:gd name="T85" fmla="*/ 705 h 757"/>
                <a:gd name="T86" fmla="*/ 304 w 785"/>
                <a:gd name="T87" fmla="*/ 670 h 757"/>
                <a:gd name="T88" fmla="*/ 342 w 785"/>
                <a:gd name="T89" fmla="*/ 662 h 757"/>
                <a:gd name="T90" fmla="*/ 371 w 785"/>
                <a:gd name="T91" fmla="*/ 688 h 757"/>
                <a:gd name="T92" fmla="*/ 411 w 785"/>
                <a:gd name="T93" fmla="*/ 683 h 757"/>
                <a:gd name="T94" fmla="*/ 450 w 785"/>
                <a:gd name="T95" fmla="*/ 672 h 757"/>
                <a:gd name="T96" fmla="*/ 481 w 785"/>
                <a:gd name="T97" fmla="*/ 639 h 757"/>
                <a:gd name="T98" fmla="*/ 507 w 785"/>
                <a:gd name="T99" fmla="*/ 628 h 757"/>
                <a:gd name="T100" fmla="*/ 498 w 785"/>
                <a:gd name="T101" fmla="*/ 587 h 757"/>
                <a:gd name="T102" fmla="*/ 576 w 785"/>
                <a:gd name="T103" fmla="*/ 628 h 757"/>
                <a:gd name="T104" fmla="*/ 660 w 785"/>
                <a:gd name="T105" fmla="*/ 674 h 757"/>
                <a:gd name="T106" fmla="*/ 713 w 785"/>
                <a:gd name="T107" fmla="*/ 698 h 757"/>
                <a:gd name="T108" fmla="*/ 744 w 785"/>
                <a:gd name="T109" fmla="*/ 682 h 757"/>
                <a:gd name="T110" fmla="*/ 765 w 785"/>
                <a:gd name="T111" fmla="*/ 657 h 757"/>
                <a:gd name="T112" fmla="*/ 785 w 785"/>
                <a:gd name="T113" fmla="*/ 623 h 757"/>
                <a:gd name="T114" fmla="*/ 783 w 785"/>
                <a:gd name="T115" fmla="*/ 587 h 757"/>
                <a:gd name="T116" fmla="*/ 315 w 785"/>
                <a:gd name="T117" fmla="*/ 145 h 757"/>
                <a:gd name="T118" fmla="*/ 305 w 785"/>
                <a:gd name="T119" fmla="*/ 156 h 757"/>
                <a:gd name="T120" fmla="*/ 332 w 785"/>
                <a:gd name="T121" fmla="*/ 120 h 757"/>
                <a:gd name="T122" fmla="*/ 342 w 785"/>
                <a:gd name="T123" fmla="*/ 14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5" h="757">
                  <a:moveTo>
                    <a:pt x="772" y="564"/>
                  </a:moveTo>
                  <a:lnTo>
                    <a:pt x="772" y="564"/>
                  </a:lnTo>
                  <a:lnTo>
                    <a:pt x="752" y="560"/>
                  </a:lnTo>
                  <a:lnTo>
                    <a:pt x="742" y="560"/>
                  </a:lnTo>
                  <a:lnTo>
                    <a:pt x="737" y="560"/>
                  </a:lnTo>
                  <a:lnTo>
                    <a:pt x="732" y="564"/>
                  </a:lnTo>
                  <a:lnTo>
                    <a:pt x="732" y="564"/>
                  </a:lnTo>
                  <a:lnTo>
                    <a:pt x="714" y="578"/>
                  </a:lnTo>
                  <a:lnTo>
                    <a:pt x="703" y="585"/>
                  </a:lnTo>
                  <a:lnTo>
                    <a:pt x="698" y="587"/>
                  </a:lnTo>
                  <a:lnTo>
                    <a:pt x="691" y="587"/>
                  </a:lnTo>
                  <a:lnTo>
                    <a:pt x="691" y="587"/>
                  </a:lnTo>
                  <a:lnTo>
                    <a:pt x="688" y="587"/>
                  </a:lnTo>
                  <a:lnTo>
                    <a:pt x="685" y="585"/>
                  </a:lnTo>
                  <a:lnTo>
                    <a:pt x="680" y="580"/>
                  </a:lnTo>
                  <a:lnTo>
                    <a:pt x="675" y="575"/>
                  </a:lnTo>
                  <a:lnTo>
                    <a:pt x="672" y="572"/>
                  </a:lnTo>
                  <a:lnTo>
                    <a:pt x="672" y="572"/>
                  </a:lnTo>
                  <a:lnTo>
                    <a:pt x="670" y="575"/>
                  </a:lnTo>
                  <a:lnTo>
                    <a:pt x="668" y="578"/>
                  </a:lnTo>
                  <a:lnTo>
                    <a:pt x="667" y="582"/>
                  </a:lnTo>
                  <a:lnTo>
                    <a:pt x="665" y="583"/>
                  </a:lnTo>
                  <a:lnTo>
                    <a:pt x="665" y="583"/>
                  </a:lnTo>
                  <a:lnTo>
                    <a:pt x="662" y="582"/>
                  </a:lnTo>
                  <a:lnTo>
                    <a:pt x="658" y="578"/>
                  </a:lnTo>
                  <a:lnTo>
                    <a:pt x="655" y="570"/>
                  </a:lnTo>
                  <a:lnTo>
                    <a:pt x="654" y="562"/>
                  </a:lnTo>
                  <a:lnTo>
                    <a:pt x="652" y="555"/>
                  </a:lnTo>
                  <a:lnTo>
                    <a:pt x="652" y="555"/>
                  </a:lnTo>
                  <a:lnTo>
                    <a:pt x="645" y="536"/>
                  </a:lnTo>
                  <a:lnTo>
                    <a:pt x="635" y="518"/>
                  </a:lnTo>
                  <a:lnTo>
                    <a:pt x="635" y="518"/>
                  </a:lnTo>
                  <a:lnTo>
                    <a:pt x="632" y="511"/>
                  </a:lnTo>
                  <a:lnTo>
                    <a:pt x="631" y="501"/>
                  </a:lnTo>
                  <a:lnTo>
                    <a:pt x="629" y="491"/>
                  </a:lnTo>
                  <a:lnTo>
                    <a:pt x="627" y="488"/>
                  </a:lnTo>
                  <a:lnTo>
                    <a:pt x="626" y="486"/>
                  </a:lnTo>
                  <a:lnTo>
                    <a:pt x="626" y="486"/>
                  </a:lnTo>
                  <a:lnTo>
                    <a:pt x="619" y="486"/>
                  </a:lnTo>
                  <a:lnTo>
                    <a:pt x="616" y="486"/>
                  </a:lnTo>
                  <a:lnTo>
                    <a:pt x="606" y="491"/>
                  </a:lnTo>
                  <a:lnTo>
                    <a:pt x="606" y="491"/>
                  </a:lnTo>
                  <a:lnTo>
                    <a:pt x="603" y="493"/>
                  </a:lnTo>
                  <a:lnTo>
                    <a:pt x="599" y="493"/>
                  </a:lnTo>
                  <a:lnTo>
                    <a:pt x="593" y="490"/>
                  </a:lnTo>
                  <a:lnTo>
                    <a:pt x="581" y="478"/>
                  </a:lnTo>
                  <a:lnTo>
                    <a:pt x="581" y="478"/>
                  </a:lnTo>
                  <a:lnTo>
                    <a:pt x="575" y="473"/>
                  </a:lnTo>
                  <a:lnTo>
                    <a:pt x="568" y="468"/>
                  </a:lnTo>
                  <a:lnTo>
                    <a:pt x="568" y="468"/>
                  </a:lnTo>
                  <a:lnTo>
                    <a:pt x="563" y="457"/>
                  </a:lnTo>
                  <a:lnTo>
                    <a:pt x="562" y="450"/>
                  </a:lnTo>
                  <a:lnTo>
                    <a:pt x="557" y="445"/>
                  </a:lnTo>
                  <a:lnTo>
                    <a:pt x="557" y="445"/>
                  </a:lnTo>
                  <a:lnTo>
                    <a:pt x="552" y="442"/>
                  </a:lnTo>
                  <a:lnTo>
                    <a:pt x="545" y="440"/>
                  </a:lnTo>
                  <a:lnTo>
                    <a:pt x="537" y="437"/>
                  </a:lnTo>
                  <a:lnTo>
                    <a:pt x="530" y="436"/>
                  </a:lnTo>
                  <a:lnTo>
                    <a:pt x="530" y="436"/>
                  </a:lnTo>
                  <a:lnTo>
                    <a:pt x="527" y="431"/>
                  </a:lnTo>
                  <a:lnTo>
                    <a:pt x="524" y="426"/>
                  </a:lnTo>
                  <a:lnTo>
                    <a:pt x="522" y="411"/>
                  </a:lnTo>
                  <a:lnTo>
                    <a:pt x="521" y="396"/>
                  </a:lnTo>
                  <a:lnTo>
                    <a:pt x="521" y="390"/>
                  </a:lnTo>
                  <a:lnTo>
                    <a:pt x="517" y="383"/>
                  </a:lnTo>
                  <a:lnTo>
                    <a:pt x="517" y="383"/>
                  </a:lnTo>
                  <a:lnTo>
                    <a:pt x="516" y="378"/>
                  </a:lnTo>
                  <a:lnTo>
                    <a:pt x="512" y="376"/>
                  </a:lnTo>
                  <a:lnTo>
                    <a:pt x="504" y="372"/>
                  </a:lnTo>
                  <a:lnTo>
                    <a:pt x="496" y="367"/>
                  </a:lnTo>
                  <a:lnTo>
                    <a:pt x="493" y="365"/>
                  </a:lnTo>
                  <a:lnTo>
                    <a:pt x="489" y="360"/>
                  </a:lnTo>
                  <a:lnTo>
                    <a:pt x="481" y="347"/>
                  </a:lnTo>
                  <a:lnTo>
                    <a:pt x="481" y="347"/>
                  </a:lnTo>
                  <a:lnTo>
                    <a:pt x="473" y="342"/>
                  </a:lnTo>
                  <a:lnTo>
                    <a:pt x="465" y="340"/>
                  </a:lnTo>
                  <a:lnTo>
                    <a:pt x="447" y="339"/>
                  </a:lnTo>
                  <a:lnTo>
                    <a:pt x="447" y="339"/>
                  </a:lnTo>
                  <a:lnTo>
                    <a:pt x="437" y="337"/>
                  </a:lnTo>
                  <a:lnTo>
                    <a:pt x="430" y="334"/>
                  </a:lnTo>
                  <a:lnTo>
                    <a:pt x="417" y="324"/>
                  </a:lnTo>
                  <a:lnTo>
                    <a:pt x="417" y="324"/>
                  </a:lnTo>
                  <a:lnTo>
                    <a:pt x="412" y="319"/>
                  </a:lnTo>
                  <a:lnTo>
                    <a:pt x="412" y="314"/>
                  </a:lnTo>
                  <a:lnTo>
                    <a:pt x="415" y="311"/>
                  </a:lnTo>
                  <a:lnTo>
                    <a:pt x="419" y="306"/>
                  </a:lnTo>
                  <a:lnTo>
                    <a:pt x="419" y="306"/>
                  </a:lnTo>
                  <a:lnTo>
                    <a:pt x="424" y="294"/>
                  </a:lnTo>
                  <a:lnTo>
                    <a:pt x="429" y="288"/>
                  </a:lnTo>
                  <a:lnTo>
                    <a:pt x="430" y="286"/>
                  </a:lnTo>
                  <a:lnTo>
                    <a:pt x="430" y="288"/>
                  </a:lnTo>
                  <a:lnTo>
                    <a:pt x="430" y="288"/>
                  </a:lnTo>
                  <a:lnTo>
                    <a:pt x="438" y="294"/>
                  </a:lnTo>
                  <a:lnTo>
                    <a:pt x="440" y="296"/>
                  </a:lnTo>
                  <a:lnTo>
                    <a:pt x="442" y="296"/>
                  </a:lnTo>
                  <a:lnTo>
                    <a:pt x="443" y="294"/>
                  </a:lnTo>
                  <a:lnTo>
                    <a:pt x="445" y="291"/>
                  </a:lnTo>
                  <a:lnTo>
                    <a:pt x="445" y="281"/>
                  </a:lnTo>
                  <a:lnTo>
                    <a:pt x="445" y="281"/>
                  </a:lnTo>
                  <a:lnTo>
                    <a:pt x="447" y="252"/>
                  </a:lnTo>
                  <a:lnTo>
                    <a:pt x="448" y="224"/>
                  </a:lnTo>
                  <a:lnTo>
                    <a:pt x="448" y="224"/>
                  </a:lnTo>
                  <a:lnTo>
                    <a:pt x="450" y="196"/>
                  </a:lnTo>
                  <a:lnTo>
                    <a:pt x="452" y="183"/>
                  </a:lnTo>
                  <a:lnTo>
                    <a:pt x="450" y="168"/>
                  </a:lnTo>
                  <a:lnTo>
                    <a:pt x="450" y="168"/>
                  </a:lnTo>
                  <a:lnTo>
                    <a:pt x="450" y="166"/>
                  </a:lnTo>
                  <a:lnTo>
                    <a:pt x="448" y="166"/>
                  </a:lnTo>
                  <a:lnTo>
                    <a:pt x="447" y="170"/>
                  </a:lnTo>
                  <a:lnTo>
                    <a:pt x="440" y="183"/>
                  </a:lnTo>
                  <a:lnTo>
                    <a:pt x="432" y="206"/>
                  </a:lnTo>
                  <a:lnTo>
                    <a:pt x="432" y="206"/>
                  </a:lnTo>
                  <a:lnTo>
                    <a:pt x="430" y="209"/>
                  </a:lnTo>
                  <a:lnTo>
                    <a:pt x="427" y="211"/>
                  </a:lnTo>
                  <a:lnTo>
                    <a:pt x="420" y="212"/>
                  </a:lnTo>
                  <a:lnTo>
                    <a:pt x="414" y="211"/>
                  </a:lnTo>
                  <a:lnTo>
                    <a:pt x="406" y="209"/>
                  </a:lnTo>
                  <a:lnTo>
                    <a:pt x="406" y="209"/>
                  </a:lnTo>
                  <a:lnTo>
                    <a:pt x="407" y="202"/>
                  </a:lnTo>
                  <a:lnTo>
                    <a:pt x="411" y="196"/>
                  </a:lnTo>
                  <a:lnTo>
                    <a:pt x="417" y="179"/>
                  </a:lnTo>
                  <a:lnTo>
                    <a:pt x="420" y="171"/>
                  </a:lnTo>
                  <a:lnTo>
                    <a:pt x="422" y="165"/>
                  </a:lnTo>
                  <a:lnTo>
                    <a:pt x="422" y="160"/>
                  </a:lnTo>
                  <a:lnTo>
                    <a:pt x="420" y="156"/>
                  </a:lnTo>
                  <a:lnTo>
                    <a:pt x="419" y="155"/>
                  </a:lnTo>
                  <a:lnTo>
                    <a:pt x="419" y="155"/>
                  </a:lnTo>
                  <a:lnTo>
                    <a:pt x="411" y="150"/>
                  </a:lnTo>
                  <a:lnTo>
                    <a:pt x="407" y="147"/>
                  </a:lnTo>
                  <a:lnTo>
                    <a:pt x="406" y="142"/>
                  </a:lnTo>
                  <a:lnTo>
                    <a:pt x="406" y="142"/>
                  </a:lnTo>
                  <a:lnTo>
                    <a:pt x="407" y="130"/>
                  </a:lnTo>
                  <a:lnTo>
                    <a:pt x="409" y="120"/>
                  </a:lnTo>
                  <a:lnTo>
                    <a:pt x="409" y="120"/>
                  </a:lnTo>
                  <a:lnTo>
                    <a:pt x="409" y="120"/>
                  </a:lnTo>
                  <a:lnTo>
                    <a:pt x="409" y="112"/>
                  </a:lnTo>
                  <a:lnTo>
                    <a:pt x="406" y="106"/>
                  </a:lnTo>
                  <a:lnTo>
                    <a:pt x="402" y="99"/>
                  </a:lnTo>
                  <a:lnTo>
                    <a:pt x="399" y="91"/>
                  </a:lnTo>
                  <a:lnTo>
                    <a:pt x="399" y="91"/>
                  </a:lnTo>
                  <a:lnTo>
                    <a:pt x="399" y="86"/>
                  </a:lnTo>
                  <a:lnTo>
                    <a:pt x="401" y="79"/>
                  </a:lnTo>
                  <a:lnTo>
                    <a:pt x="404" y="74"/>
                  </a:lnTo>
                  <a:lnTo>
                    <a:pt x="404" y="68"/>
                  </a:lnTo>
                  <a:lnTo>
                    <a:pt x="404" y="68"/>
                  </a:lnTo>
                  <a:lnTo>
                    <a:pt x="402" y="60"/>
                  </a:lnTo>
                  <a:lnTo>
                    <a:pt x="402" y="56"/>
                  </a:lnTo>
                  <a:lnTo>
                    <a:pt x="404" y="53"/>
                  </a:lnTo>
                  <a:lnTo>
                    <a:pt x="404" y="53"/>
                  </a:lnTo>
                  <a:lnTo>
                    <a:pt x="409" y="48"/>
                  </a:lnTo>
                  <a:lnTo>
                    <a:pt x="412" y="46"/>
                  </a:lnTo>
                  <a:lnTo>
                    <a:pt x="412" y="45"/>
                  </a:lnTo>
                  <a:lnTo>
                    <a:pt x="412" y="43"/>
                  </a:lnTo>
                  <a:lnTo>
                    <a:pt x="409" y="37"/>
                  </a:lnTo>
                  <a:lnTo>
                    <a:pt x="409" y="37"/>
                  </a:lnTo>
                  <a:lnTo>
                    <a:pt x="407" y="35"/>
                  </a:lnTo>
                  <a:lnTo>
                    <a:pt x="407" y="32"/>
                  </a:lnTo>
                  <a:lnTo>
                    <a:pt x="409" y="30"/>
                  </a:lnTo>
                  <a:lnTo>
                    <a:pt x="411" y="27"/>
                  </a:lnTo>
                  <a:lnTo>
                    <a:pt x="407" y="0"/>
                  </a:lnTo>
                  <a:lnTo>
                    <a:pt x="406" y="2"/>
                  </a:lnTo>
                  <a:lnTo>
                    <a:pt x="406" y="2"/>
                  </a:lnTo>
                  <a:lnTo>
                    <a:pt x="397" y="7"/>
                  </a:lnTo>
                  <a:lnTo>
                    <a:pt x="389" y="12"/>
                  </a:lnTo>
                  <a:lnTo>
                    <a:pt x="389" y="12"/>
                  </a:lnTo>
                  <a:lnTo>
                    <a:pt x="384" y="15"/>
                  </a:lnTo>
                  <a:lnTo>
                    <a:pt x="378" y="22"/>
                  </a:lnTo>
                  <a:lnTo>
                    <a:pt x="373" y="27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0" y="30"/>
                  </a:lnTo>
                  <a:lnTo>
                    <a:pt x="356" y="30"/>
                  </a:lnTo>
                  <a:lnTo>
                    <a:pt x="353" y="32"/>
                  </a:lnTo>
                  <a:lnTo>
                    <a:pt x="351" y="37"/>
                  </a:lnTo>
                  <a:lnTo>
                    <a:pt x="351" y="37"/>
                  </a:lnTo>
                  <a:lnTo>
                    <a:pt x="350" y="50"/>
                  </a:lnTo>
                  <a:lnTo>
                    <a:pt x="348" y="53"/>
                  </a:lnTo>
                  <a:lnTo>
                    <a:pt x="347" y="55"/>
                  </a:lnTo>
                  <a:lnTo>
                    <a:pt x="343" y="55"/>
                  </a:lnTo>
                  <a:lnTo>
                    <a:pt x="340" y="53"/>
                  </a:lnTo>
                  <a:lnTo>
                    <a:pt x="340" y="53"/>
                  </a:lnTo>
                  <a:lnTo>
                    <a:pt x="333" y="53"/>
                  </a:lnTo>
                  <a:lnTo>
                    <a:pt x="327" y="53"/>
                  </a:lnTo>
                  <a:lnTo>
                    <a:pt x="322" y="51"/>
                  </a:lnTo>
                  <a:lnTo>
                    <a:pt x="317" y="53"/>
                  </a:lnTo>
                  <a:lnTo>
                    <a:pt x="317" y="53"/>
                  </a:lnTo>
                  <a:lnTo>
                    <a:pt x="315" y="56"/>
                  </a:lnTo>
                  <a:lnTo>
                    <a:pt x="314" y="61"/>
                  </a:lnTo>
                  <a:lnTo>
                    <a:pt x="314" y="64"/>
                  </a:lnTo>
                  <a:lnTo>
                    <a:pt x="312" y="66"/>
                  </a:lnTo>
                  <a:lnTo>
                    <a:pt x="312" y="66"/>
                  </a:lnTo>
                  <a:lnTo>
                    <a:pt x="312" y="66"/>
                  </a:lnTo>
                  <a:lnTo>
                    <a:pt x="307" y="66"/>
                  </a:lnTo>
                  <a:lnTo>
                    <a:pt x="305" y="66"/>
                  </a:lnTo>
                  <a:lnTo>
                    <a:pt x="307" y="69"/>
                  </a:lnTo>
                  <a:lnTo>
                    <a:pt x="307" y="69"/>
                  </a:lnTo>
                  <a:lnTo>
                    <a:pt x="309" y="74"/>
                  </a:lnTo>
                  <a:lnTo>
                    <a:pt x="307" y="78"/>
                  </a:lnTo>
                  <a:lnTo>
                    <a:pt x="304" y="79"/>
                  </a:lnTo>
                  <a:lnTo>
                    <a:pt x="301" y="83"/>
                  </a:lnTo>
                  <a:lnTo>
                    <a:pt x="301" y="83"/>
                  </a:lnTo>
                  <a:lnTo>
                    <a:pt x="299" y="84"/>
                  </a:lnTo>
                  <a:lnTo>
                    <a:pt x="299" y="87"/>
                  </a:lnTo>
                  <a:lnTo>
                    <a:pt x="299" y="91"/>
                  </a:lnTo>
                  <a:lnTo>
                    <a:pt x="299" y="91"/>
                  </a:lnTo>
                  <a:lnTo>
                    <a:pt x="296" y="94"/>
                  </a:lnTo>
                  <a:lnTo>
                    <a:pt x="294" y="96"/>
                  </a:lnTo>
                  <a:lnTo>
                    <a:pt x="291" y="96"/>
                  </a:lnTo>
                  <a:lnTo>
                    <a:pt x="287" y="94"/>
                  </a:lnTo>
                  <a:lnTo>
                    <a:pt x="282" y="92"/>
                  </a:lnTo>
                  <a:lnTo>
                    <a:pt x="279" y="91"/>
                  </a:lnTo>
                  <a:lnTo>
                    <a:pt x="279" y="91"/>
                  </a:lnTo>
                  <a:lnTo>
                    <a:pt x="279" y="91"/>
                  </a:lnTo>
                  <a:lnTo>
                    <a:pt x="276" y="94"/>
                  </a:lnTo>
                  <a:lnTo>
                    <a:pt x="276" y="99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4" y="112"/>
                  </a:lnTo>
                  <a:lnTo>
                    <a:pt x="274" y="117"/>
                  </a:lnTo>
                  <a:lnTo>
                    <a:pt x="276" y="125"/>
                  </a:lnTo>
                  <a:lnTo>
                    <a:pt x="276" y="125"/>
                  </a:lnTo>
                  <a:lnTo>
                    <a:pt x="274" y="130"/>
                  </a:lnTo>
                  <a:lnTo>
                    <a:pt x="271" y="133"/>
                  </a:lnTo>
                  <a:lnTo>
                    <a:pt x="266" y="137"/>
                  </a:lnTo>
                  <a:lnTo>
                    <a:pt x="263" y="142"/>
                  </a:lnTo>
                  <a:lnTo>
                    <a:pt x="263" y="142"/>
                  </a:lnTo>
                  <a:lnTo>
                    <a:pt x="259" y="145"/>
                  </a:lnTo>
                  <a:lnTo>
                    <a:pt x="258" y="150"/>
                  </a:lnTo>
                  <a:lnTo>
                    <a:pt x="255" y="160"/>
                  </a:lnTo>
                  <a:lnTo>
                    <a:pt x="255" y="160"/>
                  </a:lnTo>
                  <a:lnTo>
                    <a:pt x="253" y="163"/>
                  </a:lnTo>
                  <a:lnTo>
                    <a:pt x="253" y="166"/>
                  </a:lnTo>
                  <a:lnTo>
                    <a:pt x="255" y="168"/>
                  </a:lnTo>
                  <a:lnTo>
                    <a:pt x="258" y="170"/>
                  </a:lnTo>
                  <a:lnTo>
                    <a:pt x="258" y="170"/>
                  </a:lnTo>
                  <a:lnTo>
                    <a:pt x="259" y="170"/>
                  </a:lnTo>
                  <a:lnTo>
                    <a:pt x="259" y="173"/>
                  </a:lnTo>
                  <a:lnTo>
                    <a:pt x="256" y="181"/>
                  </a:lnTo>
                  <a:lnTo>
                    <a:pt x="245" y="196"/>
                  </a:lnTo>
                  <a:lnTo>
                    <a:pt x="245" y="196"/>
                  </a:lnTo>
                  <a:lnTo>
                    <a:pt x="241" y="202"/>
                  </a:lnTo>
                  <a:lnTo>
                    <a:pt x="241" y="209"/>
                  </a:lnTo>
                  <a:lnTo>
                    <a:pt x="238" y="222"/>
                  </a:lnTo>
                  <a:lnTo>
                    <a:pt x="238" y="222"/>
                  </a:lnTo>
                  <a:lnTo>
                    <a:pt x="237" y="227"/>
                  </a:lnTo>
                  <a:lnTo>
                    <a:pt x="235" y="234"/>
                  </a:lnTo>
                  <a:lnTo>
                    <a:pt x="235" y="234"/>
                  </a:lnTo>
                  <a:lnTo>
                    <a:pt x="237" y="239"/>
                  </a:lnTo>
                  <a:lnTo>
                    <a:pt x="241" y="243"/>
                  </a:lnTo>
                  <a:lnTo>
                    <a:pt x="241" y="243"/>
                  </a:lnTo>
                  <a:lnTo>
                    <a:pt x="241" y="248"/>
                  </a:lnTo>
                  <a:lnTo>
                    <a:pt x="241" y="253"/>
                  </a:lnTo>
                  <a:lnTo>
                    <a:pt x="238" y="263"/>
                  </a:lnTo>
                  <a:lnTo>
                    <a:pt x="238" y="263"/>
                  </a:lnTo>
                  <a:lnTo>
                    <a:pt x="240" y="268"/>
                  </a:lnTo>
                  <a:lnTo>
                    <a:pt x="243" y="273"/>
                  </a:lnTo>
                  <a:lnTo>
                    <a:pt x="251" y="281"/>
                  </a:lnTo>
                  <a:lnTo>
                    <a:pt x="251" y="281"/>
                  </a:lnTo>
                  <a:lnTo>
                    <a:pt x="255" y="286"/>
                  </a:lnTo>
                  <a:lnTo>
                    <a:pt x="255" y="291"/>
                  </a:lnTo>
                  <a:lnTo>
                    <a:pt x="258" y="293"/>
                  </a:lnTo>
                  <a:lnTo>
                    <a:pt x="264" y="294"/>
                  </a:lnTo>
                  <a:lnTo>
                    <a:pt x="264" y="294"/>
                  </a:lnTo>
                  <a:lnTo>
                    <a:pt x="266" y="294"/>
                  </a:lnTo>
                  <a:lnTo>
                    <a:pt x="266" y="298"/>
                  </a:lnTo>
                  <a:lnTo>
                    <a:pt x="261" y="309"/>
                  </a:lnTo>
                  <a:lnTo>
                    <a:pt x="250" y="327"/>
                  </a:lnTo>
                  <a:lnTo>
                    <a:pt x="250" y="327"/>
                  </a:lnTo>
                  <a:lnTo>
                    <a:pt x="245" y="342"/>
                  </a:lnTo>
                  <a:lnTo>
                    <a:pt x="240" y="347"/>
                  </a:lnTo>
                  <a:lnTo>
                    <a:pt x="237" y="349"/>
                  </a:lnTo>
                  <a:lnTo>
                    <a:pt x="233" y="349"/>
                  </a:lnTo>
                  <a:lnTo>
                    <a:pt x="233" y="349"/>
                  </a:lnTo>
                  <a:lnTo>
                    <a:pt x="223" y="350"/>
                  </a:lnTo>
                  <a:lnTo>
                    <a:pt x="215" y="352"/>
                  </a:lnTo>
                  <a:lnTo>
                    <a:pt x="199" y="357"/>
                  </a:lnTo>
                  <a:lnTo>
                    <a:pt x="199" y="357"/>
                  </a:lnTo>
                  <a:lnTo>
                    <a:pt x="192" y="358"/>
                  </a:lnTo>
                  <a:lnTo>
                    <a:pt x="186" y="357"/>
                  </a:lnTo>
                  <a:lnTo>
                    <a:pt x="181" y="353"/>
                  </a:lnTo>
                  <a:lnTo>
                    <a:pt x="177" y="350"/>
                  </a:lnTo>
                  <a:lnTo>
                    <a:pt x="168" y="342"/>
                  </a:lnTo>
                  <a:lnTo>
                    <a:pt x="163" y="339"/>
                  </a:lnTo>
                  <a:lnTo>
                    <a:pt x="158" y="337"/>
                  </a:lnTo>
                  <a:lnTo>
                    <a:pt x="158" y="337"/>
                  </a:lnTo>
                  <a:lnTo>
                    <a:pt x="143" y="339"/>
                  </a:lnTo>
                  <a:lnTo>
                    <a:pt x="140" y="339"/>
                  </a:lnTo>
                  <a:lnTo>
                    <a:pt x="136" y="337"/>
                  </a:lnTo>
                  <a:lnTo>
                    <a:pt x="133" y="335"/>
                  </a:lnTo>
                  <a:lnTo>
                    <a:pt x="131" y="330"/>
                  </a:lnTo>
                  <a:lnTo>
                    <a:pt x="131" y="330"/>
                  </a:lnTo>
                  <a:lnTo>
                    <a:pt x="128" y="327"/>
                  </a:lnTo>
                  <a:lnTo>
                    <a:pt x="127" y="326"/>
                  </a:lnTo>
                  <a:lnTo>
                    <a:pt x="125" y="326"/>
                  </a:lnTo>
                  <a:lnTo>
                    <a:pt x="125" y="326"/>
                  </a:lnTo>
                  <a:lnTo>
                    <a:pt x="120" y="327"/>
                  </a:lnTo>
                  <a:lnTo>
                    <a:pt x="118" y="327"/>
                  </a:lnTo>
                  <a:lnTo>
                    <a:pt x="115" y="326"/>
                  </a:lnTo>
                  <a:lnTo>
                    <a:pt x="115" y="326"/>
                  </a:lnTo>
                  <a:lnTo>
                    <a:pt x="113" y="324"/>
                  </a:lnTo>
                  <a:lnTo>
                    <a:pt x="112" y="324"/>
                  </a:lnTo>
                  <a:lnTo>
                    <a:pt x="112" y="324"/>
                  </a:lnTo>
                  <a:lnTo>
                    <a:pt x="104" y="324"/>
                  </a:lnTo>
                  <a:lnTo>
                    <a:pt x="97" y="340"/>
                  </a:lnTo>
                  <a:lnTo>
                    <a:pt x="99" y="355"/>
                  </a:lnTo>
                  <a:lnTo>
                    <a:pt x="99" y="355"/>
                  </a:lnTo>
                  <a:lnTo>
                    <a:pt x="99" y="360"/>
                  </a:lnTo>
                  <a:lnTo>
                    <a:pt x="100" y="363"/>
                  </a:lnTo>
                  <a:lnTo>
                    <a:pt x="105" y="370"/>
                  </a:lnTo>
                  <a:lnTo>
                    <a:pt x="105" y="370"/>
                  </a:lnTo>
                  <a:lnTo>
                    <a:pt x="108" y="375"/>
                  </a:lnTo>
                  <a:lnTo>
                    <a:pt x="108" y="380"/>
                  </a:lnTo>
                  <a:lnTo>
                    <a:pt x="108" y="385"/>
                  </a:lnTo>
                  <a:lnTo>
                    <a:pt x="107" y="390"/>
                  </a:lnTo>
                  <a:lnTo>
                    <a:pt x="104" y="399"/>
                  </a:lnTo>
                  <a:lnTo>
                    <a:pt x="102" y="409"/>
                  </a:lnTo>
                  <a:lnTo>
                    <a:pt x="102" y="409"/>
                  </a:lnTo>
                  <a:lnTo>
                    <a:pt x="105" y="411"/>
                  </a:lnTo>
                  <a:lnTo>
                    <a:pt x="108" y="414"/>
                  </a:lnTo>
                  <a:lnTo>
                    <a:pt x="110" y="421"/>
                  </a:lnTo>
                  <a:lnTo>
                    <a:pt x="113" y="429"/>
                  </a:lnTo>
                  <a:lnTo>
                    <a:pt x="117" y="431"/>
                  </a:lnTo>
                  <a:lnTo>
                    <a:pt x="120" y="432"/>
                  </a:lnTo>
                  <a:lnTo>
                    <a:pt x="120" y="432"/>
                  </a:lnTo>
                  <a:lnTo>
                    <a:pt x="122" y="432"/>
                  </a:lnTo>
                  <a:lnTo>
                    <a:pt x="122" y="432"/>
                  </a:lnTo>
                  <a:lnTo>
                    <a:pt x="120" y="439"/>
                  </a:lnTo>
                  <a:lnTo>
                    <a:pt x="117" y="444"/>
                  </a:lnTo>
                  <a:lnTo>
                    <a:pt x="113" y="447"/>
                  </a:lnTo>
                  <a:lnTo>
                    <a:pt x="112" y="450"/>
                  </a:lnTo>
                  <a:lnTo>
                    <a:pt x="112" y="450"/>
                  </a:lnTo>
                  <a:lnTo>
                    <a:pt x="112" y="459"/>
                  </a:lnTo>
                  <a:lnTo>
                    <a:pt x="110" y="460"/>
                  </a:lnTo>
                  <a:lnTo>
                    <a:pt x="108" y="462"/>
                  </a:lnTo>
                  <a:lnTo>
                    <a:pt x="105" y="462"/>
                  </a:lnTo>
                  <a:lnTo>
                    <a:pt x="99" y="462"/>
                  </a:lnTo>
                  <a:lnTo>
                    <a:pt x="99" y="462"/>
                  </a:lnTo>
                  <a:lnTo>
                    <a:pt x="97" y="467"/>
                  </a:lnTo>
                  <a:lnTo>
                    <a:pt x="95" y="468"/>
                  </a:lnTo>
                  <a:lnTo>
                    <a:pt x="92" y="470"/>
                  </a:lnTo>
                  <a:lnTo>
                    <a:pt x="89" y="470"/>
                  </a:lnTo>
                  <a:lnTo>
                    <a:pt x="89" y="470"/>
                  </a:lnTo>
                  <a:lnTo>
                    <a:pt x="87" y="472"/>
                  </a:lnTo>
                  <a:lnTo>
                    <a:pt x="85" y="475"/>
                  </a:lnTo>
                  <a:lnTo>
                    <a:pt x="82" y="480"/>
                  </a:lnTo>
                  <a:lnTo>
                    <a:pt x="81" y="483"/>
                  </a:lnTo>
                  <a:lnTo>
                    <a:pt x="81" y="483"/>
                  </a:lnTo>
                  <a:lnTo>
                    <a:pt x="79" y="485"/>
                  </a:lnTo>
                  <a:lnTo>
                    <a:pt x="77" y="486"/>
                  </a:lnTo>
                  <a:lnTo>
                    <a:pt x="71" y="485"/>
                  </a:lnTo>
                  <a:lnTo>
                    <a:pt x="62" y="485"/>
                  </a:lnTo>
                  <a:lnTo>
                    <a:pt x="59" y="485"/>
                  </a:lnTo>
                  <a:lnTo>
                    <a:pt x="56" y="486"/>
                  </a:lnTo>
                  <a:lnTo>
                    <a:pt x="56" y="486"/>
                  </a:lnTo>
                  <a:lnTo>
                    <a:pt x="54" y="490"/>
                  </a:lnTo>
                  <a:lnTo>
                    <a:pt x="54" y="493"/>
                  </a:lnTo>
                  <a:lnTo>
                    <a:pt x="58" y="498"/>
                  </a:lnTo>
                  <a:lnTo>
                    <a:pt x="61" y="504"/>
                  </a:lnTo>
                  <a:lnTo>
                    <a:pt x="62" y="508"/>
                  </a:lnTo>
                  <a:lnTo>
                    <a:pt x="62" y="509"/>
                  </a:lnTo>
                  <a:lnTo>
                    <a:pt x="62" y="509"/>
                  </a:lnTo>
                  <a:lnTo>
                    <a:pt x="59" y="521"/>
                  </a:lnTo>
                  <a:lnTo>
                    <a:pt x="59" y="527"/>
                  </a:lnTo>
                  <a:lnTo>
                    <a:pt x="61" y="531"/>
                  </a:lnTo>
                  <a:lnTo>
                    <a:pt x="61" y="531"/>
                  </a:lnTo>
                  <a:lnTo>
                    <a:pt x="64" y="539"/>
                  </a:lnTo>
                  <a:lnTo>
                    <a:pt x="67" y="549"/>
                  </a:lnTo>
                  <a:lnTo>
                    <a:pt x="69" y="559"/>
                  </a:lnTo>
                  <a:lnTo>
                    <a:pt x="69" y="562"/>
                  </a:lnTo>
                  <a:lnTo>
                    <a:pt x="66" y="564"/>
                  </a:lnTo>
                  <a:lnTo>
                    <a:pt x="53" y="573"/>
                  </a:lnTo>
                  <a:lnTo>
                    <a:pt x="53" y="573"/>
                  </a:lnTo>
                  <a:lnTo>
                    <a:pt x="49" y="575"/>
                  </a:lnTo>
                  <a:lnTo>
                    <a:pt x="46" y="575"/>
                  </a:lnTo>
                  <a:lnTo>
                    <a:pt x="44" y="573"/>
                  </a:lnTo>
                  <a:lnTo>
                    <a:pt x="43" y="570"/>
                  </a:lnTo>
                  <a:lnTo>
                    <a:pt x="41" y="564"/>
                  </a:lnTo>
                  <a:lnTo>
                    <a:pt x="38" y="559"/>
                  </a:lnTo>
                  <a:lnTo>
                    <a:pt x="38" y="559"/>
                  </a:lnTo>
                  <a:lnTo>
                    <a:pt x="36" y="555"/>
                  </a:lnTo>
                  <a:lnTo>
                    <a:pt x="31" y="552"/>
                  </a:lnTo>
                  <a:lnTo>
                    <a:pt x="26" y="550"/>
                  </a:lnTo>
                  <a:lnTo>
                    <a:pt x="21" y="550"/>
                  </a:lnTo>
                  <a:lnTo>
                    <a:pt x="21" y="550"/>
                  </a:lnTo>
                  <a:lnTo>
                    <a:pt x="20" y="552"/>
                  </a:lnTo>
                  <a:lnTo>
                    <a:pt x="18" y="555"/>
                  </a:lnTo>
                  <a:lnTo>
                    <a:pt x="18" y="565"/>
                  </a:lnTo>
                  <a:lnTo>
                    <a:pt x="17" y="577"/>
                  </a:lnTo>
                  <a:lnTo>
                    <a:pt x="15" y="580"/>
                  </a:lnTo>
                  <a:lnTo>
                    <a:pt x="13" y="583"/>
                  </a:lnTo>
                  <a:lnTo>
                    <a:pt x="13" y="583"/>
                  </a:lnTo>
                  <a:lnTo>
                    <a:pt x="10" y="585"/>
                  </a:lnTo>
                  <a:lnTo>
                    <a:pt x="5" y="587"/>
                  </a:lnTo>
                  <a:lnTo>
                    <a:pt x="2" y="588"/>
                  </a:lnTo>
                  <a:lnTo>
                    <a:pt x="2" y="592"/>
                  </a:lnTo>
                  <a:lnTo>
                    <a:pt x="2" y="592"/>
                  </a:lnTo>
                  <a:lnTo>
                    <a:pt x="3" y="595"/>
                  </a:lnTo>
                  <a:lnTo>
                    <a:pt x="2" y="598"/>
                  </a:lnTo>
                  <a:lnTo>
                    <a:pt x="0" y="601"/>
                  </a:lnTo>
                  <a:lnTo>
                    <a:pt x="0" y="606"/>
                  </a:lnTo>
                  <a:lnTo>
                    <a:pt x="0" y="606"/>
                  </a:lnTo>
                  <a:lnTo>
                    <a:pt x="3" y="619"/>
                  </a:lnTo>
                  <a:lnTo>
                    <a:pt x="8" y="634"/>
                  </a:lnTo>
                  <a:lnTo>
                    <a:pt x="8" y="634"/>
                  </a:lnTo>
                  <a:lnTo>
                    <a:pt x="8" y="641"/>
                  </a:lnTo>
                  <a:lnTo>
                    <a:pt x="8" y="647"/>
                  </a:lnTo>
                  <a:lnTo>
                    <a:pt x="8" y="647"/>
                  </a:lnTo>
                  <a:lnTo>
                    <a:pt x="8" y="652"/>
                  </a:lnTo>
                  <a:lnTo>
                    <a:pt x="8" y="657"/>
                  </a:lnTo>
                  <a:lnTo>
                    <a:pt x="8" y="657"/>
                  </a:lnTo>
                  <a:lnTo>
                    <a:pt x="18" y="659"/>
                  </a:lnTo>
                  <a:lnTo>
                    <a:pt x="18" y="659"/>
                  </a:lnTo>
                  <a:lnTo>
                    <a:pt x="26" y="662"/>
                  </a:lnTo>
                  <a:lnTo>
                    <a:pt x="31" y="665"/>
                  </a:lnTo>
                  <a:lnTo>
                    <a:pt x="38" y="670"/>
                  </a:lnTo>
                  <a:lnTo>
                    <a:pt x="38" y="670"/>
                  </a:lnTo>
                  <a:lnTo>
                    <a:pt x="46" y="670"/>
                  </a:lnTo>
                  <a:lnTo>
                    <a:pt x="53" y="667"/>
                  </a:lnTo>
                  <a:lnTo>
                    <a:pt x="61" y="665"/>
                  </a:lnTo>
                  <a:lnTo>
                    <a:pt x="69" y="664"/>
                  </a:lnTo>
                  <a:lnTo>
                    <a:pt x="69" y="664"/>
                  </a:lnTo>
                  <a:lnTo>
                    <a:pt x="71" y="667"/>
                  </a:lnTo>
                  <a:lnTo>
                    <a:pt x="72" y="672"/>
                  </a:lnTo>
                  <a:lnTo>
                    <a:pt x="72" y="672"/>
                  </a:lnTo>
                  <a:lnTo>
                    <a:pt x="74" y="675"/>
                  </a:lnTo>
                  <a:lnTo>
                    <a:pt x="76" y="679"/>
                  </a:lnTo>
                  <a:lnTo>
                    <a:pt x="77" y="679"/>
                  </a:lnTo>
                  <a:lnTo>
                    <a:pt x="79" y="679"/>
                  </a:lnTo>
                  <a:lnTo>
                    <a:pt x="84" y="677"/>
                  </a:lnTo>
                  <a:lnTo>
                    <a:pt x="85" y="677"/>
                  </a:lnTo>
                  <a:lnTo>
                    <a:pt x="89" y="677"/>
                  </a:lnTo>
                  <a:lnTo>
                    <a:pt x="89" y="677"/>
                  </a:lnTo>
                  <a:lnTo>
                    <a:pt x="90" y="680"/>
                  </a:lnTo>
                  <a:lnTo>
                    <a:pt x="90" y="683"/>
                  </a:lnTo>
                  <a:lnTo>
                    <a:pt x="92" y="687"/>
                  </a:lnTo>
                  <a:lnTo>
                    <a:pt x="94" y="690"/>
                  </a:lnTo>
                  <a:lnTo>
                    <a:pt x="94" y="690"/>
                  </a:lnTo>
                  <a:lnTo>
                    <a:pt x="97" y="692"/>
                  </a:lnTo>
                  <a:lnTo>
                    <a:pt x="102" y="693"/>
                  </a:lnTo>
                  <a:lnTo>
                    <a:pt x="108" y="693"/>
                  </a:lnTo>
                  <a:lnTo>
                    <a:pt x="115" y="697"/>
                  </a:lnTo>
                  <a:lnTo>
                    <a:pt x="118" y="698"/>
                  </a:lnTo>
                  <a:lnTo>
                    <a:pt x="120" y="703"/>
                  </a:lnTo>
                  <a:lnTo>
                    <a:pt x="120" y="703"/>
                  </a:lnTo>
                  <a:lnTo>
                    <a:pt x="130" y="716"/>
                  </a:lnTo>
                  <a:lnTo>
                    <a:pt x="135" y="723"/>
                  </a:lnTo>
                  <a:lnTo>
                    <a:pt x="141" y="726"/>
                  </a:lnTo>
                  <a:lnTo>
                    <a:pt x="141" y="726"/>
                  </a:lnTo>
                  <a:lnTo>
                    <a:pt x="145" y="733"/>
                  </a:lnTo>
                  <a:lnTo>
                    <a:pt x="151" y="739"/>
                  </a:lnTo>
                  <a:lnTo>
                    <a:pt x="164" y="751"/>
                  </a:lnTo>
                  <a:lnTo>
                    <a:pt x="164" y="751"/>
                  </a:lnTo>
                  <a:lnTo>
                    <a:pt x="169" y="754"/>
                  </a:lnTo>
                  <a:lnTo>
                    <a:pt x="171" y="757"/>
                  </a:lnTo>
                  <a:lnTo>
                    <a:pt x="194" y="749"/>
                  </a:lnTo>
                  <a:lnTo>
                    <a:pt x="194" y="749"/>
                  </a:lnTo>
                  <a:lnTo>
                    <a:pt x="205" y="746"/>
                  </a:lnTo>
                  <a:lnTo>
                    <a:pt x="218" y="743"/>
                  </a:lnTo>
                  <a:lnTo>
                    <a:pt x="223" y="739"/>
                  </a:lnTo>
                  <a:lnTo>
                    <a:pt x="228" y="736"/>
                  </a:lnTo>
                  <a:lnTo>
                    <a:pt x="230" y="731"/>
                  </a:lnTo>
                  <a:lnTo>
                    <a:pt x="228" y="726"/>
                  </a:lnTo>
                  <a:lnTo>
                    <a:pt x="228" y="726"/>
                  </a:lnTo>
                  <a:lnTo>
                    <a:pt x="228" y="721"/>
                  </a:lnTo>
                  <a:lnTo>
                    <a:pt x="230" y="718"/>
                  </a:lnTo>
                  <a:lnTo>
                    <a:pt x="238" y="708"/>
                  </a:lnTo>
                  <a:lnTo>
                    <a:pt x="250" y="700"/>
                  </a:lnTo>
                  <a:lnTo>
                    <a:pt x="253" y="695"/>
                  </a:lnTo>
                  <a:lnTo>
                    <a:pt x="255" y="690"/>
                  </a:lnTo>
                  <a:lnTo>
                    <a:pt x="255" y="690"/>
                  </a:lnTo>
                  <a:lnTo>
                    <a:pt x="259" y="697"/>
                  </a:lnTo>
                  <a:lnTo>
                    <a:pt x="264" y="702"/>
                  </a:lnTo>
                  <a:lnTo>
                    <a:pt x="269" y="705"/>
                  </a:lnTo>
                  <a:lnTo>
                    <a:pt x="269" y="705"/>
                  </a:lnTo>
                  <a:lnTo>
                    <a:pt x="274" y="705"/>
                  </a:lnTo>
                  <a:lnTo>
                    <a:pt x="279" y="703"/>
                  </a:lnTo>
                  <a:lnTo>
                    <a:pt x="282" y="700"/>
                  </a:lnTo>
                  <a:lnTo>
                    <a:pt x="286" y="695"/>
                  </a:lnTo>
                  <a:lnTo>
                    <a:pt x="291" y="685"/>
                  </a:lnTo>
                  <a:lnTo>
                    <a:pt x="296" y="675"/>
                  </a:lnTo>
                  <a:lnTo>
                    <a:pt x="296" y="675"/>
                  </a:lnTo>
                  <a:lnTo>
                    <a:pt x="299" y="672"/>
                  </a:lnTo>
                  <a:lnTo>
                    <a:pt x="301" y="670"/>
                  </a:lnTo>
                  <a:lnTo>
                    <a:pt x="304" y="670"/>
                  </a:lnTo>
                  <a:lnTo>
                    <a:pt x="307" y="672"/>
                  </a:lnTo>
                  <a:lnTo>
                    <a:pt x="314" y="674"/>
                  </a:lnTo>
                  <a:lnTo>
                    <a:pt x="317" y="675"/>
                  </a:lnTo>
                  <a:lnTo>
                    <a:pt x="320" y="674"/>
                  </a:lnTo>
                  <a:lnTo>
                    <a:pt x="320" y="674"/>
                  </a:lnTo>
                  <a:lnTo>
                    <a:pt x="325" y="672"/>
                  </a:lnTo>
                  <a:lnTo>
                    <a:pt x="328" y="667"/>
                  </a:lnTo>
                  <a:lnTo>
                    <a:pt x="333" y="664"/>
                  </a:lnTo>
                  <a:lnTo>
                    <a:pt x="338" y="662"/>
                  </a:lnTo>
                  <a:lnTo>
                    <a:pt x="338" y="662"/>
                  </a:lnTo>
                  <a:lnTo>
                    <a:pt x="342" y="662"/>
                  </a:lnTo>
                  <a:lnTo>
                    <a:pt x="345" y="665"/>
                  </a:lnTo>
                  <a:lnTo>
                    <a:pt x="351" y="669"/>
                  </a:lnTo>
                  <a:lnTo>
                    <a:pt x="351" y="669"/>
                  </a:lnTo>
                  <a:lnTo>
                    <a:pt x="358" y="670"/>
                  </a:lnTo>
                  <a:lnTo>
                    <a:pt x="363" y="669"/>
                  </a:lnTo>
                  <a:lnTo>
                    <a:pt x="365" y="669"/>
                  </a:lnTo>
                  <a:lnTo>
                    <a:pt x="366" y="670"/>
                  </a:lnTo>
                  <a:lnTo>
                    <a:pt x="368" y="677"/>
                  </a:lnTo>
                  <a:lnTo>
                    <a:pt x="368" y="677"/>
                  </a:lnTo>
                  <a:lnTo>
                    <a:pt x="369" y="683"/>
                  </a:lnTo>
                  <a:lnTo>
                    <a:pt x="371" y="688"/>
                  </a:lnTo>
                  <a:lnTo>
                    <a:pt x="374" y="692"/>
                  </a:lnTo>
                  <a:lnTo>
                    <a:pt x="381" y="695"/>
                  </a:lnTo>
                  <a:lnTo>
                    <a:pt x="381" y="695"/>
                  </a:lnTo>
                  <a:lnTo>
                    <a:pt x="386" y="692"/>
                  </a:lnTo>
                  <a:lnTo>
                    <a:pt x="392" y="688"/>
                  </a:lnTo>
                  <a:lnTo>
                    <a:pt x="397" y="683"/>
                  </a:lnTo>
                  <a:lnTo>
                    <a:pt x="401" y="677"/>
                  </a:lnTo>
                  <a:lnTo>
                    <a:pt x="401" y="677"/>
                  </a:lnTo>
                  <a:lnTo>
                    <a:pt x="402" y="677"/>
                  </a:lnTo>
                  <a:lnTo>
                    <a:pt x="406" y="679"/>
                  </a:lnTo>
                  <a:lnTo>
                    <a:pt x="411" y="683"/>
                  </a:lnTo>
                  <a:lnTo>
                    <a:pt x="417" y="687"/>
                  </a:lnTo>
                  <a:lnTo>
                    <a:pt x="419" y="687"/>
                  </a:lnTo>
                  <a:lnTo>
                    <a:pt x="422" y="687"/>
                  </a:lnTo>
                  <a:lnTo>
                    <a:pt x="422" y="687"/>
                  </a:lnTo>
                  <a:lnTo>
                    <a:pt x="427" y="680"/>
                  </a:lnTo>
                  <a:lnTo>
                    <a:pt x="432" y="674"/>
                  </a:lnTo>
                  <a:lnTo>
                    <a:pt x="435" y="665"/>
                  </a:lnTo>
                  <a:lnTo>
                    <a:pt x="438" y="664"/>
                  </a:lnTo>
                  <a:lnTo>
                    <a:pt x="440" y="664"/>
                  </a:lnTo>
                  <a:lnTo>
                    <a:pt x="440" y="664"/>
                  </a:lnTo>
                  <a:lnTo>
                    <a:pt x="450" y="672"/>
                  </a:lnTo>
                  <a:lnTo>
                    <a:pt x="457" y="677"/>
                  </a:lnTo>
                  <a:lnTo>
                    <a:pt x="460" y="679"/>
                  </a:lnTo>
                  <a:lnTo>
                    <a:pt x="463" y="677"/>
                  </a:lnTo>
                  <a:lnTo>
                    <a:pt x="468" y="674"/>
                  </a:lnTo>
                  <a:lnTo>
                    <a:pt x="473" y="669"/>
                  </a:lnTo>
                  <a:lnTo>
                    <a:pt x="473" y="669"/>
                  </a:lnTo>
                  <a:lnTo>
                    <a:pt x="479" y="660"/>
                  </a:lnTo>
                  <a:lnTo>
                    <a:pt x="484" y="654"/>
                  </a:lnTo>
                  <a:lnTo>
                    <a:pt x="484" y="652"/>
                  </a:lnTo>
                  <a:lnTo>
                    <a:pt x="484" y="647"/>
                  </a:lnTo>
                  <a:lnTo>
                    <a:pt x="481" y="639"/>
                  </a:lnTo>
                  <a:lnTo>
                    <a:pt x="481" y="639"/>
                  </a:lnTo>
                  <a:lnTo>
                    <a:pt x="479" y="631"/>
                  </a:lnTo>
                  <a:lnTo>
                    <a:pt x="481" y="618"/>
                  </a:lnTo>
                  <a:lnTo>
                    <a:pt x="486" y="608"/>
                  </a:lnTo>
                  <a:lnTo>
                    <a:pt x="488" y="603"/>
                  </a:lnTo>
                  <a:lnTo>
                    <a:pt x="489" y="603"/>
                  </a:lnTo>
                  <a:lnTo>
                    <a:pt x="489" y="603"/>
                  </a:lnTo>
                  <a:lnTo>
                    <a:pt x="493" y="605"/>
                  </a:lnTo>
                  <a:lnTo>
                    <a:pt x="496" y="608"/>
                  </a:lnTo>
                  <a:lnTo>
                    <a:pt x="501" y="618"/>
                  </a:lnTo>
                  <a:lnTo>
                    <a:pt x="507" y="628"/>
                  </a:lnTo>
                  <a:lnTo>
                    <a:pt x="509" y="631"/>
                  </a:lnTo>
                  <a:lnTo>
                    <a:pt x="512" y="633"/>
                  </a:lnTo>
                  <a:lnTo>
                    <a:pt x="512" y="633"/>
                  </a:lnTo>
                  <a:lnTo>
                    <a:pt x="514" y="629"/>
                  </a:lnTo>
                  <a:lnTo>
                    <a:pt x="514" y="624"/>
                  </a:lnTo>
                  <a:lnTo>
                    <a:pt x="507" y="611"/>
                  </a:lnTo>
                  <a:lnTo>
                    <a:pt x="501" y="596"/>
                  </a:lnTo>
                  <a:lnTo>
                    <a:pt x="498" y="592"/>
                  </a:lnTo>
                  <a:lnTo>
                    <a:pt x="498" y="587"/>
                  </a:lnTo>
                  <a:lnTo>
                    <a:pt x="498" y="587"/>
                  </a:lnTo>
                  <a:lnTo>
                    <a:pt x="498" y="587"/>
                  </a:lnTo>
                  <a:lnTo>
                    <a:pt x="506" y="587"/>
                  </a:lnTo>
                  <a:lnTo>
                    <a:pt x="516" y="588"/>
                  </a:lnTo>
                  <a:lnTo>
                    <a:pt x="522" y="590"/>
                  </a:lnTo>
                  <a:lnTo>
                    <a:pt x="529" y="595"/>
                  </a:lnTo>
                  <a:lnTo>
                    <a:pt x="529" y="595"/>
                  </a:lnTo>
                  <a:lnTo>
                    <a:pt x="544" y="611"/>
                  </a:lnTo>
                  <a:lnTo>
                    <a:pt x="552" y="618"/>
                  </a:lnTo>
                  <a:lnTo>
                    <a:pt x="560" y="623"/>
                  </a:lnTo>
                  <a:lnTo>
                    <a:pt x="560" y="623"/>
                  </a:lnTo>
                  <a:lnTo>
                    <a:pt x="571" y="626"/>
                  </a:lnTo>
                  <a:lnTo>
                    <a:pt x="576" y="628"/>
                  </a:lnTo>
                  <a:lnTo>
                    <a:pt x="581" y="629"/>
                  </a:lnTo>
                  <a:lnTo>
                    <a:pt x="581" y="629"/>
                  </a:lnTo>
                  <a:lnTo>
                    <a:pt x="598" y="644"/>
                  </a:lnTo>
                  <a:lnTo>
                    <a:pt x="608" y="649"/>
                  </a:lnTo>
                  <a:lnTo>
                    <a:pt x="619" y="652"/>
                  </a:lnTo>
                  <a:lnTo>
                    <a:pt x="619" y="652"/>
                  </a:lnTo>
                  <a:lnTo>
                    <a:pt x="626" y="656"/>
                  </a:lnTo>
                  <a:lnTo>
                    <a:pt x="634" y="659"/>
                  </a:lnTo>
                  <a:lnTo>
                    <a:pt x="649" y="667"/>
                  </a:lnTo>
                  <a:lnTo>
                    <a:pt x="649" y="667"/>
                  </a:lnTo>
                  <a:lnTo>
                    <a:pt x="660" y="674"/>
                  </a:lnTo>
                  <a:lnTo>
                    <a:pt x="668" y="680"/>
                  </a:lnTo>
                  <a:lnTo>
                    <a:pt x="675" y="688"/>
                  </a:lnTo>
                  <a:lnTo>
                    <a:pt x="680" y="698"/>
                  </a:lnTo>
                  <a:lnTo>
                    <a:pt x="680" y="698"/>
                  </a:lnTo>
                  <a:lnTo>
                    <a:pt x="681" y="705"/>
                  </a:lnTo>
                  <a:lnTo>
                    <a:pt x="685" y="706"/>
                  </a:lnTo>
                  <a:lnTo>
                    <a:pt x="688" y="705"/>
                  </a:lnTo>
                  <a:lnTo>
                    <a:pt x="691" y="702"/>
                  </a:lnTo>
                  <a:lnTo>
                    <a:pt x="691" y="702"/>
                  </a:lnTo>
                  <a:lnTo>
                    <a:pt x="701" y="700"/>
                  </a:lnTo>
                  <a:lnTo>
                    <a:pt x="713" y="698"/>
                  </a:lnTo>
                  <a:lnTo>
                    <a:pt x="724" y="698"/>
                  </a:lnTo>
                  <a:lnTo>
                    <a:pt x="734" y="700"/>
                  </a:lnTo>
                  <a:lnTo>
                    <a:pt x="734" y="700"/>
                  </a:lnTo>
                  <a:lnTo>
                    <a:pt x="731" y="687"/>
                  </a:lnTo>
                  <a:lnTo>
                    <a:pt x="731" y="687"/>
                  </a:lnTo>
                  <a:lnTo>
                    <a:pt x="731" y="683"/>
                  </a:lnTo>
                  <a:lnTo>
                    <a:pt x="732" y="682"/>
                  </a:lnTo>
                  <a:lnTo>
                    <a:pt x="736" y="682"/>
                  </a:lnTo>
                  <a:lnTo>
                    <a:pt x="741" y="682"/>
                  </a:lnTo>
                  <a:lnTo>
                    <a:pt x="744" y="682"/>
                  </a:lnTo>
                  <a:lnTo>
                    <a:pt x="744" y="682"/>
                  </a:lnTo>
                  <a:lnTo>
                    <a:pt x="745" y="679"/>
                  </a:lnTo>
                  <a:lnTo>
                    <a:pt x="747" y="677"/>
                  </a:lnTo>
                  <a:lnTo>
                    <a:pt x="747" y="675"/>
                  </a:lnTo>
                  <a:lnTo>
                    <a:pt x="749" y="674"/>
                  </a:lnTo>
                  <a:lnTo>
                    <a:pt x="749" y="674"/>
                  </a:lnTo>
                  <a:lnTo>
                    <a:pt x="755" y="670"/>
                  </a:lnTo>
                  <a:lnTo>
                    <a:pt x="759" y="669"/>
                  </a:lnTo>
                  <a:lnTo>
                    <a:pt x="762" y="667"/>
                  </a:lnTo>
                  <a:lnTo>
                    <a:pt x="762" y="667"/>
                  </a:lnTo>
                  <a:lnTo>
                    <a:pt x="764" y="662"/>
                  </a:lnTo>
                  <a:lnTo>
                    <a:pt x="765" y="657"/>
                  </a:lnTo>
                  <a:lnTo>
                    <a:pt x="765" y="652"/>
                  </a:lnTo>
                  <a:lnTo>
                    <a:pt x="765" y="647"/>
                  </a:lnTo>
                  <a:lnTo>
                    <a:pt x="765" y="647"/>
                  </a:lnTo>
                  <a:lnTo>
                    <a:pt x="767" y="644"/>
                  </a:lnTo>
                  <a:lnTo>
                    <a:pt x="768" y="642"/>
                  </a:lnTo>
                  <a:lnTo>
                    <a:pt x="775" y="639"/>
                  </a:lnTo>
                  <a:lnTo>
                    <a:pt x="780" y="637"/>
                  </a:lnTo>
                  <a:lnTo>
                    <a:pt x="783" y="634"/>
                  </a:lnTo>
                  <a:lnTo>
                    <a:pt x="785" y="633"/>
                  </a:lnTo>
                  <a:lnTo>
                    <a:pt x="785" y="633"/>
                  </a:lnTo>
                  <a:lnTo>
                    <a:pt x="785" y="623"/>
                  </a:lnTo>
                  <a:lnTo>
                    <a:pt x="785" y="610"/>
                  </a:lnTo>
                  <a:lnTo>
                    <a:pt x="785" y="610"/>
                  </a:lnTo>
                  <a:lnTo>
                    <a:pt x="785" y="606"/>
                  </a:lnTo>
                  <a:lnTo>
                    <a:pt x="783" y="603"/>
                  </a:lnTo>
                  <a:lnTo>
                    <a:pt x="783" y="603"/>
                  </a:lnTo>
                  <a:lnTo>
                    <a:pt x="778" y="600"/>
                  </a:lnTo>
                  <a:lnTo>
                    <a:pt x="778" y="596"/>
                  </a:lnTo>
                  <a:lnTo>
                    <a:pt x="780" y="593"/>
                  </a:lnTo>
                  <a:lnTo>
                    <a:pt x="780" y="593"/>
                  </a:lnTo>
                  <a:lnTo>
                    <a:pt x="783" y="588"/>
                  </a:lnTo>
                  <a:lnTo>
                    <a:pt x="783" y="587"/>
                  </a:lnTo>
                  <a:lnTo>
                    <a:pt x="782" y="583"/>
                  </a:lnTo>
                  <a:lnTo>
                    <a:pt x="782" y="583"/>
                  </a:lnTo>
                  <a:lnTo>
                    <a:pt x="773" y="575"/>
                  </a:lnTo>
                  <a:lnTo>
                    <a:pt x="770" y="570"/>
                  </a:lnTo>
                  <a:lnTo>
                    <a:pt x="770" y="567"/>
                  </a:lnTo>
                  <a:lnTo>
                    <a:pt x="772" y="564"/>
                  </a:lnTo>
                  <a:lnTo>
                    <a:pt x="772" y="564"/>
                  </a:lnTo>
                  <a:close/>
                  <a:moveTo>
                    <a:pt x="314" y="152"/>
                  </a:moveTo>
                  <a:lnTo>
                    <a:pt x="314" y="152"/>
                  </a:lnTo>
                  <a:lnTo>
                    <a:pt x="315" y="145"/>
                  </a:lnTo>
                  <a:lnTo>
                    <a:pt x="315" y="145"/>
                  </a:lnTo>
                  <a:lnTo>
                    <a:pt x="317" y="140"/>
                  </a:lnTo>
                  <a:lnTo>
                    <a:pt x="317" y="140"/>
                  </a:lnTo>
                  <a:lnTo>
                    <a:pt x="315" y="138"/>
                  </a:lnTo>
                  <a:lnTo>
                    <a:pt x="314" y="138"/>
                  </a:lnTo>
                  <a:lnTo>
                    <a:pt x="310" y="142"/>
                  </a:lnTo>
                  <a:lnTo>
                    <a:pt x="310" y="142"/>
                  </a:lnTo>
                  <a:lnTo>
                    <a:pt x="307" y="147"/>
                  </a:lnTo>
                  <a:lnTo>
                    <a:pt x="305" y="152"/>
                  </a:lnTo>
                  <a:lnTo>
                    <a:pt x="305" y="152"/>
                  </a:lnTo>
                  <a:lnTo>
                    <a:pt x="305" y="153"/>
                  </a:lnTo>
                  <a:lnTo>
                    <a:pt x="305" y="156"/>
                  </a:lnTo>
                  <a:lnTo>
                    <a:pt x="305" y="156"/>
                  </a:lnTo>
                  <a:lnTo>
                    <a:pt x="307" y="156"/>
                  </a:lnTo>
                  <a:lnTo>
                    <a:pt x="309" y="155"/>
                  </a:lnTo>
                  <a:lnTo>
                    <a:pt x="312" y="153"/>
                  </a:lnTo>
                  <a:lnTo>
                    <a:pt x="314" y="152"/>
                  </a:lnTo>
                  <a:close/>
                  <a:moveTo>
                    <a:pt x="340" y="125"/>
                  </a:moveTo>
                  <a:lnTo>
                    <a:pt x="340" y="125"/>
                  </a:lnTo>
                  <a:lnTo>
                    <a:pt x="338" y="124"/>
                  </a:lnTo>
                  <a:lnTo>
                    <a:pt x="335" y="122"/>
                  </a:lnTo>
                  <a:lnTo>
                    <a:pt x="332" y="119"/>
                  </a:lnTo>
                  <a:lnTo>
                    <a:pt x="332" y="120"/>
                  </a:lnTo>
                  <a:lnTo>
                    <a:pt x="330" y="120"/>
                  </a:lnTo>
                  <a:lnTo>
                    <a:pt x="330" y="120"/>
                  </a:lnTo>
                  <a:lnTo>
                    <a:pt x="327" y="127"/>
                  </a:lnTo>
                  <a:lnTo>
                    <a:pt x="327" y="127"/>
                  </a:lnTo>
                  <a:lnTo>
                    <a:pt x="325" y="132"/>
                  </a:lnTo>
                  <a:lnTo>
                    <a:pt x="324" y="133"/>
                  </a:lnTo>
                  <a:lnTo>
                    <a:pt x="325" y="137"/>
                  </a:lnTo>
                  <a:lnTo>
                    <a:pt x="325" y="137"/>
                  </a:lnTo>
                  <a:lnTo>
                    <a:pt x="328" y="140"/>
                  </a:lnTo>
                  <a:lnTo>
                    <a:pt x="332" y="140"/>
                  </a:lnTo>
                  <a:lnTo>
                    <a:pt x="342" y="140"/>
                  </a:lnTo>
                  <a:lnTo>
                    <a:pt x="342" y="140"/>
                  </a:lnTo>
                  <a:lnTo>
                    <a:pt x="345" y="138"/>
                  </a:lnTo>
                  <a:lnTo>
                    <a:pt x="345" y="137"/>
                  </a:lnTo>
                  <a:lnTo>
                    <a:pt x="342" y="132"/>
                  </a:lnTo>
                  <a:lnTo>
                    <a:pt x="342" y="129"/>
                  </a:lnTo>
                  <a:lnTo>
                    <a:pt x="340" y="125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22"/>
            <p:cNvSpPr>
              <a:spLocks/>
            </p:cNvSpPr>
            <p:nvPr/>
          </p:nvSpPr>
          <p:spPr bwMode="auto">
            <a:xfrm>
              <a:off x="5483225" y="1935164"/>
              <a:ext cx="866775" cy="711200"/>
            </a:xfrm>
            <a:custGeom>
              <a:avLst/>
              <a:gdLst>
                <a:gd name="T0" fmla="*/ 528 w 546"/>
                <a:gd name="T1" fmla="*/ 61 h 448"/>
                <a:gd name="T2" fmla="*/ 486 w 546"/>
                <a:gd name="T3" fmla="*/ 92 h 448"/>
                <a:gd name="T4" fmla="*/ 457 w 546"/>
                <a:gd name="T5" fmla="*/ 79 h 448"/>
                <a:gd name="T6" fmla="*/ 442 w 546"/>
                <a:gd name="T7" fmla="*/ 56 h 448"/>
                <a:gd name="T8" fmla="*/ 427 w 546"/>
                <a:gd name="T9" fmla="*/ 31 h 448"/>
                <a:gd name="T10" fmla="*/ 437 w 546"/>
                <a:gd name="T11" fmla="*/ 18 h 448"/>
                <a:gd name="T12" fmla="*/ 406 w 546"/>
                <a:gd name="T13" fmla="*/ 20 h 448"/>
                <a:gd name="T14" fmla="*/ 388 w 546"/>
                <a:gd name="T15" fmla="*/ 2 h 448"/>
                <a:gd name="T16" fmla="*/ 339 w 546"/>
                <a:gd name="T17" fmla="*/ 8 h 448"/>
                <a:gd name="T18" fmla="*/ 317 w 546"/>
                <a:gd name="T19" fmla="*/ 30 h 448"/>
                <a:gd name="T20" fmla="*/ 289 w 546"/>
                <a:gd name="T21" fmla="*/ 56 h 448"/>
                <a:gd name="T22" fmla="*/ 245 w 546"/>
                <a:gd name="T23" fmla="*/ 53 h 448"/>
                <a:gd name="T24" fmla="*/ 258 w 546"/>
                <a:gd name="T25" fmla="*/ 20 h 448"/>
                <a:gd name="T26" fmla="*/ 240 w 546"/>
                <a:gd name="T27" fmla="*/ 10 h 448"/>
                <a:gd name="T28" fmla="*/ 227 w 546"/>
                <a:gd name="T29" fmla="*/ 41 h 448"/>
                <a:gd name="T30" fmla="*/ 199 w 546"/>
                <a:gd name="T31" fmla="*/ 51 h 448"/>
                <a:gd name="T32" fmla="*/ 176 w 546"/>
                <a:gd name="T33" fmla="*/ 79 h 448"/>
                <a:gd name="T34" fmla="*/ 156 w 546"/>
                <a:gd name="T35" fmla="*/ 97 h 448"/>
                <a:gd name="T36" fmla="*/ 132 w 546"/>
                <a:gd name="T37" fmla="*/ 123 h 448"/>
                <a:gd name="T38" fmla="*/ 119 w 546"/>
                <a:gd name="T39" fmla="*/ 140 h 448"/>
                <a:gd name="T40" fmla="*/ 84 w 546"/>
                <a:gd name="T41" fmla="*/ 105 h 448"/>
                <a:gd name="T42" fmla="*/ 83 w 546"/>
                <a:gd name="T43" fmla="*/ 148 h 448"/>
                <a:gd name="T44" fmla="*/ 56 w 546"/>
                <a:gd name="T45" fmla="*/ 173 h 448"/>
                <a:gd name="T46" fmla="*/ 38 w 546"/>
                <a:gd name="T47" fmla="*/ 202 h 448"/>
                <a:gd name="T48" fmla="*/ 14 w 546"/>
                <a:gd name="T49" fmla="*/ 223 h 448"/>
                <a:gd name="T50" fmla="*/ 4 w 546"/>
                <a:gd name="T51" fmla="*/ 238 h 448"/>
                <a:gd name="T52" fmla="*/ 38 w 546"/>
                <a:gd name="T53" fmla="*/ 258 h 448"/>
                <a:gd name="T54" fmla="*/ 55 w 546"/>
                <a:gd name="T55" fmla="*/ 278 h 448"/>
                <a:gd name="T56" fmla="*/ 78 w 546"/>
                <a:gd name="T57" fmla="*/ 319 h 448"/>
                <a:gd name="T58" fmla="*/ 138 w 546"/>
                <a:gd name="T59" fmla="*/ 355 h 448"/>
                <a:gd name="T60" fmla="*/ 201 w 546"/>
                <a:gd name="T61" fmla="*/ 337 h 448"/>
                <a:gd name="T62" fmla="*/ 216 w 546"/>
                <a:gd name="T63" fmla="*/ 356 h 448"/>
                <a:gd name="T64" fmla="*/ 248 w 546"/>
                <a:gd name="T65" fmla="*/ 358 h 448"/>
                <a:gd name="T66" fmla="*/ 265 w 546"/>
                <a:gd name="T67" fmla="*/ 370 h 448"/>
                <a:gd name="T68" fmla="*/ 296 w 546"/>
                <a:gd name="T69" fmla="*/ 379 h 448"/>
                <a:gd name="T70" fmla="*/ 289 w 546"/>
                <a:gd name="T71" fmla="*/ 393 h 448"/>
                <a:gd name="T72" fmla="*/ 298 w 546"/>
                <a:gd name="T73" fmla="*/ 401 h 448"/>
                <a:gd name="T74" fmla="*/ 314 w 546"/>
                <a:gd name="T75" fmla="*/ 406 h 448"/>
                <a:gd name="T76" fmla="*/ 326 w 546"/>
                <a:gd name="T77" fmla="*/ 420 h 448"/>
                <a:gd name="T78" fmla="*/ 349 w 546"/>
                <a:gd name="T79" fmla="*/ 448 h 448"/>
                <a:gd name="T80" fmla="*/ 367 w 546"/>
                <a:gd name="T81" fmla="*/ 439 h 448"/>
                <a:gd name="T82" fmla="*/ 398 w 546"/>
                <a:gd name="T83" fmla="*/ 442 h 448"/>
                <a:gd name="T84" fmla="*/ 419 w 546"/>
                <a:gd name="T85" fmla="*/ 435 h 448"/>
                <a:gd name="T86" fmla="*/ 436 w 546"/>
                <a:gd name="T87" fmla="*/ 424 h 448"/>
                <a:gd name="T88" fmla="*/ 459 w 546"/>
                <a:gd name="T89" fmla="*/ 442 h 448"/>
                <a:gd name="T90" fmla="*/ 459 w 546"/>
                <a:gd name="T91" fmla="*/ 427 h 448"/>
                <a:gd name="T92" fmla="*/ 450 w 546"/>
                <a:gd name="T93" fmla="*/ 399 h 448"/>
                <a:gd name="T94" fmla="*/ 432 w 546"/>
                <a:gd name="T95" fmla="*/ 384 h 448"/>
                <a:gd name="T96" fmla="*/ 424 w 546"/>
                <a:gd name="T97" fmla="*/ 338 h 448"/>
                <a:gd name="T98" fmla="*/ 434 w 546"/>
                <a:gd name="T99" fmla="*/ 322 h 448"/>
                <a:gd name="T100" fmla="*/ 444 w 546"/>
                <a:gd name="T101" fmla="*/ 289 h 448"/>
                <a:gd name="T102" fmla="*/ 462 w 546"/>
                <a:gd name="T103" fmla="*/ 296 h 448"/>
                <a:gd name="T104" fmla="*/ 490 w 546"/>
                <a:gd name="T105" fmla="*/ 301 h 448"/>
                <a:gd name="T106" fmla="*/ 485 w 546"/>
                <a:gd name="T107" fmla="*/ 268 h 448"/>
                <a:gd name="T108" fmla="*/ 482 w 546"/>
                <a:gd name="T109" fmla="*/ 235 h 448"/>
                <a:gd name="T110" fmla="*/ 495 w 546"/>
                <a:gd name="T111" fmla="*/ 222 h 448"/>
                <a:gd name="T112" fmla="*/ 511 w 546"/>
                <a:gd name="T113" fmla="*/ 209 h 448"/>
                <a:gd name="T114" fmla="*/ 523 w 546"/>
                <a:gd name="T115" fmla="*/ 199 h 448"/>
                <a:gd name="T116" fmla="*/ 537 w 546"/>
                <a:gd name="T117" fmla="*/ 184 h 448"/>
                <a:gd name="T118" fmla="*/ 541 w 546"/>
                <a:gd name="T119" fmla="*/ 168 h 448"/>
                <a:gd name="T120" fmla="*/ 528 w 546"/>
                <a:gd name="T121" fmla="*/ 136 h 448"/>
                <a:gd name="T122" fmla="*/ 524 w 546"/>
                <a:gd name="T123" fmla="*/ 10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6" h="448">
                  <a:moveTo>
                    <a:pt x="521" y="77"/>
                  </a:moveTo>
                  <a:lnTo>
                    <a:pt x="521" y="77"/>
                  </a:lnTo>
                  <a:lnTo>
                    <a:pt x="521" y="71"/>
                  </a:lnTo>
                  <a:lnTo>
                    <a:pt x="521" y="71"/>
                  </a:lnTo>
                  <a:lnTo>
                    <a:pt x="523" y="67"/>
                  </a:lnTo>
                  <a:lnTo>
                    <a:pt x="526" y="64"/>
                  </a:lnTo>
                  <a:lnTo>
                    <a:pt x="528" y="61"/>
                  </a:lnTo>
                  <a:lnTo>
                    <a:pt x="521" y="77"/>
                  </a:lnTo>
                  <a:lnTo>
                    <a:pt x="521" y="77"/>
                  </a:lnTo>
                  <a:lnTo>
                    <a:pt x="514" y="79"/>
                  </a:lnTo>
                  <a:lnTo>
                    <a:pt x="508" y="82"/>
                  </a:lnTo>
                  <a:lnTo>
                    <a:pt x="495" y="89"/>
                  </a:lnTo>
                  <a:lnTo>
                    <a:pt x="495" y="89"/>
                  </a:lnTo>
                  <a:lnTo>
                    <a:pt x="486" y="92"/>
                  </a:lnTo>
                  <a:lnTo>
                    <a:pt x="482" y="90"/>
                  </a:lnTo>
                  <a:lnTo>
                    <a:pt x="478" y="87"/>
                  </a:lnTo>
                  <a:lnTo>
                    <a:pt x="472" y="82"/>
                  </a:lnTo>
                  <a:lnTo>
                    <a:pt x="472" y="82"/>
                  </a:lnTo>
                  <a:lnTo>
                    <a:pt x="465" y="81"/>
                  </a:lnTo>
                  <a:lnTo>
                    <a:pt x="457" y="79"/>
                  </a:lnTo>
                  <a:lnTo>
                    <a:pt x="457" y="79"/>
                  </a:lnTo>
                  <a:lnTo>
                    <a:pt x="449" y="77"/>
                  </a:lnTo>
                  <a:lnTo>
                    <a:pt x="445" y="74"/>
                  </a:lnTo>
                  <a:lnTo>
                    <a:pt x="444" y="71"/>
                  </a:lnTo>
                  <a:lnTo>
                    <a:pt x="441" y="64"/>
                  </a:lnTo>
                  <a:lnTo>
                    <a:pt x="441" y="64"/>
                  </a:lnTo>
                  <a:lnTo>
                    <a:pt x="441" y="59"/>
                  </a:lnTo>
                  <a:lnTo>
                    <a:pt x="442" y="56"/>
                  </a:lnTo>
                  <a:lnTo>
                    <a:pt x="442" y="53"/>
                  </a:lnTo>
                  <a:lnTo>
                    <a:pt x="439" y="48"/>
                  </a:lnTo>
                  <a:lnTo>
                    <a:pt x="439" y="48"/>
                  </a:lnTo>
                  <a:lnTo>
                    <a:pt x="432" y="40"/>
                  </a:lnTo>
                  <a:lnTo>
                    <a:pt x="427" y="35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34" y="28"/>
                  </a:lnTo>
                  <a:lnTo>
                    <a:pt x="437" y="26"/>
                  </a:lnTo>
                  <a:lnTo>
                    <a:pt x="439" y="25"/>
                  </a:lnTo>
                  <a:lnTo>
                    <a:pt x="439" y="25"/>
                  </a:lnTo>
                  <a:lnTo>
                    <a:pt x="441" y="23"/>
                  </a:lnTo>
                  <a:lnTo>
                    <a:pt x="441" y="20"/>
                  </a:lnTo>
                  <a:lnTo>
                    <a:pt x="437" y="18"/>
                  </a:lnTo>
                  <a:lnTo>
                    <a:pt x="436" y="17"/>
                  </a:lnTo>
                  <a:lnTo>
                    <a:pt x="436" y="17"/>
                  </a:lnTo>
                  <a:lnTo>
                    <a:pt x="429" y="15"/>
                  </a:lnTo>
                  <a:lnTo>
                    <a:pt x="422" y="15"/>
                  </a:lnTo>
                  <a:lnTo>
                    <a:pt x="422" y="15"/>
                  </a:lnTo>
                  <a:lnTo>
                    <a:pt x="414" y="17"/>
                  </a:lnTo>
                  <a:lnTo>
                    <a:pt x="406" y="20"/>
                  </a:lnTo>
                  <a:lnTo>
                    <a:pt x="398" y="21"/>
                  </a:lnTo>
                  <a:lnTo>
                    <a:pt x="395" y="21"/>
                  </a:lnTo>
                  <a:lnTo>
                    <a:pt x="393" y="21"/>
                  </a:lnTo>
                  <a:lnTo>
                    <a:pt x="393" y="21"/>
                  </a:lnTo>
                  <a:lnTo>
                    <a:pt x="391" y="17"/>
                  </a:lnTo>
                  <a:lnTo>
                    <a:pt x="390" y="12"/>
                  </a:lnTo>
                  <a:lnTo>
                    <a:pt x="388" y="2"/>
                  </a:lnTo>
                  <a:lnTo>
                    <a:pt x="388" y="2"/>
                  </a:lnTo>
                  <a:lnTo>
                    <a:pt x="376" y="0"/>
                  </a:lnTo>
                  <a:lnTo>
                    <a:pt x="363" y="0"/>
                  </a:lnTo>
                  <a:lnTo>
                    <a:pt x="350" y="2"/>
                  </a:lnTo>
                  <a:lnTo>
                    <a:pt x="344" y="5"/>
                  </a:lnTo>
                  <a:lnTo>
                    <a:pt x="339" y="8"/>
                  </a:lnTo>
                  <a:lnTo>
                    <a:pt x="339" y="8"/>
                  </a:lnTo>
                  <a:lnTo>
                    <a:pt x="334" y="10"/>
                  </a:lnTo>
                  <a:lnTo>
                    <a:pt x="330" y="12"/>
                  </a:lnTo>
                  <a:lnTo>
                    <a:pt x="326" y="12"/>
                  </a:lnTo>
                  <a:lnTo>
                    <a:pt x="322" y="12"/>
                  </a:lnTo>
                  <a:lnTo>
                    <a:pt x="322" y="12"/>
                  </a:lnTo>
                  <a:lnTo>
                    <a:pt x="321" y="21"/>
                  </a:lnTo>
                  <a:lnTo>
                    <a:pt x="317" y="30"/>
                  </a:lnTo>
                  <a:lnTo>
                    <a:pt x="312" y="38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1" y="54"/>
                  </a:lnTo>
                  <a:lnTo>
                    <a:pt x="298" y="58"/>
                  </a:lnTo>
                  <a:lnTo>
                    <a:pt x="296" y="58"/>
                  </a:lnTo>
                  <a:lnTo>
                    <a:pt x="289" y="56"/>
                  </a:lnTo>
                  <a:lnTo>
                    <a:pt x="280" y="58"/>
                  </a:lnTo>
                  <a:lnTo>
                    <a:pt x="280" y="58"/>
                  </a:lnTo>
                  <a:lnTo>
                    <a:pt x="273" y="58"/>
                  </a:lnTo>
                  <a:lnTo>
                    <a:pt x="262" y="58"/>
                  </a:lnTo>
                  <a:lnTo>
                    <a:pt x="252" y="56"/>
                  </a:lnTo>
                  <a:lnTo>
                    <a:pt x="247" y="56"/>
                  </a:lnTo>
                  <a:lnTo>
                    <a:pt x="245" y="53"/>
                  </a:lnTo>
                  <a:lnTo>
                    <a:pt x="245" y="53"/>
                  </a:lnTo>
                  <a:lnTo>
                    <a:pt x="243" y="49"/>
                  </a:lnTo>
                  <a:lnTo>
                    <a:pt x="245" y="44"/>
                  </a:lnTo>
                  <a:lnTo>
                    <a:pt x="248" y="36"/>
                  </a:lnTo>
                  <a:lnTo>
                    <a:pt x="253" y="28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58" y="13"/>
                  </a:lnTo>
                  <a:lnTo>
                    <a:pt x="257" y="10"/>
                  </a:lnTo>
                  <a:lnTo>
                    <a:pt x="252" y="8"/>
                  </a:lnTo>
                  <a:lnTo>
                    <a:pt x="247" y="8"/>
                  </a:lnTo>
                  <a:lnTo>
                    <a:pt x="247" y="8"/>
                  </a:lnTo>
                  <a:lnTo>
                    <a:pt x="243" y="8"/>
                  </a:lnTo>
                  <a:lnTo>
                    <a:pt x="240" y="10"/>
                  </a:lnTo>
                  <a:lnTo>
                    <a:pt x="239" y="13"/>
                  </a:lnTo>
                  <a:lnTo>
                    <a:pt x="235" y="17"/>
                  </a:lnTo>
                  <a:lnTo>
                    <a:pt x="234" y="26"/>
                  </a:lnTo>
                  <a:lnTo>
                    <a:pt x="232" y="35"/>
                  </a:lnTo>
                  <a:lnTo>
                    <a:pt x="232" y="35"/>
                  </a:lnTo>
                  <a:lnTo>
                    <a:pt x="230" y="40"/>
                  </a:lnTo>
                  <a:lnTo>
                    <a:pt x="227" y="41"/>
                  </a:lnTo>
                  <a:lnTo>
                    <a:pt x="224" y="41"/>
                  </a:lnTo>
                  <a:lnTo>
                    <a:pt x="219" y="44"/>
                  </a:lnTo>
                  <a:lnTo>
                    <a:pt x="219" y="44"/>
                  </a:lnTo>
                  <a:lnTo>
                    <a:pt x="209" y="51"/>
                  </a:lnTo>
                  <a:lnTo>
                    <a:pt x="204" y="54"/>
                  </a:lnTo>
                  <a:lnTo>
                    <a:pt x="202" y="53"/>
                  </a:lnTo>
                  <a:lnTo>
                    <a:pt x="199" y="51"/>
                  </a:lnTo>
                  <a:lnTo>
                    <a:pt x="184" y="58"/>
                  </a:lnTo>
                  <a:lnTo>
                    <a:pt x="184" y="58"/>
                  </a:lnTo>
                  <a:lnTo>
                    <a:pt x="181" y="63"/>
                  </a:lnTo>
                  <a:lnTo>
                    <a:pt x="179" y="69"/>
                  </a:lnTo>
                  <a:lnTo>
                    <a:pt x="178" y="74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173" y="81"/>
                  </a:lnTo>
                  <a:lnTo>
                    <a:pt x="170" y="82"/>
                  </a:lnTo>
                  <a:lnTo>
                    <a:pt x="166" y="84"/>
                  </a:lnTo>
                  <a:lnTo>
                    <a:pt x="165" y="87"/>
                  </a:lnTo>
                  <a:lnTo>
                    <a:pt x="165" y="87"/>
                  </a:lnTo>
                  <a:lnTo>
                    <a:pt x="160" y="94"/>
                  </a:lnTo>
                  <a:lnTo>
                    <a:pt x="156" y="97"/>
                  </a:lnTo>
                  <a:lnTo>
                    <a:pt x="152" y="99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2" y="104"/>
                  </a:lnTo>
                  <a:lnTo>
                    <a:pt x="138" y="107"/>
                  </a:lnTo>
                  <a:lnTo>
                    <a:pt x="135" y="115"/>
                  </a:lnTo>
                  <a:lnTo>
                    <a:pt x="132" y="123"/>
                  </a:lnTo>
                  <a:lnTo>
                    <a:pt x="129" y="127"/>
                  </a:lnTo>
                  <a:lnTo>
                    <a:pt x="127" y="128"/>
                  </a:lnTo>
                  <a:lnTo>
                    <a:pt x="127" y="128"/>
                  </a:lnTo>
                  <a:lnTo>
                    <a:pt x="124" y="135"/>
                  </a:lnTo>
                  <a:lnTo>
                    <a:pt x="120" y="138"/>
                  </a:lnTo>
                  <a:lnTo>
                    <a:pt x="119" y="140"/>
                  </a:lnTo>
                  <a:lnTo>
                    <a:pt x="119" y="140"/>
                  </a:lnTo>
                  <a:lnTo>
                    <a:pt x="117" y="140"/>
                  </a:lnTo>
                  <a:lnTo>
                    <a:pt x="114" y="138"/>
                  </a:lnTo>
                  <a:lnTo>
                    <a:pt x="107" y="131"/>
                  </a:lnTo>
                  <a:lnTo>
                    <a:pt x="97" y="120"/>
                  </a:lnTo>
                  <a:lnTo>
                    <a:pt x="97" y="120"/>
                  </a:lnTo>
                  <a:lnTo>
                    <a:pt x="89" y="110"/>
                  </a:lnTo>
                  <a:lnTo>
                    <a:pt x="84" y="105"/>
                  </a:lnTo>
                  <a:lnTo>
                    <a:pt x="81" y="105"/>
                  </a:lnTo>
                  <a:lnTo>
                    <a:pt x="79" y="105"/>
                  </a:lnTo>
                  <a:lnTo>
                    <a:pt x="79" y="105"/>
                  </a:lnTo>
                  <a:lnTo>
                    <a:pt x="79" y="118"/>
                  </a:lnTo>
                  <a:lnTo>
                    <a:pt x="83" y="133"/>
                  </a:lnTo>
                  <a:lnTo>
                    <a:pt x="83" y="141"/>
                  </a:lnTo>
                  <a:lnTo>
                    <a:pt x="83" y="148"/>
                  </a:lnTo>
                  <a:lnTo>
                    <a:pt x="79" y="154"/>
                  </a:lnTo>
                  <a:lnTo>
                    <a:pt x="74" y="158"/>
                  </a:lnTo>
                  <a:lnTo>
                    <a:pt x="74" y="158"/>
                  </a:lnTo>
                  <a:lnTo>
                    <a:pt x="63" y="164"/>
                  </a:lnTo>
                  <a:lnTo>
                    <a:pt x="60" y="168"/>
                  </a:lnTo>
                  <a:lnTo>
                    <a:pt x="58" y="171"/>
                  </a:lnTo>
                  <a:lnTo>
                    <a:pt x="56" y="173"/>
                  </a:lnTo>
                  <a:lnTo>
                    <a:pt x="56" y="173"/>
                  </a:lnTo>
                  <a:lnTo>
                    <a:pt x="56" y="179"/>
                  </a:lnTo>
                  <a:lnTo>
                    <a:pt x="56" y="182"/>
                  </a:lnTo>
                  <a:lnTo>
                    <a:pt x="48" y="189"/>
                  </a:lnTo>
                  <a:lnTo>
                    <a:pt x="48" y="189"/>
                  </a:lnTo>
                  <a:lnTo>
                    <a:pt x="42" y="196"/>
                  </a:lnTo>
                  <a:lnTo>
                    <a:pt x="38" y="202"/>
                  </a:lnTo>
                  <a:lnTo>
                    <a:pt x="38" y="202"/>
                  </a:lnTo>
                  <a:lnTo>
                    <a:pt x="35" y="215"/>
                  </a:lnTo>
                  <a:lnTo>
                    <a:pt x="32" y="220"/>
                  </a:lnTo>
                  <a:lnTo>
                    <a:pt x="27" y="223"/>
                  </a:lnTo>
                  <a:lnTo>
                    <a:pt x="27" y="223"/>
                  </a:lnTo>
                  <a:lnTo>
                    <a:pt x="20" y="225"/>
                  </a:lnTo>
                  <a:lnTo>
                    <a:pt x="14" y="223"/>
                  </a:lnTo>
                  <a:lnTo>
                    <a:pt x="7" y="223"/>
                  </a:lnTo>
                  <a:lnTo>
                    <a:pt x="4" y="225"/>
                  </a:lnTo>
                  <a:lnTo>
                    <a:pt x="2" y="227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33"/>
                  </a:lnTo>
                  <a:lnTo>
                    <a:pt x="4" y="238"/>
                  </a:lnTo>
                  <a:lnTo>
                    <a:pt x="9" y="245"/>
                  </a:lnTo>
                  <a:lnTo>
                    <a:pt x="17" y="250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3" y="253"/>
                  </a:lnTo>
                  <a:lnTo>
                    <a:pt x="37" y="255"/>
                  </a:lnTo>
                  <a:lnTo>
                    <a:pt x="38" y="258"/>
                  </a:lnTo>
                  <a:lnTo>
                    <a:pt x="40" y="260"/>
                  </a:lnTo>
                  <a:lnTo>
                    <a:pt x="40" y="268"/>
                  </a:lnTo>
                  <a:lnTo>
                    <a:pt x="42" y="271"/>
                  </a:lnTo>
                  <a:lnTo>
                    <a:pt x="45" y="276"/>
                  </a:lnTo>
                  <a:lnTo>
                    <a:pt x="45" y="276"/>
                  </a:lnTo>
                  <a:lnTo>
                    <a:pt x="50" y="278"/>
                  </a:lnTo>
                  <a:lnTo>
                    <a:pt x="55" y="278"/>
                  </a:lnTo>
                  <a:lnTo>
                    <a:pt x="65" y="279"/>
                  </a:lnTo>
                  <a:lnTo>
                    <a:pt x="65" y="279"/>
                  </a:lnTo>
                  <a:lnTo>
                    <a:pt x="65" y="296"/>
                  </a:lnTo>
                  <a:lnTo>
                    <a:pt x="66" y="306"/>
                  </a:lnTo>
                  <a:lnTo>
                    <a:pt x="71" y="312"/>
                  </a:lnTo>
                  <a:lnTo>
                    <a:pt x="71" y="312"/>
                  </a:lnTo>
                  <a:lnTo>
                    <a:pt x="78" y="319"/>
                  </a:lnTo>
                  <a:lnTo>
                    <a:pt x="107" y="347"/>
                  </a:lnTo>
                  <a:lnTo>
                    <a:pt x="107" y="347"/>
                  </a:lnTo>
                  <a:lnTo>
                    <a:pt x="114" y="347"/>
                  </a:lnTo>
                  <a:lnTo>
                    <a:pt x="122" y="350"/>
                  </a:lnTo>
                  <a:lnTo>
                    <a:pt x="130" y="353"/>
                  </a:lnTo>
                  <a:lnTo>
                    <a:pt x="138" y="355"/>
                  </a:lnTo>
                  <a:lnTo>
                    <a:pt x="138" y="355"/>
                  </a:lnTo>
                  <a:lnTo>
                    <a:pt x="150" y="356"/>
                  </a:lnTo>
                  <a:lnTo>
                    <a:pt x="165" y="355"/>
                  </a:lnTo>
                  <a:lnTo>
                    <a:pt x="178" y="350"/>
                  </a:lnTo>
                  <a:lnTo>
                    <a:pt x="188" y="345"/>
                  </a:lnTo>
                  <a:lnTo>
                    <a:pt x="188" y="345"/>
                  </a:lnTo>
                  <a:lnTo>
                    <a:pt x="194" y="340"/>
                  </a:lnTo>
                  <a:lnTo>
                    <a:pt x="201" y="337"/>
                  </a:lnTo>
                  <a:lnTo>
                    <a:pt x="204" y="337"/>
                  </a:lnTo>
                  <a:lnTo>
                    <a:pt x="207" y="338"/>
                  </a:lnTo>
                  <a:lnTo>
                    <a:pt x="209" y="342"/>
                  </a:lnTo>
                  <a:lnTo>
                    <a:pt x="211" y="345"/>
                  </a:lnTo>
                  <a:lnTo>
                    <a:pt x="211" y="345"/>
                  </a:lnTo>
                  <a:lnTo>
                    <a:pt x="211" y="351"/>
                  </a:lnTo>
                  <a:lnTo>
                    <a:pt x="216" y="356"/>
                  </a:lnTo>
                  <a:lnTo>
                    <a:pt x="225" y="365"/>
                  </a:lnTo>
                  <a:lnTo>
                    <a:pt x="225" y="365"/>
                  </a:lnTo>
                  <a:lnTo>
                    <a:pt x="230" y="366"/>
                  </a:lnTo>
                  <a:lnTo>
                    <a:pt x="234" y="366"/>
                  </a:lnTo>
                  <a:lnTo>
                    <a:pt x="237" y="365"/>
                  </a:lnTo>
                  <a:lnTo>
                    <a:pt x="240" y="363"/>
                  </a:lnTo>
                  <a:lnTo>
                    <a:pt x="248" y="358"/>
                  </a:lnTo>
                  <a:lnTo>
                    <a:pt x="252" y="356"/>
                  </a:lnTo>
                  <a:lnTo>
                    <a:pt x="257" y="358"/>
                  </a:lnTo>
                  <a:lnTo>
                    <a:pt x="257" y="358"/>
                  </a:lnTo>
                  <a:lnTo>
                    <a:pt x="260" y="363"/>
                  </a:lnTo>
                  <a:lnTo>
                    <a:pt x="263" y="368"/>
                  </a:lnTo>
                  <a:lnTo>
                    <a:pt x="265" y="370"/>
                  </a:lnTo>
                  <a:lnTo>
                    <a:pt x="265" y="370"/>
                  </a:lnTo>
                  <a:lnTo>
                    <a:pt x="270" y="371"/>
                  </a:lnTo>
                  <a:lnTo>
                    <a:pt x="273" y="373"/>
                  </a:lnTo>
                  <a:lnTo>
                    <a:pt x="276" y="373"/>
                  </a:lnTo>
                  <a:lnTo>
                    <a:pt x="281" y="374"/>
                  </a:lnTo>
                  <a:lnTo>
                    <a:pt x="281" y="374"/>
                  </a:lnTo>
                  <a:lnTo>
                    <a:pt x="293" y="378"/>
                  </a:lnTo>
                  <a:lnTo>
                    <a:pt x="296" y="379"/>
                  </a:lnTo>
                  <a:lnTo>
                    <a:pt x="298" y="381"/>
                  </a:lnTo>
                  <a:lnTo>
                    <a:pt x="298" y="383"/>
                  </a:lnTo>
                  <a:lnTo>
                    <a:pt x="294" y="386"/>
                  </a:lnTo>
                  <a:lnTo>
                    <a:pt x="294" y="386"/>
                  </a:lnTo>
                  <a:lnTo>
                    <a:pt x="291" y="389"/>
                  </a:lnTo>
                  <a:lnTo>
                    <a:pt x="289" y="393"/>
                  </a:lnTo>
                  <a:lnTo>
                    <a:pt x="289" y="393"/>
                  </a:lnTo>
                  <a:lnTo>
                    <a:pt x="289" y="394"/>
                  </a:lnTo>
                  <a:lnTo>
                    <a:pt x="291" y="394"/>
                  </a:lnTo>
                  <a:lnTo>
                    <a:pt x="294" y="394"/>
                  </a:lnTo>
                  <a:lnTo>
                    <a:pt x="296" y="394"/>
                  </a:lnTo>
                  <a:lnTo>
                    <a:pt x="298" y="394"/>
                  </a:lnTo>
                  <a:lnTo>
                    <a:pt x="298" y="397"/>
                  </a:lnTo>
                  <a:lnTo>
                    <a:pt x="298" y="401"/>
                  </a:lnTo>
                  <a:lnTo>
                    <a:pt x="298" y="401"/>
                  </a:lnTo>
                  <a:lnTo>
                    <a:pt x="296" y="407"/>
                  </a:lnTo>
                  <a:lnTo>
                    <a:pt x="298" y="411"/>
                  </a:lnTo>
                  <a:lnTo>
                    <a:pt x="301" y="411"/>
                  </a:lnTo>
                  <a:lnTo>
                    <a:pt x="306" y="409"/>
                  </a:lnTo>
                  <a:lnTo>
                    <a:pt x="309" y="406"/>
                  </a:lnTo>
                  <a:lnTo>
                    <a:pt x="314" y="406"/>
                  </a:lnTo>
                  <a:lnTo>
                    <a:pt x="317" y="407"/>
                  </a:lnTo>
                  <a:lnTo>
                    <a:pt x="317" y="412"/>
                  </a:lnTo>
                  <a:lnTo>
                    <a:pt x="317" y="412"/>
                  </a:lnTo>
                  <a:lnTo>
                    <a:pt x="319" y="416"/>
                  </a:lnTo>
                  <a:lnTo>
                    <a:pt x="321" y="417"/>
                  </a:lnTo>
                  <a:lnTo>
                    <a:pt x="326" y="420"/>
                  </a:lnTo>
                  <a:lnTo>
                    <a:pt x="326" y="420"/>
                  </a:lnTo>
                  <a:lnTo>
                    <a:pt x="329" y="425"/>
                  </a:lnTo>
                  <a:lnTo>
                    <a:pt x="329" y="430"/>
                  </a:lnTo>
                  <a:lnTo>
                    <a:pt x="329" y="430"/>
                  </a:lnTo>
                  <a:lnTo>
                    <a:pt x="332" y="435"/>
                  </a:lnTo>
                  <a:lnTo>
                    <a:pt x="337" y="442"/>
                  </a:lnTo>
                  <a:lnTo>
                    <a:pt x="344" y="445"/>
                  </a:lnTo>
                  <a:lnTo>
                    <a:pt x="349" y="448"/>
                  </a:lnTo>
                  <a:lnTo>
                    <a:pt x="349" y="448"/>
                  </a:lnTo>
                  <a:lnTo>
                    <a:pt x="350" y="448"/>
                  </a:lnTo>
                  <a:lnTo>
                    <a:pt x="353" y="447"/>
                  </a:lnTo>
                  <a:lnTo>
                    <a:pt x="357" y="442"/>
                  </a:lnTo>
                  <a:lnTo>
                    <a:pt x="362" y="439"/>
                  </a:lnTo>
                  <a:lnTo>
                    <a:pt x="363" y="439"/>
                  </a:lnTo>
                  <a:lnTo>
                    <a:pt x="367" y="439"/>
                  </a:lnTo>
                  <a:lnTo>
                    <a:pt x="367" y="439"/>
                  </a:lnTo>
                  <a:lnTo>
                    <a:pt x="373" y="442"/>
                  </a:lnTo>
                  <a:lnTo>
                    <a:pt x="381" y="445"/>
                  </a:lnTo>
                  <a:lnTo>
                    <a:pt x="390" y="445"/>
                  </a:lnTo>
                  <a:lnTo>
                    <a:pt x="395" y="445"/>
                  </a:lnTo>
                  <a:lnTo>
                    <a:pt x="398" y="442"/>
                  </a:lnTo>
                  <a:lnTo>
                    <a:pt x="398" y="442"/>
                  </a:lnTo>
                  <a:lnTo>
                    <a:pt x="403" y="437"/>
                  </a:lnTo>
                  <a:lnTo>
                    <a:pt x="406" y="434"/>
                  </a:lnTo>
                  <a:lnTo>
                    <a:pt x="408" y="432"/>
                  </a:lnTo>
                  <a:lnTo>
                    <a:pt x="408" y="432"/>
                  </a:lnTo>
                  <a:lnTo>
                    <a:pt x="413" y="432"/>
                  </a:lnTo>
                  <a:lnTo>
                    <a:pt x="416" y="434"/>
                  </a:lnTo>
                  <a:lnTo>
                    <a:pt x="419" y="435"/>
                  </a:lnTo>
                  <a:lnTo>
                    <a:pt x="422" y="434"/>
                  </a:lnTo>
                  <a:lnTo>
                    <a:pt x="422" y="434"/>
                  </a:lnTo>
                  <a:lnTo>
                    <a:pt x="426" y="432"/>
                  </a:lnTo>
                  <a:lnTo>
                    <a:pt x="427" y="430"/>
                  </a:lnTo>
                  <a:lnTo>
                    <a:pt x="431" y="427"/>
                  </a:lnTo>
                  <a:lnTo>
                    <a:pt x="434" y="424"/>
                  </a:lnTo>
                  <a:lnTo>
                    <a:pt x="436" y="424"/>
                  </a:lnTo>
                  <a:lnTo>
                    <a:pt x="439" y="425"/>
                  </a:lnTo>
                  <a:lnTo>
                    <a:pt x="439" y="425"/>
                  </a:lnTo>
                  <a:lnTo>
                    <a:pt x="444" y="430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54" y="439"/>
                  </a:lnTo>
                  <a:lnTo>
                    <a:pt x="459" y="442"/>
                  </a:lnTo>
                  <a:lnTo>
                    <a:pt x="459" y="442"/>
                  </a:lnTo>
                  <a:lnTo>
                    <a:pt x="459" y="440"/>
                  </a:lnTo>
                  <a:lnTo>
                    <a:pt x="460" y="439"/>
                  </a:lnTo>
                  <a:lnTo>
                    <a:pt x="459" y="434"/>
                  </a:lnTo>
                  <a:lnTo>
                    <a:pt x="459" y="434"/>
                  </a:lnTo>
                  <a:lnTo>
                    <a:pt x="459" y="430"/>
                  </a:lnTo>
                  <a:lnTo>
                    <a:pt x="459" y="427"/>
                  </a:lnTo>
                  <a:lnTo>
                    <a:pt x="460" y="422"/>
                  </a:lnTo>
                  <a:lnTo>
                    <a:pt x="460" y="422"/>
                  </a:lnTo>
                  <a:lnTo>
                    <a:pt x="462" y="414"/>
                  </a:lnTo>
                  <a:lnTo>
                    <a:pt x="462" y="407"/>
                  </a:lnTo>
                  <a:lnTo>
                    <a:pt x="455" y="402"/>
                  </a:lnTo>
                  <a:lnTo>
                    <a:pt x="455" y="402"/>
                  </a:lnTo>
                  <a:lnTo>
                    <a:pt x="450" y="399"/>
                  </a:lnTo>
                  <a:lnTo>
                    <a:pt x="442" y="396"/>
                  </a:lnTo>
                  <a:lnTo>
                    <a:pt x="442" y="396"/>
                  </a:lnTo>
                  <a:lnTo>
                    <a:pt x="432" y="394"/>
                  </a:lnTo>
                  <a:lnTo>
                    <a:pt x="432" y="394"/>
                  </a:lnTo>
                  <a:lnTo>
                    <a:pt x="432" y="389"/>
                  </a:lnTo>
                  <a:lnTo>
                    <a:pt x="432" y="384"/>
                  </a:lnTo>
                  <a:lnTo>
                    <a:pt x="432" y="384"/>
                  </a:lnTo>
                  <a:lnTo>
                    <a:pt x="432" y="378"/>
                  </a:lnTo>
                  <a:lnTo>
                    <a:pt x="432" y="371"/>
                  </a:lnTo>
                  <a:lnTo>
                    <a:pt x="432" y="371"/>
                  </a:lnTo>
                  <a:lnTo>
                    <a:pt x="427" y="356"/>
                  </a:lnTo>
                  <a:lnTo>
                    <a:pt x="424" y="343"/>
                  </a:lnTo>
                  <a:lnTo>
                    <a:pt x="424" y="343"/>
                  </a:lnTo>
                  <a:lnTo>
                    <a:pt x="424" y="338"/>
                  </a:lnTo>
                  <a:lnTo>
                    <a:pt x="426" y="335"/>
                  </a:lnTo>
                  <a:lnTo>
                    <a:pt x="427" y="332"/>
                  </a:lnTo>
                  <a:lnTo>
                    <a:pt x="426" y="329"/>
                  </a:lnTo>
                  <a:lnTo>
                    <a:pt x="426" y="329"/>
                  </a:lnTo>
                  <a:lnTo>
                    <a:pt x="426" y="325"/>
                  </a:lnTo>
                  <a:lnTo>
                    <a:pt x="429" y="324"/>
                  </a:lnTo>
                  <a:lnTo>
                    <a:pt x="434" y="322"/>
                  </a:lnTo>
                  <a:lnTo>
                    <a:pt x="437" y="320"/>
                  </a:lnTo>
                  <a:lnTo>
                    <a:pt x="437" y="320"/>
                  </a:lnTo>
                  <a:lnTo>
                    <a:pt x="439" y="317"/>
                  </a:lnTo>
                  <a:lnTo>
                    <a:pt x="441" y="314"/>
                  </a:lnTo>
                  <a:lnTo>
                    <a:pt x="442" y="302"/>
                  </a:lnTo>
                  <a:lnTo>
                    <a:pt x="442" y="292"/>
                  </a:lnTo>
                  <a:lnTo>
                    <a:pt x="444" y="289"/>
                  </a:lnTo>
                  <a:lnTo>
                    <a:pt x="445" y="287"/>
                  </a:lnTo>
                  <a:lnTo>
                    <a:pt x="445" y="287"/>
                  </a:lnTo>
                  <a:lnTo>
                    <a:pt x="450" y="287"/>
                  </a:lnTo>
                  <a:lnTo>
                    <a:pt x="455" y="289"/>
                  </a:lnTo>
                  <a:lnTo>
                    <a:pt x="460" y="292"/>
                  </a:lnTo>
                  <a:lnTo>
                    <a:pt x="462" y="296"/>
                  </a:lnTo>
                  <a:lnTo>
                    <a:pt x="462" y="296"/>
                  </a:lnTo>
                  <a:lnTo>
                    <a:pt x="465" y="301"/>
                  </a:lnTo>
                  <a:lnTo>
                    <a:pt x="467" y="307"/>
                  </a:lnTo>
                  <a:lnTo>
                    <a:pt x="468" y="310"/>
                  </a:lnTo>
                  <a:lnTo>
                    <a:pt x="470" y="312"/>
                  </a:lnTo>
                  <a:lnTo>
                    <a:pt x="473" y="312"/>
                  </a:lnTo>
                  <a:lnTo>
                    <a:pt x="477" y="310"/>
                  </a:lnTo>
                  <a:lnTo>
                    <a:pt x="490" y="301"/>
                  </a:lnTo>
                  <a:lnTo>
                    <a:pt x="490" y="301"/>
                  </a:lnTo>
                  <a:lnTo>
                    <a:pt x="493" y="299"/>
                  </a:lnTo>
                  <a:lnTo>
                    <a:pt x="493" y="296"/>
                  </a:lnTo>
                  <a:lnTo>
                    <a:pt x="491" y="286"/>
                  </a:lnTo>
                  <a:lnTo>
                    <a:pt x="488" y="276"/>
                  </a:lnTo>
                  <a:lnTo>
                    <a:pt x="485" y="268"/>
                  </a:lnTo>
                  <a:lnTo>
                    <a:pt x="485" y="268"/>
                  </a:lnTo>
                  <a:lnTo>
                    <a:pt x="483" y="264"/>
                  </a:lnTo>
                  <a:lnTo>
                    <a:pt x="483" y="258"/>
                  </a:lnTo>
                  <a:lnTo>
                    <a:pt x="486" y="246"/>
                  </a:lnTo>
                  <a:lnTo>
                    <a:pt x="486" y="246"/>
                  </a:lnTo>
                  <a:lnTo>
                    <a:pt x="486" y="245"/>
                  </a:lnTo>
                  <a:lnTo>
                    <a:pt x="485" y="241"/>
                  </a:lnTo>
                  <a:lnTo>
                    <a:pt x="482" y="235"/>
                  </a:lnTo>
                  <a:lnTo>
                    <a:pt x="478" y="230"/>
                  </a:lnTo>
                  <a:lnTo>
                    <a:pt x="478" y="227"/>
                  </a:lnTo>
                  <a:lnTo>
                    <a:pt x="480" y="223"/>
                  </a:lnTo>
                  <a:lnTo>
                    <a:pt x="480" y="223"/>
                  </a:lnTo>
                  <a:lnTo>
                    <a:pt x="483" y="222"/>
                  </a:lnTo>
                  <a:lnTo>
                    <a:pt x="486" y="222"/>
                  </a:lnTo>
                  <a:lnTo>
                    <a:pt x="495" y="222"/>
                  </a:lnTo>
                  <a:lnTo>
                    <a:pt x="501" y="223"/>
                  </a:lnTo>
                  <a:lnTo>
                    <a:pt x="503" y="222"/>
                  </a:lnTo>
                  <a:lnTo>
                    <a:pt x="505" y="220"/>
                  </a:lnTo>
                  <a:lnTo>
                    <a:pt x="505" y="220"/>
                  </a:lnTo>
                  <a:lnTo>
                    <a:pt x="506" y="217"/>
                  </a:lnTo>
                  <a:lnTo>
                    <a:pt x="509" y="212"/>
                  </a:lnTo>
                  <a:lnTo>
                    <a:pt x="511" y="209"/>
                  </a:lnTo>
                  <a:lnTo>
                    <a:pt x="513" y="207"/>
                  </a:lnTo>
                  <a:lnTo>
                    <a:pt x="513" y="207"/>
                  </a:lnTo>
                  <a:lnTo>
                    <a:pt x="516" y="207"/>
                  </a:lnTo>
                  <a:lnTo>
                    <a:pt x="519" y="205"/>
                  </a:lnTo>
                  <a:lnTo>
                    <a:pt x="521" y="204"/>
                  </a:lnTo>
                  <a:lnTo>
                    <a:pt x="523" y="199"/>
                  </a:lnTo>
                  <a:lnTo>
                    <a:pt x="523" y="199"/>
                  </a:lnTo>
                  <a:lnTo>
                    <a:pt x="529" y="199"/>
                  </a:lnTo>
                  <a:lnTo>
                    <a:pt x="532" y="199"/>
                  </a:lnTo>
                  <a:lnTo>
                    <a:pt x="534" y="197"/>
                  </a:lnTo>
                  <a:lnTo>
                    <a:pt x="536" y="196"/>
                  </a:lnTo>
                  <a:lnTo>
                    <a:pt x="536" y="187"/>
                  </a:lnTo>
                  <a:lnTo>
                    <a:pt x="536" y="187"/>
                  </a:lnTo>
                  <a:lnTo>
                    <a:pt x="537" y="184"/>
                  </a:lnTo>
                  <a:lnTo>
                    <a:pt x="541" y="181"/>
                  </a:lnTo>
                  <a:lnTo>
                    <a:pt x="544" y="176"/>
                  </a:lnTo>
                  <a:lnTo>
                    <a:pt x="546" y="169"/>
                  </a:lnTo>
                  <a:lnTo>
                    <a:pt x="546" y="169"/>
                  </a:lnTo>
                  <a:lnTo>
                    <a:pt x="544" y="169"/>
                  </a:lnTo>
                  <a:lnTo>
                    <a:pt x="544" y="169"/>
                  </a:lnTo>
                  <a:lnTo>
                    <a:pt x="541" y="168"/>
                  </a:lnTo>
                  <a:lnTo>
                    <a:pt x="537" y="166"/>
                  </a:lnTo>
                  <a:lnTo>
                    <a:pt x="534" y="158"/>
                  </a:lnTo>
                  <a:lnTo>
                    <a:pt x="532" y="151"/>
                  </a:lnTo>
                  <a:lnTo>
                    <a:pt x="529" y="148"/>
                  </a:lnTo>
                  <a:lnTo>
                    <a:pt x="526" y="146"/>
                  </a:lnTo>
                  <a:lnTo>
                    <a:pt x="526" y="146"/>
                  </a:lnTo>
                  <a:lnTo>
                    <a:pt x="528" y="136"/>
                  </a:lnTo>
                  <a:lnTo>
                    <a:pt x="531" y="127"/>
                  </a:lnTo>
                  <a:lnTo>
                    <a:pt x="532" y="122"/>
                  </a:lnTo>
                  <a:lnTo>
                    <a:pt x="532" y="117"/>
                  </a:lnTo>
                  <a:lnTo>
                    <a:pt x="532" y="112"/>
                  </a:lnTo>
                  <a:lnTo>
                    <a:pt x="529" y="107"/>
                  </a:lnTo>
                  <a:lnTo>
                    <a:pt x="529" y="107"/>
                  </a:lnTo>
                  <a:lnTo>
                    <a:pt x="524" y="100"/>
                  </a:lnTo>
                  <a:lnTo>
                    <a:pt x="523" y="97"/>
                  </a:lnTo>
                  <a:lnTo>
                    <a:pt x="523" y="92"/>
                  </a:lnTo>
                  <a:lnTo>
                    <a:pt x="521" y="77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23"/>
            <p:cNvSpPr>
              <a:spLocks/>
            </p:cNvSpPr>
            <p:nvPr/>
          </p:nvSpPr>
          <p:spPr bwMode="auto">
            <a:xfrm>
              <a:off x="4029075" y="4464052"/>
              <a:ext cx="900113" cy="833438"/>
            </a:xfrm>
            <a:custGeom>
              <a:avLst/>
              <a:gdLst>
                <a:gd name="T0" fmla="*/ 455 w 567"/>
                <a:gd name="T1" fmla="*/ 443 h 525"/>
                <a:gd name="T2" fmla="*/ 493 w 567"/>
                <a:gd name="T3" fmla="*/ 407 h 525"/>
                <a:gd name="T4" fmla="*/ 481 w 567"/>
                <a:gd name="T5" fmla="*/ 392 h 525"/>
                <a:gd name="T6" fmla="*/ 503 w 567"/>
                <a:gd name="T7" fmla="*/ 395 h 525"/>
                <a:gd name="T8" fmla="*/ 518 w 567"/>
                <a:gd name="T9" fmla="*/ 381 h 525"/>
                <a:gd name="T10" fmla="*/ 545 w 567"/>
                <a:gd name="T11" fmla="*/ 387 h 525"/>
                <a:gd name="T12" fmla="*/ 549 w 567"/>
                <a:gd name="T13" fmla="*/ 364 h 525"/>
                <a:gd name="T14" fmla="*/ 564 w 567"/>
                <a:gd name="T15" fmla="*/ 333 h 525"/>
                <a:gd name="T16" fmla="*/ 539 w 567"/>
                <a:gd name="T17" fmla="*/ 323 h 525"/>
                <a:gd name="T18" fmla="*/ 511 w 567"/>
                <a:gd name="T19" fmla="*/ 298 h 525"/>
                <a:gd name="T20" fmla="*/ 499 w 567"/>
                <a:gd name="T21" fmla="*/ 279 h 525"/>
                <a:gd name="T22" fmla="*/ 485 w 567"/>
                <a:gd name="T23" fmla="*/ 256 h 525"/>
                <a:gd name="T24" fmla="*/ 481 w 567"/>
                <a:gd name="T25" fmla="*/ 213 h 525"/>
                <a:gd name="T26" fmla="*/ 473 w 567"/>
                <a:gd name="T27" fmla="*/ 197 h 525"/>
                <a:gd name="T28" fmla="*/ 455 w 567"/>
                <a:gd name="T29" fmla="*/ 172 h 525"/>
                <a:gd name="T30" fmla="*/ 434 w 567"/>
                <a:gd name="T31" fmla="*/ 185 h 525"/>
                <a:gd name="T32" fmla="*/ 427 w 567"/>
                <a:gd name="T33" fmla="*/ 195 h 525"/>
                <a:gd name="T34" fmla="*/ 404 w 567"/>
                <a:gd name="T35" fmla="*/ 192 h 525"/>
                <a:gd name="T36" fmla="*/ 375 w 567"/>
                <a:gd name="T37" fmla="*/ 210 h 525"/>
                <a:gd name="T38" fmla="*/ 357 w 567"/>
                <a:gd name="T39" fmla="*/ 221 h 525"/>
                <a:gd name="T40" fmla="*/ 339 w 567"/>
                <a:gd name="T41" fmla="*/ 193 h 525"/>
                <a:gd name="T42" fmla="*/ 357 w 567"/>
                <a:gd name="T43" fmla="*/ 177 h 525"/>
                <a:gd name="T44" fmla="*/ 366 w 567"/>
                <a:gd name="T45" fmla="*/ 159 h 525"/>
                <a:gd name="T46" fmla="*/ 357 w 567"/>
                <a:gd name="T47" fmla="*/ 124 h 525"/>
                <a:gd name="T48" fmla="*/ 332 w 567"/>
                <a:gd name="T49" fmla="*/ 98 h 525"/>
                <a:gd name="T50" fmla="*/ 312 w 567"/>
                <a:gd name="T51" fmla="*/ 55 h 525"/>
                <a:gd name="T52" fmla="*/ 284 w 567"/>
                <a:gd name="T53" fmla="*/ 23 h 525"/>
                <a:gd name="T54" fmla="*/ 252 w 567"/>
                <a:gd name="T55" fmla="*/ 42 h 525"/>
                <a:gd name="T56" fmla="*/ 245 w 567"/>
                <a:gd name="T57" fmla="*/ 19 h 525"/>
                <a:gd name="T58" fmla="*/ 247 w 567"/>
                <a:gd name="T59" fmla="*/ 0 h 525"/>
                <a:gd name="T60" fmla="*/ 202 w 567"/>
                <a:gd name="T61" fmla="*/ 13 h 525"/>
                <a:gd name="T62" fmla="*/ 186 w 567"/>
                <a:gd name="T63" fmla="*/ 34 h 525"/>
                <a:gd name="T64" fmla="*/ 184 w 567"/>
                <a:gd name="T65" fmla="*/ 57 h 525"/>
                <a:gd name="T66" fmla="*/ 150 w 567"/>
                <a:gd name="T67" fmla="*/ 77 h 525"/>
                <a:gd name="T68" fmla="*/ 110 w 567"/>
                <a:gd name="T69" fmla="*/ 101 h 525"/>
                <a:gd name="T70" fmla="*/ 122 w 567"/>
                <a:gd name="T71" fmla="*/ 118 h 525"/>
                <a:gd name="T72" fmla="*/ 123 w 567"/>
                <a:gd name="T73" fmla="*/ 149 h 525"/>
                <a:gd name="T74" fmla="*/ 110 w 567"/>
                <a:gd name="T75" fmla="*/ 149 h 525"/>
                <a:gd name="T76" fmla="*/ 94 w 567"/>
                <a:gd name="T77" fmla="*/ 167 h 525"/>
                <a:gd name="T78" fmla="*/ 50 w 567"/>
                <a:gd name="T79" fmla="*/ 164 h 525"/>
                <a:gd name="T80" fmla="*/ 5 w 567"/>
                <a:gd name="T81" fmla="*/ 202 h 525"/>
                <a:gd name="T82" fmla="*/ 23 w 567"/>
                <a:gd name="T83" fmla="*/ 211 h 525"/>
                <a:gd name="T84" fmla="*/ 35 w 567"/>
                <a:gd name="T85" fmla="*/ 231 h 525"/>
                <a:gd name="T86" fmla="*/ 61 w 567"/>
                <a:gd name="T87" fmla="*/ 287 h 525"/>
                <a:gd name="T88" fmla="*/ 46 w 567"/>
                <a:gd name="T89" fmla="*/ 307 h 525"/>
                <a:gd name="T90" fmla="*/ 48 w 567"/>
                <a:gd name="T91" fmla="*/ 331 h 525"/>
                <a:gd name="T92" fmla="*/ 50 w 567"/>
                <a:gd name="T93" fmla="*/ 377 h 525"/>
                <a:gd name="T94" fmla="*/ 45 w 567"/>
                <a:gd name="T95" fmla="*/ 415 h 525"/>
                <a:gd name="T96" fmla="*/ 41 w 567"/>
                <a:gd name="T97" fmla="*/ 446 h 525"/>
                <a:gd name="T98" fmla="*/ 41 w 567"/>
                <a:gd name="T99" fmla="*/ 486 h 525"/>
                <a:gd name="T100" fmla="*/ 110 w 567"/>
                <a:gd name="T101" fmla="*/ 509 h 525"/>
                <a:gd name="T102" fmla="*/ 183 w 567"/>
                <a:gd name="T103" fmla="*/ 523 h 525"/>
                <a:gd name="T104" fmla="*/ 207 w 567"/>
                <a:gd name="T105" fmla="*/ 494 h 525"/>
                <a:gd name="T106" fmla="*/ 252 w 567"/>
                <a:gd name="T107" fmla="*/ 482 h 525"/>
                <a:gd name="T108" fmla="*/ 273 w 567"/>
                <a:gd name="T109" fmla="*/ 481 h 525"/>
                <a:gd name="T110" fmla="*/ 293 w 567"/>
                <a:gd name="T111" fmla="*/ 500 h 525"/>
                <a:gd name="T112" fmla="*/ 319 w 567"/>
                <a:gd name="T113" fmla="*/ 469 h 525"/>
                <a:gd name="T114" fmla="*/ 314 w 567"/>
                <a:gd name="T115" fmla="*/ 446 h 525"/>
                <a:gd name="T116" fmla="*/ 325 w 567"/>
                <a:gd name="T117" fmla="*/ 466 h 525"/>
                <a:gd name="T118" fmla="*/ 339 w 567"/>
                <a:gd name="T119" fmla="*/ 484 h 525"/>
                <a:gd name="T120" fmla="*/ 362 w 567"/>
                <a:gd name="T121" fmla="*/ 456 h 525"/>
                <a:gd name="T122" fmla="*/ 385 w 567"/>
                <a:gd name="T123" fmla="*/ 476 h 525"/>
                <a:gd name="T124" fmla="*/ 409 w 567"/>
                <a:gd name="T125" fmla="*/ 472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7" h="525">
                  <a:moveTo>
                    <a:pt x="422" y="461"/>
                  </a:moveTo>
                  <a:lnTo>
                    <a:pt x="422" y="461"/>
                  </a:lnTo>
                  <a:lnTo>
                    <a:pt x="429" y="456"/>
                  </a:lnTo>
                  <a:lnTo>
                    <a:pt x="434" y="451"/>
                  </a:lnTo>
                  <a:lnTo>
                    <a:pt x="434" y="451"/>
                  </a:lnTo>
                  <a:lnTo>
                    <a:pt x="445" y="448"/>
                  </a:lnTo>
                  <a:lnTo>
                    <a:pt x="455" y="443"/>
                  </a:lnTo>
                  <a:lnTo>
                    <a:pt x="455" y="443"/>
                  </a:lnTo>
                  <a:lnTo>
                    <a:pt x="470" y="435"/>
                  </a:lnTo>
                  <a:lnTo>
                    <a:pt x="481" y="423"/>
                  </a:lnTo>
                  <a:lnTo>
                    <a:pt x="481" y="423"/>
                  </a:lnTo>
                  <a:lnTo>
                    <a:pt x="490" y="417"/>
                  </a:lnTo>
                  <a:lnTo>
                    <a:pt x="493" y="412"/>
                  </a:lnTo>
                  <a:lnTo>
                    <a:pt x="493" y="407"/>
                  </a:lnTo>
                  <a:lnTo>
                    <a:pt x="493" y="407"/>
                  </a:lnTo>
                  <a:lnTo>
                    <a:pt x="491" y="404"/>
                  </a:lnTo>
                  <a:lnTo>
                    <a:pt x="488" y="402"/>
                  </a:lnTo>
                  <a:lnTo>
                    <a:pt x="485" y="399"/>
                  </a:lnTo>
                  <a:lnTo>
                    <a:pt x="483" y="395"/>
                  </a:lnTo>
                  <a:lnTo>
                    <a:pt x="483" y="395"/>
                  </a:lnTo>
                  <a:lnTo>
                    <a:pt x="481" y="392"/>
                  </a:lnTo>
                  <a:lnTo>
                    <a:pt x="483" y="389"/>
                  </a:lnTo>
                  <a:lnTo>
                    <a:pt x="485" y="389"/>
                  </a:lnTo>
                  <a:lnTo>
                    <a:pt x="488" y="390"/>
                  </a:lnTo>
                  <a:lnTo>
                    <a:pt x="496" y="394"/>
                  </a:lnTo>
                  <a:lnTo>
                    <a:pt x="501" y="394"/>
                  </a:lnTo>
                  <a:lnTo>
                    <a:pt x="503" y="395"/>
                  </a:lnTo>
                  <a:lnTo>
                    <a:pt x="503" y="395"/>
                  </a:lnTo>
                  <a:lnTo>
                    <a:pt x="506" y="392"/>
                  </a:lnTo>
                  <a:lnTo>
                    <a:pt x="506" y="389"/>
                  </a:lnTo>
                  <a:lnTo>
                    <a:pt x="509" y="384"/>
                  </a:lnTo>
                  <a:lnTo>
                    <a:pt x="511" y="382"/>
                  </a:lnTo>
                  <a:lnTo>
                    <a:pt x="514" y="381"/>
                  </a:lnTo>
                  <a:lnTo>
                    <a:pt x="514" y="381"/>
                  </a:lnTo>
                  <a:lnTo>
                    <a:pt x="518" y="381"/>
                  </a:lnTo>
                  <a:lnTo>
                    <a:pt x="518" y="384"/>
                  </a:lnTo>
                  <a:lnTo>
                    <a:pt x="521" y="389"/>
                  </a:lnTo>
                  <a:lnTo>
                    <a:pt x="521" y="389"/>
                  </a:lnTo>
                  <a:lnTo>
                    <a:pt x="524" y="390"/>
                  </a:lnTo>
                  <a:lnTo>
                    <a:pt x="527" y="392"/>
                  </a:lnTo>
                  <a:lnTo>
                    <a:pt x="537" y="390"/>
                  </a:lnTo>
                  <a:lnTo>
                    <a:pt x="545" y="387"/>
                  </a:lnTo>
                  <a:lnTo>
                    <a:pt x="549" y="385"/>
                  </a:lnTo>
                  <a:lnTo>
                    <a:pt x="549" y="384"/>
                  </a:lnTo>
                  <a:lnTo>
                    <a:pt x="549" y="384"/>
                  </a:lnTo>
                  <a:lnTo>
                    <a:pt x="549" y="376"/>
                  </a:lnTo>
                  <a:lnTo>
                    <a:pt x="547" y="369"/>
                  </a:lnTo>
                  <a:lnTo>
                    <a:pt x="547" y="366"/>
                  </a:lnTo>
                  <a:lnTo>
                    <a:pt x="549" y="364"/>
                  </a:lnTo>
                  <a:lnTo>
                    <a:pt x="550" y="361"/>
                  </a:lnTo>
                  <a:lnTo>
                    <a:pt x="555" y="359"/>
                  </a:lnTo>
                  <a:lnTo>
                    <a:pt x="567" y="356"/>
                  </a:lnTo>
                  <a:lnTo>
                    <a:pt x="567" y="356"/>
                  </a:lnTo>
                  <a:lnTo>
                    <a:pt x="565" y="344"/>
                  </a:lnTo>
                  <a:lnTo>
                    <a:pt x="564" y="333"/>
                  </a:lnTo>
                  <a:lnTo>
                    <a:pt x="564" y="333"/>
                  </a:lnTo>
                  <a:lnTo>
                    <a:pt x="562" y="330"/>
                  </a:lnTo>
                  <a:lnTo>
                    <a:pt x="557" y="323"/>
                  </a:lnTo>
                  <a:lnTo>
                    <a:pt x="552" y="318"/>
                  </a:lnTo>
                  <a:lnTo>
                    <a:pt x="549" y="317"/>
                  </a:lnTo>
                  <a:lnTo>
                    <a:pt x="549" y="317"/>
                  </a:lnTo>
                  <a:lnTo>
                    <a:pt x="542" y="320"/>
                  </a:lnTo>
                  <a:lnTo>
                    <a:pt x="539" y="323"/>
                  </a:lnTo>
                  <a:lnTo>
                    <a:pt x="534" y="325"/>
                  </a:lnTo>
                  <a:lnTo>
                    <a:pt x="527" y="323"/>
                  </a:lnTo>
                  <a:lnTo>
                    <a:pt x="527" y="323"/>
                  </a:lnTo>
                  <a:lnTo>
                    <a:pt x="521" y="320"/>
                  </a:lnTo>
                  <a:lnTo>
                    <a:pt x="516" y="313"/>
                  </a:lnTo>
                  <a:lnTo>
                    <a:pt x="513" y="307"/>
                  </a:lnTo>
                  <a:lnTo>
                    <a:pt x="511" y="298"/>
                  </a:lnTo>
                  <a:lnTo>
                    <a:pt x="511" y="298"/>
                  </a:lnTo>
                  <a:lnTo>
                    <a:pt x="509" y="290"/>
                  </a:lnTo>
                  <a:lnTo>
                    <a:pt x="508" y="287"/>
                  </a:lnTo>
                  <a:lnTo>
                    <a:pt x="506" y="284"/>
                  </a:lnTo>
                  <a:lnTo>
                    <a:pt x="506" y="284"/>
                  </a:lnTo>
                  <a:lnTo>
                    <a:pt x="503" y="280"/>
                  </a:lnTo>
                  <a:lnTo>
                    <a:pt x="499" y="279"/>
                  </a:lnTo>
                  <a:lnTo>
                    <a:pt x="496" y="277"/>
                  </a:lnTo>
                  <a:lnTo>
                    <a:pt x="493" y="274"/>
                  </a:lnTo>
                  <a:lnTo>
                    <a:pt x="493" y="274"/>
                  </a:lnTo>
                  <a:lnTo>
                    <a:pt x="490" y="264"/>
                  </a:lnTo>
                  <a:lnTo>
                    <a:pt x="488" y="261"/>
                  </a:lnTo>
                  <a:lnTo>
                    <a:pt x="485" y="256"/>
                  </a:lnTo>
                  <a:lnTo>
                    <a:pt x="485" y="256"/>
                  </a:lnTo>
                  <a:lnTo>
                    <a:pt x="481" y="252"/>
                  </a:lnTo>
                  <a:lnTo>
                    <a:pt x="480" y="248"/>
                  </a:lnTo>
                  <a:lnTo>
                    <a:pt x="480" y="238"/>
                  </a:lnTo>
                  <a:lnTo>
                    <a:pt x="481" y="226"/>
                  </a:lnTo>
                  <a:lnTo>
                    <a:pt x="481" y="216"/>
                  </a:lnTo>
                  <a:lnTo>
                    <a:pt x="481" y="216"/>
                  </a:lnTo>
                  <a:lnTo>
                    <a:pt x="481" y="213"/>
                  </a:lnTo>
                  <a:lnTo>
                    <a:pt x="478" y="213"/>
                  </a:lnTo>
                  <a:lnTo>
                    <a:pt x="473" y="211"/>
                  </a:lnTo>
                  <a:lnTo>
                    <a:pt x="473" y="211"/>
                  </a:lnTo>
                  <a:lnTo>
                    <a:pt x="472" y="208"/>
                  </a:lnTo>
                  <a:lnTo>
                    <a:pt x="472" y="203"/>
                  </a:lnTo>
                  <a:lnTo>
                    <a:pt x="473" y="197"/>
                  </a:lnTo>
                  <a:lnTo>
                    <a:pt x="473" y="197"/>
                  </a:lnTo>
                  <a:lnTo>
                    <a:pt x="473" y="192"/>
                  </a:lnTo>
                  <a:lnTo>
                    <a:pt x="470" y="187"/>
                  </a:lnTo>
                  <a:lnTo>
                    <a:pt x="465" y="179"/>
                  </a:lnTo>
                  <a:lnTo>
                    <a:pt x="465" y="179"/>
                  </a:lnTo>
                  <a:lnTo>
                    <a:pt x="462" y="175"/>
                  </a:lnTo>
                  <a:lnTo>
                    <a:pt x="458" y="174"/>
                  </a:lnTo>
                  <a:lnTo>
                    <a:pt x="455" y="172"/>
                  </a:lnTo>
                  <a:lnTo>
                    <a:pt x="452" y="172"/>
                  </a:lnTo>
                  <a:lnTo>
                    <a:pt x="445" y="172"/>
                  </a:lnTo>
                  <a:lnTo>
                    <a:pt x="437" y="174"/>
                  </a:lnTo>
                  <a:lnTo>
                    <a:pt x="437" y="174"/>
                  </a:lnTo>
                  <a:lnTo>
                    <a:pt x="434" y="175"/>
                  </a:lnTo>
                  <a:lnTo>
                    <a:pt x="432" y="180"/>
                  </a:lnTo>
                  <a:lnTo>
                    <a:pt x="434" y="185"/>
                  </a:lnTo>
                  <a:lnTo>
                    <a:pt x="435" y="190"/>
                  </a:lnTo>
                  <a:lnTo>
                    <a:pt x="444" y="202"/>
                  </a:lnTo>
                  <a:lnTo>
                    <a:pt x="447" y="208"/>
                  </a:lnTo>
                  <a:lnTo>
                    <a:pt x="447" y="208"/>
                  </a:lnTo>
                  <a:lnTo>
                    <a:pt x="442" y="207"/>
                  </a:lnTo>
                  <a:lnTo>
                    <a:pt x="437" y="203"/>
                  </a:lnTo>
                  <a:lnTo>
                    <a:pt x="427" y="195"/>
                  </a:lnTo>
                  <a:lnTo>
                    <a:pt x="427" y="195"/>
                  </a:lnTo>
                  <a:lnTo>
                    <a:pt x="424" y="193"/>
                  </a:lnTo>
                  <a:lnTo>
                    <a:pt x="419" y="190"/>
                  </a:lnTo>
                  <a:lnTo>
                    <a:pt x="412" y="190"/>
                  </a:lnTo>
                  <a:lnTo>
                    <a:pt x="408" y="190"/>
                  </a:lnTo>
                  <a:lnTo>
                    <a:pt x="408" y="190"/>
                  </a:lnTo>
                  <a:lnTo>
                    <a:pt x="404" y="192"/>
                  </a:lnTo>
                  <a:lnTo>
                    <a:pt x="399" y="193"/>
                  </a:lnTo>
                  <a:lnTo>
                    <a:pt x="393" y="200"/>
                  </a:lnTo>
                  <a:lnTo>
                    <a:pt x="393" y="200"/>
                  </a:lnTo>
                  <a:lnTo>
                    <a:pt x="389" y="205"/>
                  </a:lnTo>
                  <a:lnTo>
                    <a:pt x="385" y="207"/>
                  </a:lnTo>
                  <a:lnTo>
                    <a:pt x="381" y="208"/>
                  </a:lnTo>
                  <a:lnTo>
                    <a:pt x="375" y="210"/>
                  </a:lnTo>
                  <a:lnTo>
                    <a:pt x="375" y="210"/>
                  </a:lnTo>
                  <a:lnTo>
                    <a:pt x="371" y="211"/>
                  </a:lnTo>
                  <a:lnTo>
                    <a:pt x="368" y="213"/>
                  </a:lnTo>
                  <a:lnTo>
                    <a:pt x="363" y="218"/>
                  </a:lnTo>
                  <a:lnTo>
                    <a:pt x="363" y="218"/>
                  </a:lnTo>
                  <a:lnTo>
                    <a:pt x="360" y="220"/>
                  </a:lnTo>
                  <a:lnTo>
                    <a:pt x="357" y="221"/>
                  </a:lnTo>
                  <a:lnTo>
                    <a:pt x="353" y="220"/>
                  </a:lnTo>
                  <a:lnTo>
                    <a:pt x="350" y="218"/>
                  </a:lnTo>
                  <a:lnTo>
                    <a:pt x="350" y="218"/>
                  </a:lnTo>
                  <a:lnTo>
                    <a:pt x="347" y="208"/>
                  </a:lnTo>
                  <a:lnTo>
                    <a:pt x="343" y="198"/>
                  </a:lnTo>
                  <a:lnTo>
                    <a:pt x="343" y="198"/>
                  </a:lnTo>
                  <a:lnTo>
                    <a:pt x="339" y="193"/>
                  </a:lnTo>
                  <a:lnTo>
                    <a:pt x="337" y="188"/>
                  </a:lnTo>
                  <a:lnTo>
                    <a:pt x="337" y="188"/>
                  </a:lnTo>
                  <a:lnTo>
                    <a:pt x="337" y="185"/>
                  </a:lnTo>
                  <a:lnTo>
                    <a:pt x="339" y="184"/>
                  </a:lnTo>
                  <a:lnTo>
                    <a:pt x="343" y="180"/>
                  </a:lnTo>
                  <a:lnTo>
                    <a:pt x="352" y="177"/>
                  </a:lnTo>
                  <a:lnTo>
                    <a:pt x="357" y="177"/>
                  </a:lnTo>
                  <a:lnTo>
                    <a:pt x="357" y="177"/>
                  </a:lnTo>
                  <a:lnTo>
                    <a:pt x="362" y="177"/>
                  </a:lnTo>
                  <a:lnTo>
                    <a:pt x="363" y="175"/>
                  </a:lnTo>
                  <a:lnTo>
                    <a:pt x="366" y="172"/>
                  </a:lnTo>
                  <a:lnTo>
                    <a:pt x="366" y="169"/>
                  </a:lnTo>
                  <a:lnTo>
                    <a:pt x="366" y="169"/>
                  </a:lnTo>
                  <a:lnTo>
                    <a:pt x="366" y="159"/>
                  </a:lnTo>
                  <a:lnTo>
                    <a:pt x="363" y="147"/>
                  </a:lnTo>
                  <a:lnTo>
                    <a:pt x="363" y="147"/>
                  </a:lnTo>
                  <a:lnTo>
                    <a:pt x="360" y="141"/>
                  </a:lnTo>
                  <a:lnTo>
                    <a:pt x="358" y="138"/>
                  </a:lnTo>
                  <a:lnTo>
                    <a:pt x="357" y="131"/>
                  </a:lnTo>
                  <a:lnTo>
                    <a:pt x="357" y="131"/>
                  </a:lnTo>
                  <a:lnTo>
                    <a:pt x="357" y="124"/>
                  </a:lnTo>
                  <a:lnTo>
                    <a:pt x="353" y="120"/>
                  </a:lnTo>
                  <a:lnTo>
                    <a:pt x="350" y="116"/>
                  </a:lnTo>
                  <a:lnTo>
                    <a:pt x="347" y="113"/>
                  </a:lnTo>
                  <a:lnTo>
                    <a:pt x="339" y="108"/>
                  </a:lnTo>
                  <a:lnTo>
                    <a:pt x="335" y="105"/>
                  </a:lnTo>
                  <a:lnTo>
                    <a:pt x="332" y="98"/>
                  </a:lnTo>
                  <a:lnTo>
                    <a:pt x="332" y="98"/>
                  </a:lnTo>
                  <a:lnTo>
                    <a:pt x="332" y="82"/>
                  </a:lnTo>
                  <a:lnTo>
                    <a:pt x="330" y="75"/>
                  </a:lnTo>
                  <a:lnTo>
                    <a:pt x="329" y="72"/>
                  </a:lnTo>
                  <a:lnTo>
                    <a:pt x="325" y="69"/>
                  </a:lnTo>
                  <a:lnTo>
                    <a:pt x="325" y="69"/>
                  </a:lnTo>
                  <a:lnTo>
                    <a:pt x="317" y="62"/>
                  </a:lnTo>
                  <a:lnTo>
                    <a:pt x="312" y="55"/>
                  </a:lnTo>
                  <a:lnTo>
                    <a:pt x="311" y="47"/>
                  </a:lnTo>
                  <a:lnTo>
                    <a:pt x="311" y="36"/>
                  </a:lnTo>
                  <a:lnTo>
                    <a:pt x="294" y="19"/>
                  </a:lnTo>
                  <a:lnTo>
                    <a:pt x="294" y="19"/>
                  </a:lnTo>
                  <a:lnTo>
                    <a:pt x="289" y="21"/>
                  </a:lnTo>
                  <a:lnTo>
                    <a:pt x="289" y="21"/>
                  </a:lnTo>
                  <a:lnTo>
                    <a:pt x="284" y="23"/>
                  </a:lnTo>
                  <a:lnTo>
                    <a:pt x="279" y="23"/>
                  </a:lnTo>
                  <a:lnTo>
                    <a:pt x="279" y="23"/>
                  </a:lnTo>
                  <a:lnTo>
                    <a:pt x="276" y="24"/>
                  </a:lnTo>
                  <a:lnTo>
                    <a:pt x="271" y="28"/>
                  </a:lnTo>
                  <a:lnTo>
                    <a:pt x="263" y="34"/>
                  </a:lnTo>
                  <a:lnTo>
                    <a:pt x="256" y="41"/>
                  </a:lnTo>
                  <a:lnTo>
                    <a:pt x="252" y="42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5" y="37"/>
                  </a:lnTo>
                  <a:lnTo>
                    <a:pt x="242" y="29"/>
                  </a:lnTo>
                  <a:lnTo>
                    <a:pt x="242" y="23"/>
                  </a:lnTo>
                  <a:lnTo>
                    <a:pt x="243" y="21"/>
                  </a:lnTo>
                  <a:lnTo>
                    <a:pt x="245" y="19"/>
                  </a:lnTo>
                  <a:lnTo>
                    <a:pt x="245" y="19"/>
                  </a:lnTo>
                  <a:lnTo>
                    <a:pt x="252" y="18"/>
                  </a:lnTo>
                  <a:lnTo>
                    <a:pt x="255" y="13"/>
                  </a:lnTo>
                  <a:lnTo>
                    <a:pt x="256" y="10"/>
                  </a:lnTo>
                  <a:lnTo>
                    <a:pt x="255" y="5"/>
                  </a:lnTo>
                  <a:lnTo>
                    <a:pt x="252" y="1"/>
                  </a:lnTo>
                  <a:lnTo>
                    <a:pt x="247" y="0"/>
                  </a:lnTo>
                  <a:lnTo>
                    <a:pt x="240" y="0"/>
                  </a:lnTo>
                  <a:lnTo>
                    <a:pt x="232" y="3"/>
                  </a:lnTo>
                  <a:lnTo>
                    <a:pt x="232" y="3"/>
                  </a:lnTo>
                  <a:lnTo>
                    <a:pt x="224" y="6"/>
                  </a:lnTo>
                  <a:lnTo>
                    <a:pt x="214" y="8"/>
                  </a:lnTo>
                  <a:lnTo>
                    <a:pt x="206" y="11"/>
                  </a:lnTo>
                  <a:lnTo>
                    <a:pt x="202" y="13"/>
                  </a:lnTo>
                  <a:lnTo>
                    <a:pt x="201" y="18"/>
                  </a:lnTo>
                  <a:lnTo>
                    <a:pt x="201" y="18"/>
                  </a:lnTo>
                  <a:lnTo>
                    <a:pt x="197" y="23"/>
                  </a:lnTo>
                  <a:lnTo>
                    <a:pt x="194" y="26"/>
                  </a:lnTo>
                  <a:lnTo>
                    <a:pt x="189" y="29"/>
                  </a:lnTo>
                  <a:lnTo>
                    <a:pt x="186" y="34"/>
                  </a:lnTo>
                  <a:lnTo>
                    <a:pt x="186" y="34"/>
                  </a:lnTo>
                  <a:lnTo>
                    <a:pt x="184" y="37"/>
                  </a:lnTo>
                  <a:lnTo>
                    <a:pt x="184" y="41"/>
                  </a:lnTo>
                  <a:lnTo>
                    <a:pt x="188" y="46"/>
                  </a:lnTo>
                  <a:lnTo>
                    <a:pt x="188" y="51"/>
                  </a:lnTo>
                  <a:lnTo>
                    <a:pt x="188" y="54"/>
                  </a:lnTo>
                  <a:lnTo>
                    <a:pt x="184" y="57"/>
                  </a:lnTo>
                  <a:lnTo>
                    <a:pt x="184" y="57"/>
                  </a:lnTo>
                  <a:lnTo>
                    <a:pt x="179" y="64"/>
                  </a:lnTo>
                  <a:lnTo>
                    <a:pt x="178" y="67"/>
                  </a:lnTo>
                  <a:lnTo>
                    <a:pt x="176" y="70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0" y="77"/>
                  </a:lnTo>
                  <a:lnTo>
                    <a:pt x="150" y="77"/>
                  </a:lnTo>
                  <a:lnTo>
                    <a:pt x="132" y="80"/>
                  </a:lnTo>
                  <a:lnTo>
                    <a:pt x="132" y="80"/>
                  </a:lnTo>
                  <a:lnTo>
                    <a:pt x="125" y="83"/>
                  </a:lnTo>
                  <a:lnTo>
                    <a:pt x="120" y="88"/>
                  </a:lnTo>
                  <a:lnTo>
                    <a:pt x="115" y="92"/>
                  </a:lnTo>
                  <a:lnTo>
                    <a:pt x="109" y="95"/>
                  </a:lnTo>
                  <a:lnTo>
                    <a:pt x="110" y="101"/>
                  </a:lnTo>
                  <a:lnTo>
                    <a:pt x="110" y="101"/>
                  </a:lnTo>
                  <a:lnTo>
                    <a:pt x="110" y="106"/>
                  </a:lnTo>
                  <a:lnTo>
                    <a:pt x="114" y="108"/>
                  </a:lnTo>
                  <a:lnTo>
                    <a:pt x="120" y="111"/>
                  </a:lnTo>
                  <a:lnTo>
                    <a:pt x="120" y="111"/>
                  </a:lnTo>
                  <a:lnTo>
                    <a:pt x="122" y="115"/>
                  </a:lnTo>
                  <a:lnTo>
                    <a:pt x="122" y="118"/>
                  </a:lnTo>
                  <a:lnTo>
                    <a:pt x="120" y="123"/>
                  </a:lnTo>
                  <a:lnTo>
                    <a:pt x="120" y="123"/>
                  </a:lnTo>
                  <a:lnTo>
                    <a:pt x="120" y="129"/>
                  </a:lnTo>
                  <a:lnTo>
                    <a:pt x="122" y="136"/>
                  </a:lnTo>
                  <a:lnTo>
                    <a:pt x="125" y="142"/>
                  </a:lnTo>
                  <a:lnTo>
                    <a:pt x="125" y="146"/>
                  </a:lnTo>
                  <a:lnTo>
                    <a:pt x="123" y="149"/>
                  </a:lnTo>
                  <a:lnTo>
                    <a:pt x="123" y="149"/>
                  </a:lnTo>
                  <a:lnTo>
                    <a:pt x="120" y="156"/>
                  </a:lnTo>
                  <a:lnTo>
                    <a:pt x="119" y="159"/>
                  </a:lnTo>
                  <a:lnTo>
                    <a:pt x="115" y="157"/>
                  </a:lnTo>
                  <a:lnTo>
                    <a:pt x="110" y="151"/>
                  </a:lnTo>
                  <a:lnTo>
                    <a:pt x="110" y="151"/>
                  </a:lnTo>
                  <a:lnTo>
                    <a:pt x="110" y="149"/>
                  </a:lnTo>
                  <a:lnTo>
                    <a:pt x="109" y="149"/>
                  </a:lnTo>
                  <a:lnTo>
                    <a:pt x="107" y="152"/>
                  </a:lnTo>
                  <a:lnTo>
                    <a:pt x="105" y="161"/>
                  </a:lnTo>
                  <a:lnTo>
                    <a:pt x="105" y="161"/>
                  </a:lnTo>
                  <a:lnTo>
                    <a:pt x="102" y="164"/>
                  </a:lnTo>
                  <a:lnTo>
                    <a:pt x="97" y="165"/>
                  </a:lnTo>
                  <a:lnTo>
                    <a:pt x="94" y="167"/>
                  </a:lnTo>
                  <a:lnTo>
                    <a:pt x="91" y="167"/>
                  </a:lnTo>
                  <a:lnTo>
                    <a:pt x="82" y="165"/>
                  </a:lnTo>
                  <a:lnTo>
                    <a:pt x="74" y="164"/>
                  </a:lnTo>
                  <a:lnTo>
                    <a:pt x="74" y="164"/>
                  </a:lnTo>
                  <a:lnTo>
                    <a:pt x="66" y="162"/>
                  </a:lnTo>
                  <a:lnTo>
                    <a:pt x="58" y="162"/>
                  </a:lnTo>
                  <a:lnTo>
                    <a:pt x="50" y="164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33" y="175"/>
                  </a:lnTo>
                  <a:lnTo>
                    <a:pt x="23" y="184"/>
                  </a:lnTo>
                  <a:lnTo>
                    <a:pt x="12" y="192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2" y="207"/>
                  </a:lnTo>
                  <a:lnTo>
                    <a:pt x="0" y="211"/>
                  </a:lnTo>
                  <a:lnTo>
                    <a:pt x="2" y="213"/>
                  </a:lnTo>
                  <a:lnTo>
                    <a:pt x="5" y="213"/>
                  </a:lnTo>
                  <a:lnTo>
                    <a:pt x="13" y="213"/>
                  </a:lnTo>
                  <a:lnTo>
                    <a:pt x="23" y="211"/>
                  </a:lnTo>
                  <a:lnTo>
                    <a:pt x="23" y="211"/>
                  </a:lnTo>
                  <a:lnTo>
                    <a:pt x="28" y="211"/>
                  </a:lnTo>
                  <a:lnTo>
                    <a:pt x="32" y="213"/>
                  </a:lnTo>
                  <a:lnTo>
                    <a:pt x="33" y="215"/>
                  </a:lnTo>
                  <a:lnTo>
                    <a:pt x="33" y="216"/>
                  </a:lnTo>
                  <a:lnTo>
                    <a:pt x="35" y="223"/>
                  </a:lnTo>
                  <a:lnTo>
                    <a:pt x="35" y="231"/>
                  </a:lnTo>
                  <a:lnTo>
                    <a:pt x="35" y="231"/>
                  </a:lnTo>
                  <a:lnTo>
                    <a:pt x="40" y="241"/>
                  </a:lnTo>
                  <a:lnTo>
                    <a:pt x="46" y="252"/>
                  </a:lnTo>
                  <a:lnTo>
                    <a:pt x="59" y="274"/>
                  </a:lnTo>
                  <a:lnTo>
                    <a:pt x="59" y="274"/>
                  </a:lnTo>
                  <a:lnTo>
                    <a:pt x="63" y="280"/>
                  </a:lnTo>
                  <a:lnTo>
                    <a:pt x="63" y="285"/>
                  </a:lnTo>
                  <a:lnTo>
                    <a:pt x="61" y="287"/>
                  </a:lnTo>
                  <a:lnTo>
                    <a:pt x="58" y="289"/>
                  </a:lnTo>
                  <a:lnTo>
                    <a:pt x="53" y="290"/>
                  </a:lnTo>
                  <a:lnTo>
                    <a:pt x="50" y="294"/>
                  </a:lnTo>
                  <a:lnTo>
                    <a:pt x="46" y="297"/>
                  </a:lnTo>
                  <a:lnTo>
                    <a:pt x="46" y="303"/>
                  </a:lnTo>
                  <a:lnTo>
                    <a:pt x="46" y="303"/>
                  </a:lnTo>
                  <a:lnTo>
                    <a:pt x="46" y="307"/>
                  </a:lnTo>
                  <a:lnTo>
                    <a:pt x="45" y="312"/>
                  </a:lnTo>
                  <a:lnTo>
                    <a:pt x="43" y="318"/>
                  </a:lnTo>
                  <a:lnTo>
                    <a:pt x="41" y="321"/>
                  </a:lnTo>
                  <a:lnTo>
                    <a:pt x="41" y="325"/>
                  </a:lnTo>
                  <a:lnTo>
                    <a:pt x="43" y="328"/>
                  </a:lnTo>
                  <a:lnTo>
                    <a:pt x="48" y="331"/>
                  </a:lnTo>
                  <a:lnTo>
                    <a:pt x="48" y="331"/>
                  </a:lnTo>
                  <a:lnTo>
                    <a:pt x="51" y="335"/>
                  </a:lnTo>
                  <a:lnTo>
                    <a:pt x="53" y="340"/>
                  </a:lnTo>
                  <a:lnTo>
                    <a:pt x="53" y="344"/>
                  </a:lnTo>
                  <a:lnTo>
                    <a:pt x="53" y="351"/>
                  </a:lnTo>
                  <a:lnTo>
                    <a:pt x="50" y="366"/>
                  </a:lnTo>
                  <a:lnTo>
                    <a:pt x="48" y="372"/>
                  </a:lnTo>
                  <a:lnTo>
                    <a:pt x="50" y="377"/>
                  </a:lnTo>
                  <a:lnTo>
                    <a:pt x="50" y="377"/>
                  </a:lnTo>
                  <a:lnTo>
                    <a:pt x="51" y="390"/>
                  </a:lnTo>
                  <a:lnTo>
                    <a:pt x="53" y="397"/>
                  </a:lnTo>
                  <a:lnTo>
                    <a:pt x="51" y="404"/>
                  </a:lnTo>
                  <a:lnTo>
                    <a:pt x="51" y="404"/>
                  </a:lnTo>
                  <a:lnTo>
                    <a:pt x="48" y="410"/>
                  </a:lnTo>
                  <a:lnTo>
                    <a:pt x="45" y="415"/>
                  </a:lnTo>
                  <a:lnTo>
                    <a:pt x="40" y="420"/>
                  </a:lnTo>
                  <a:lnTo>
                    <a:pt x="40" y="427"/>
                  </a:lnTo>
                  <a:lnTo>
                    <a:pt x="40" y="427"/>
                  </a:lnTo>
                  <a:lnTo>
                    <a:pt x="40" y="431"/>
                  </a:lnTo>
                  <a:lnTo>
                    <a:pt x="40" y="438"/>
                  </a:lnTo>
                  <a:lnTo>
                    <a:pt x="41" y="443"/>
                  </a:lnTo>
                  <a:lnTo>
                    <a:pt x="41" y="446"/>
                  </a:lnTo>
                  <a:lnTo>
                    <a:pt x="41" y="446"/>
                  </a:lnTo>
                  <a:lnTo>
                    <a:pt x="46" y="458"/>
                  </a:lnTo>
                  <a:lnTo>
                    <a:pt x="46" y="463"/>
                  </a:lnTo>
                  <a:lnTo>
                    <a:pt x="45" y="469"/>
                  </a:lnTo>
                  <a:lnTo>
                    <a:pt x="45" y="469"/>
                  </a:lnTo>
                  <a:lnTo>
                    <a:pt x="41" y="479"/>
                  </a:lnTo>
                  <a:lnTo>
                    <a:pt x="41" y="486"/>
                  </a:lnTo>
                  <a:lnTo>
                    <a:pt x="45" y="489"/>
                  </a:lnTo>
                  <a:lnTo>
                    <a:pt x="53" y="499"/>
                  </a:lnTo>
                  <a:lnTo>
                    <a:pt x="92" y="504"/>
                  </a:lnTo>
                  <a:lnTo>
                    <a:pt x="92" y="504"/>
                  </a:lnTo>
                  <a:lnTo>
                    <a:pt x="97" y="504"/>
                  </a:lnTo>
                  <a:lnTo>
                    <a:pt x="102" y="505"/>
                  </a:lnTo>
                  <a:lnTo>
                    <a:pt x="110" y="509"/>
                  </a:lnTo>
                  <a:lnTo>
                    <a:pt x="119" y="514"/>
                  </a:lnTo>
                  <a:lnTo>
                    <a:pt x="127" y="518"/>
                  </a:lnTo>
                  <a:lnTo>
                    <a:pt x="127" y="518"/>
                  </a:lnTo>
                  <a:lnTo>
                    <a:pt x="140" y="522"/>
                  </a:lnTo>
                  <a:lnTo>
                    <a:pt x="158" y="525"/>
                  </a:lnTo>
                  <a:lnTo>
                    <a:pt x="174" y="525"/>
                  </a:lnTo>
                  <a:lnTo>
                    <a:pt x="183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92" y="515"/>
                  </a:lnTo>
                  <a:lnTo>
                    <a:pt x="197" y="507"/>
                  </a:lnTo>
                  <a:lnTo>
                    <a:pt x="201" y="500"/>
                  </a:lnTo>
                  <a:lnTo>
                    <a:pt x="207" y="494"/>
                  </a:lnTo>
                  <a:lnTo>
                    <a:pt x="207" y="494"/>
                  </a:lnTo>
                  <a:lnTo>
                    <a:pt x="215" y="492"/>
                  </a:lnTo>
                  <a:lnTo>
                    <a:pt x="224" y="492"/>
                  </a:lnTo>
                  <a:lnTo>
                    <a:pt x="240" y="494"/>
                  </a:lnTo>
                  <a:lnTo>
                    <a:pt x="240" y="494"/>
                  </a:lnTo>
                  <a:lnTo>
                    <a:pt x="243" y="492"/>
                  </a:lnTo>
                  <a:lnTo>
                    <a:pt x="247" y="489"/>
                  </a:lnTo>
                  <a:lnTo>
                    <a:pt x="252" y="482"/>
                  </a:lnTo>
                  <a:lnTo>
                    <a:pt x="255" y="476"/>
                  </a:lnTo>
                  <a:lnTo>
                    <a:pt x="258" y="472"/>
                  </a:lnTo>
                  <a:lnTo>
                    <a:pt x="261" y="472"/>
                  </a:lnTo>
                  <a:lnTo>
                    <a:pt x="261" y="472"/>
                  </a:lnTo>
                  <a:lnTo>
                    <a:pt x="265" y="477"/>
                  </a:lnTo>
                  <a:lnTo>
                    <a:pt x="270" y="479"/>
                  </a:lnTo>
                  <a:lnTo>
                    <a:pt x="273" y="481"/>
                  </a:lnTo>
                  <a:lnTo>
                    <a:pt x="278" y="484"/>
                  </a:lnTo>
                  <a:lnTo>
                    <a:pt x="278" y="484"/>
                  </a:lnTo>
                  <a:lnTo>
                    <a:pt x="281" y="489"/>
                  </a:lnTo>
                  <a:lnTo>
                    <a:pt x="286" y="497"/>
                  </a:lnTo>
                  <a:lnTo>
                    <a:pt x="288" y="500"/>
                  </a:lnTo>
                  <a:lnTo>
                    <a:pt x="289" y="502"/>
                  </a:lnTo>
                  <a:lnTo>
                    <a:pt x="293" y="500"/>
                  </a:lnTo>
                  <a:lnTo>
                    <a:pt x="294" y="497"/>
                  </a:lnTo>
                  <a:lnTo>
                    <a:pt x="294" y="497"/>
                  </a:lnTo>
                  <a:lnTo>
                    <a:pt x="298" y="489"/>
                  </a:lnTo>
                  <a:lnTo>
                    <a:pt x="304" y="481"/>
                  </a:lnTo>
                  <a:lnTo>
                    <a:pt x="312" y="474"/>
                  </a:lnTo>
                  <a:lnTo>
                    <a:pt x="319" y="469"/>
                  </a:lnTo>
                  <a:lnTo>
                    <a:pt x="319" y="469"/>
                  </a:lnTo>
                  <a:lnTo>
                    <a:pt x="317" y="464"/>
                  </a:lnTo>
                  <a:lnTo>
                    <a:pt x="314" y="459"/>
                  </a:lnTo>
                  <a:lnTo>
                    <a:pt x="311" y="454"/>
                  </a:lnTo>
                  <a:lnTo>
                    <a:pt x="309" y="450"/>
                  </a:lnTo>
                  <a:lnTo>
                    <a:pt x="309" y="450"/>
                  </a:lnTo>
                  <a:lnTo>
                    <a:pt x="311" y="448"/>
                  </a:lnTo>
                  <a:lnTo>
                    <a:pt x="314" y="446"/>
                  </a:lnTo>
                  <a:lnTo>
                    <a:pt x="324" y="443"/>
                  </a:lnTo>
                  <a:lnTo>
                    <a:pt x="327" y="443"/>
                  </a:lnTo>
                  <a:lnTo>
                    <a:pt x="330" y="445"/>
                  </a:lnTo>
                  <a:lnTo>
                    <a:pt x="330" y="450"/>
                  </a:lnTo>
                  <a:lnTo>
                    <a:pt x="329" y="458"/>
                  </a:lnTo>
                  <a:lnTo>
                    <a:pt x="329" y="458"/>
                  </a:lnTo>
                  <a:lnTo>
                    <a:pt x="325" y="466"/>
                  </a:lnTo>
                  <a:lnTo>
                    <a:pt x="325" y="472"/>
                  </a:lnTo>
                  <a:lnTo>
                    <a:pt x="330" y="487"/>
                  </a:lnTo>
                  <a:lnTo>
                    <a:pt x="330" y="487"/>
                  </a:lnTo>
                  <a:lnTo>
                    <a:pt x="332" y="489"/>
                  </a:lnTo>
                  <a:lnTo>
                    <a:pt x="332" y="489"/>
                  </a:lnTo>
                  <a:lnTo>
                    <a:pt x="335" y="487"/>
                  </a:lnTo>
                  <a:lnTo>
                    <a:pt x="339" y="484"/>
                  </a:lnTo>
                  <a:lnTo>
                    <a:pt x="342" y="476"/>
                  </a:lnTo>
                  <a:lnTo>
                    <a:pt x="342" y="476"/>
                  </a:lnTo>
                  <a:lnTo>
                    <a:pt x="350" y="469"/>
                  </a:lnTo>
                  <a:lnTo>
                    <a:pt x="355" y="466"/>
                  </a:lnTo>
                  <a:lnTo>
                    <a:pt x="357" y="463"/>
                  </a:lnTo>
                  <a:lnTo>
                    <a:pt x="357" y="463"/>
                  </a:lnTo>
                  <a:lnTo>
                    <a:pt x="362" y="456"/>
                  </a:lnTo>
                  <a:lnTo>
                    <a:pt x="365" y="453"/>
                  </a:lnTo>
                  <a:lnTo>
                    <a:pt x="368" y="451"/>
                  </a:lnTo>
                  <a:lnTo>
                    <a:pt x="368" y="451"/>
                  </a:lnTo>
                  <a:lnTo>
                    <a:pt x="371" y="453"/>
                  </a:lnTo>
                  <a:lnTo>
                    <a:pt x="373" y="456"/>
                  </a:lnTo>
                  <a:lnTo>
                    <a:pt x="378" y="463"/>
                  </a:lnTo>
                  <a:lnTo>
                    <a:pt x="385" y="476"/>
                  </a:lnTo>
                  <a:lnTo>
                    <a:pt x="385" y="476"/>
                  </a:lnTo>
                  <a:lnTo>
                    <a:pt x="388" y="481"/>
                  </a:lnTo>
                  <a:lnTo>
                    <a:pt x="389" y="484"/>
                  </a:lnTo>
                  <a:lnTo>
                    <a:pt x="393" y="484"/>
                  </a:lnTo>
                  <a:lnTo>
                    <a:pt x="396" y="482"/>
                  </a:lnTo>
                  <a:lnTo>
                    <a:pt x="403" y="477"/>
                  </a:lnTo>
                  <a:lnTo>
                    <a:pt x="409" y="472"/>
                  </a:lnTo>
                  <a:lnTo>
                    <a:pt x="422" y="461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24"/>
            <p:cNvSpPr>
              <a:spLocks/>
            </p:cNvSpPr>
            <p:nvPr/>
          </p:nvSpPr>
          <p:spPr bwMode="auto">
            <a:xfrm>
              <a:off x="4918075" y="2300289"/>
              <a:ext cx="735013" cy="625475"/>
            </a:xfrm>
            <a:custGeom>
              <a:avLst/>
              <a:gdLst>
                <a:gd name="T0" fmla="*/ 427 w 463"/>
                <a:gd name="T1" fmla="*/ 82 h 394"/>
                <a:gd name="T2" fmla="*/ 411 w 463"/>
                <a:gd name="T3" fmla="*/ 48 h 394"/>
                <a:gd name="T4" fmla="*/ 396 w 463"/>
                <a:gd name="T5" fmla="*/ 38 h 394"/>
                <a:gd name="T6" fmla="*/ 383 w 463"/>
                <a:gd name="T7" fmla="*/ 23 h 394"/>
                <a:gd name="T8" fmla="*/ 358 w 463"/>
                <a:gd name="T9" fmla="*/ 3 h 394"/>
                <a:gd name="T10" fmla="*/ 334 w 463"/>
                <a:gd name="T11" fmla="*/ 5 h 394"/>
                <a:gd name="T12" fmla="*/ 314 w 463"/>
                <a:gd name="T13" fmla="*/ 16 h 394"/>
                <a:gd name="T14" fmla="*/ 302 w 463"/>
                <a:gd name="T15" fmla="*/ 48 h 394"/>
                <a:gd name="T16" fmla="*/ 292 w 463"/>
                <a:gd name="T17" fmla="*/ 43 h 394"/>
                <a:gd name="T18" fmla="*/ 288 w 463"/>
                <a:gd name="T19" fmla="*/ 33 h 394"/>
                <a:gd name="T20" fmla="*/ 276 w 463"/>
                <a:gd name="T21" fmla="*/ 38 h 394"/>
                <a:gd name="T22" fmla="*/ 242 w 463"/>
                <a:gd name="T23" fmla="*/ 8 h 394"/>
                <a:gd name="T24" fmla="*/ 215 w 463"/>
                <a:gd name="T25" fmla="*/ 26 h 394"/>
                <a:gd name="T26" fmla="*/ 194 w 463"/>
                <a:gd name="T27" fmla="*/ 38 h 394"/>
                <a:gd name="T28" fmla="*/ 181 w 463"/>
                <a:gd name="T29" fmla="*/ 43 h 394"/>
                <a:gd name="T30" fmla="*/ 118 w 463"/>
                <a:gd name="T31" fmla="*/ 56 h 394"/>
                <a:gd name="T32" fmla="*/ 74 w 463"/>
                <a:gd name="T33" fmla="*/ 72 h 394"/>
                <a:gd name="T34" fmla="*/ 66 w 463"/>
                <a:gd name="T35" fmla="*/ 85 h 394"/>
                <a:gd name="T36" fmla="*/ 72 w 463"/>
                <a:gd name="T37" fmla="*/ 121 h 394"/>
                <a:gd name="T38" fmla="*/ 54 w 463"/>
                <a:gd name="T39" fmla="*/ 118 h 394"/>
                <a:gd name="T40" fmla="*/ 41 w 463"/>
                <a:gd name="T41" fmla="*/ 126 h 394"/>
                <a:gd name="T42" fmla="*/ 31 w 463"/>
                <a:gd name="T43" fmla="*/ 149 h 394"/>
                <a:gd name="T44" fmla="*/ 23 w 463"/>
                <a:gd name="T45" fmla="*/ 167 h 394"/>
                <a:gd name="T46" fmla="*/ 13 w 463"/>
                <a:gd name="T47" fmla="*/ 174 h 394"/>
                <a:gd name="T48" fmla="*/ 4 w 463"/>
                <a:gd name="T49" fmla="*/ 197 h 394"/>
                <a:gd name="T50" fmla="*/ 5 w 463"/>
                <a:gd name="T51" fmla="*/ 218 h 394"/>
                <a:gd name="T52" fmla="*/ 28 w 463"/>
                <a:gd name="T53" fmla="*/ 238 h 394"/>
                <a:gd name="T54" fmla="*/ 43 w 463"/>
                <a:gd name="T55" fmla="*/ 264 h 394"/>
                <a:gd name="T56" fmla="*/ 53 w 463"/>
                <a:gd name="T57" fmla="*/ 281 h 394"/>
                <a:gd name="T58" fmla="*/ 56 w 463"/>
                <a:gd name="T59" fmla="*/ 300 h 394"/>
                <a:gd name="T60" fmla="*/ 64 w 463"/>
                <a:gd name="T61" fmla="*/ 319 h 394"/>
                <a:gd name="T62" fmla="*/ 76 w 463"/>
                <a:gd name="T63" fmla="*/ 325 h 394"/>
                <a:gd name="T64" fmla="*/ 91 w 463"/>
                <a:gd name="T65" fmla="*/ 358 h 394"/>
                <a:gd name="T66" fmla="*/ 95 w 463"/>
                <a:gd name="T67" fmla="*/ 389 h 394"/>
                <a:gd name="T68" fmla="*/ 122 w 463"/>
                <a:gd name="T69" fmla="*/ 383 h 394"/>
                <a:gd name="T70" fmla="*/ 128 w 463"/>
                <a:gd name="T71" fmla="*/ 371 h 394"/>
                <a:gd name="T72" fmla="*/ 136 w 463"/>
                <a:gd name="T73" fmla="*/ 373 h 394"/>
                <a:gd name="T74" fmla="*/ 174 w 463"/>
                <a:gd name="T75" fmla="*/ 360 h 394"/>
                <a:gd name="T76" fmla="*/ 197 w 463"/>
                <a:gd name="T77" fmla="*/ 325 h 394"/>
                <a:gd name="T78" fmla="*/ 224 w 463"/>
                <a:gd name="T79" fmla="*/ 323 h 394"/>
                <a:gd name="T80" fmla="*/ 230 w 463"/>
                <a:gd name="T81" fmla="*/ 314 h 394"/>
                <a:gd name="T82" fmla="*/ 232 w 463"/>
                <a:gd name="T83" fmla="*/ 300 h 394"/>
                <a:gd name="T84" fmla="*/ 237 w 463"/>
                <a:gd name="T85" fmla="*/ 277 h 394"/>
                <a:gd name="T86" fmla="*/ 258 w 463"/>
                <a:gd name="T87" fmla="*/ 250 h 394"/>
                <a:gd name="T88" fmla="*/ 284 w 463"/>
                <a:gd name="T89" fmla="*/ 240 h 394"/>
                <a:gd name="T90" fmla="*/ 309 w 463"/>
                <a:gd name="T91" fmla="*/ 210 h 394"/>
                <a:gd name="T92" fmla="*/ 335 w 463"/>
                <a:gd name="T93" fmla="*/ 182 h 394"/>
                <a:gd name="T94" fmla="*/ 350 w 463"/>
                <a:gd name="T95" fmla="*/ 174 h 394"/>
                <a:gd name="T96" fmla="*/ 371 w 463"/>
                <a:gd name="T97" fmla="*/ 169 h 394"/>
                <a:gd name="T98" fmla="*/ 389 w 463"/>
                <a:gd name="T99" fmla="*/ 153 h 394"/>
                <a:gd name="T100" fmla="*/ 402 w 463"/>
                <a:gd name="T101" fmla="*/ 146 h 394"/>
                <a:gd name="T102" fmla="*/ 404 w 463"/>
                <a:gd name="T103" fmla="*/ 133 h 394"/>
                <a:gd name="T104" fmla="*/ 439 w 463"/>
                <a:gd name="T105" fmla="*/ 130 h 394"/>
                <a:gd name="T106" fmla="*/ 437 w 463"/>
                <a:gd name="T107" fmla="*/ 123 h 394"/>
                <a:gd name="T108" fmla="*/ 445 w 463"/>
                <a:gd name="T109" fmla="*/ 121 h 394"/>
                <a:gd name="T110" fmla="*/ 450 w 463"/>
                <a:gd name="T111" fmla="*/ 128 h 394"/>
                <a:gd name="T112" fmla="*/ 463 w 463"/>
                <a:gd name="T113" fmla="*/ 11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3" h="394">
                  <a:moveTo>
                    <a:pt x="463" y="117"/>
                  </a:moveTo>
                  <a:lnTo>
                    <a:pt x="434" y="89"/>
                  </a:lnTo>
                  <a:lnTo>
                    <a:pt x="434" y="89"/>
                  </a:lnTo>
                  <a:lnTo>
                    <a:pt x="427" y="82"/>
                  </a:lnTo>
                  <a:lnTo>
                    <a:pt x="427" y="82"/>
                  </a:lnTo>
                  <a:lnTo>
                    <a:pt x="422" y="76"/>
                  </a:lnTo>
                  <a:lnTo>
                    <a:pt x="421" y="66"/>
                  </a:lnTo>
                  <a:lnTo>
                    <a:pt x="421" y="49"/>
                  </a:lnTo>
                  <a:lnTo>
                    <a:pt x="421" y="49"/>
                  </a:lnTo>
                  <a:lnTo>
                    <a:pt x="411" y="48"/>
                  </a:lnTo>
                  <a:lnTo>
                    <a:pt x="406" y="48"/>
                  </a:lnTo>
                  <a:lnTo>
                    <a:pt x="401" y="46"/>
                  </a:lnTo>
                  <a:lnTo>
                    <a:pt x="401" y="46"/>
                  </a:lnTo>
                  <a:lnTo>
                    <a:pt x="398" y="41"/>
                  </a:lnTo>
                  <a:lnTo>
                    <a:pt x="396" y="38"/>
                  </a:lnTo>
                  <a:lnTo>
                    <a:pt x="396" y="30"/>
                  </a:lnTo>
                  <a:lnTo>
                    <a:pt x="394" y="28"/>
                  </a:lnTo>
                  <a:lnTo>
                    <a:pt x="393" y="25"/>
                  </a:lnTo>
                  <a:lnTo>
                    <a:pt x="389" y="23"/>
                  </a:lnTo>
                  <a:lnTo>
                    <a:pt x="383" y="23"/>
                  </a:lnTo>
                  <a:lnTo>
                    <a:pt x="383" y="23"/>
                  </a:lnTo>
                  <a:lnTo>
                    <a:pt x="373" y="20"/>
                  </a:lnTo>
                  <a:lnTo>
                    <a:pt x="365" y="15"/>
                  </a:lnTo>
                  <a:lnTo>
                    <a:pt x="360" y="8"/>
                  </a:lnTo>
                  <a:lnTo>
                    <a:pt x="358" y="3"/>
                  </a:lnTo>
                  <a:lnTo>
                    <a:pt x="356" y="0"/>
                  </a:lnTo>
                  <a:lnTo>
                    <a:pt x="356" y="0"/>
                  </a:lnTo>
                  <a:lnTo>
                    <a:pt x="352" y="2"/>
                  </a:lnTo>
                  <a:lnTo>
                    <a:pt x="345" y="3"/>
                  </a:lnTo>
                  <a:lnTo>
                    <a:pt x="334" y="5"/>
                  </a:lnTo>
                  <a:lnTo>
                    <a:pt x="327" y="7"/>
                  </a:lnTo>
                  <a:lnTo>
                    <a:pt x="322" y="8"/>
                  </a:lnTo>
                  <a:lnTo>
                    <a:pt x="317" y="11"/>
                  </a:lnTo>
                  <a:lnTo>
                    <a:pt x="314" y="16"/>
                  </a:lnTo>
                  <a:lnTo>
                    <a:pt x="314" y="16"/>
                  </a:lnTo>
                  <a:lnTo>
                    <a:pt x="309" y="26"/>
                  </a:lnTo>
                  <a:lnTo>
                    <a:pt x="306" y="38"/>
                  </a:lnTo>
                  <a:lnTo>
                    <a:pt x="306" y="38"/>
                  </a:lnTo>
                  <a:lnTo>
                    <a:pt x="306" y="43"/>
                  </a:lnTo>
                  <a:lnTo>
                    <a:pt x="302" y="48"/>
                  </a:lnTo>
                  <a:lnTo>
                    <a:pt x="299" y="51"/>
                  </a:lnTo>
                  <a:lnTo>
                    <a:pt x="294" y="53"/>
                  </a:lnTo>
                  <a:lnTo>
                    <a:pt x="294" y="53"/>
                  </a:lnTo>
                  <a:lnTo>
                    <a:pt x="292" y="48"/>
                  </a:lnTo>
                  <a:lnTo>
                    <a:pt x="292" y="43"/>
                  </a:lnTo>
                  <a:lnTo>
                    <a:pt x="292" y="36"/>
                  </a:lnTo>
                  <a:lnTo>
                    <a:pt x="291" y="31"/>
                  </a:lnTo>
                  <a:lnTo>
                    <a:pt x="291" y="31"/>
                  </a:lnTo>
                  <a:lnTo>
                    <a:pt x="289" y="33"/>
                  </a:lnTo>
                  <a:lnTo>
                    <a:pt x="288" y="33"/>
                  </a:lnTo>
                  <a:lnTo>
                    <a:pt x="284" y="38"/>
                  </a:lnTo>
                  <a:lnTo>
                    <a:pt x="283" y="39"/>
                  </a:lnTo>
                  <a:lnTo>
                    <a:pt x="281" y="41"/>
                  </a:lnTo>
                  <a:lnTo>
                    <a:pt x="279" y="39"/>
                  </a:lnTo>
                  <a:lnTo>
                    <a:pt x="276" y="38"/>
                  </a:lnTo>
                  <a:lnTo>
                    <a:pt x="276" y="38"/>
                  </a:lnTo>
                  <a:lnTo>
                    <a:pt x="265" y="28"/>
                  </a:lnTo>
                  <a:lnTo>
                    <a:pt x="253" y="16"/>
                  </a:lnTo>
                  <a:lnTo>
                    <a:pt x="253" y="16"/>
                  </a:lnTo>
                  <a:lnTo>
                    <a:pt x="242" y="8"/>
                  </a:lnTo>
                  <a:lnTo>
                    <a:pt x="228" y="2"/>
                  </a:lnTo>
                  <a:lnTo>
                    <a:pt x="222" y="11"/>
                  </a:lnTo>
                  <a:lnTo>
                    <a:pt x="222" y="11"/>
                  </a:lnTo>
                  <a:lnTo>
                    <a:pt x="219" y="21"/>
                  </a:lnTo>
                  <a:lnTo>
                    <a:pt x="215" y="26"/>
                  </a:lnTo>
                  <a:lnTo>
                    <a:pt x="212" y="31"/>
                  </a:lnTo>
                  <a:lnTo>
                    <a:pt x="212" y="31"/>
                  </a:lnTo>
                  <a:lnTo>
                    <a:pt x="209" y="34"/>
                  </a:lnTo>
                  <a:lnTo>
                    <a:pt x="204" y="36"/>
                  </a:lnTo>
                  <a:lnTo>
                    <a:pt x="194" y="38"/>
                  </a:lnTo>
                  <a:lnTo>
                    <a:pt x="194" y="38"/>
                  </a:lnTo>
                  <a:lnTo>
                    <a:pt x="187" y="41"/>
                  </a:lnTo>
                  <a:lnTo>
                    <a:pt x="184" y="43"/>
                  </a:lnTo>
                  <a:lnTo>
                    <a:pt x="181" y="43"/>
                  </a:lnTo>
                  <a:lnTo>
                    <a:pt x="181" y="43"/>
                  </a:lnTo>
                  <a:lnTo>
                    <a:pt x="166" y="48"/>
                  </a:lnTo>
                  <a:lnTo>
                    <a:pt x="153" y="51"/>
                  </a:lnTo>
                  <a:lnTo>
                    <a:pt x="125" y="54"/>
                  </a:lnTo>
                  <a:lnTo>
                    <a:pt x="125" y="54"/>
                  </a:lnTo>
                  <a:lnTo>
                    <a:pt x="118" y="56"/>
                  </a:lnTo>
                  <a:lnTo>
                    <a:pt x="112" y="59"/>
                  </a:lnTo>
                  <a:lnTo>
                    <a:pt x="100" y="64"/>
                  </a:lnTo>
                  <a:lnTo>
                    <a:pt x="87" y="71"/>
                  </a:lnTo>
                  <a:lnTo>
                    <a:pt x="81" y="72"/>
                  </a:lnTo>
                  <a:lnTo>
                    <a:pt x="74" y="72"/>
                  </a:lnTo>
                  <a:lnTo>
                    <a:pt x="74" y="72"/>
                  </a:lnTo>
                  <a:lnTo>
                    <a:pt x="71" y="72"/>
                  </a:lnTo>
                  <a:lnTo>
                    <a:pt x="68" y="74"/>
                  </a:lnTo>
                  <a:lnTo>
                    <a:pt x="66" y="79"/>
                  </a:lnTo>
                  <a:lnTo>
                    <a:pt x="66" y="85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72" y="108"/>
                  </a:lnTo>
                  <a:lnTo>
                    <a:pt x="74" y="118"/>
                  </a:lnTo>
                  <a:lnTo>
                    <a:pt x="72" y="121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66" y="123"/>
                  </a:lnTo>
                  <a:lnTo>
                    <a:pt x="63" y="121"/>
                  </a:lnTo>
                  <a:lnTo>
                    <a:pt x="54" y="118"/>
                  </a:lnTo>
                  <a:lnTo>
                    <a:pt x="51" y="118"/>
                  </a:lnTo>
                  <a:lnTo>
                    <a:pt x="48" y="118"/>
                  </a:lnTo>
                  <a:lnTo>
                    <a:pt x="45" y="121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40" y="136"/>
                  </a:lnTo>
                  <a:lnTo>
                    <a:pt x="40" y="140"/>
                  </a:lnTo>
                  <a:lnTo>
                    <a:pt x="38" y="144"/>
                  </a:lnTo>
                  <a:lnTo>
                    <a:pt x="38" y="144"/>
                  </a:lnTo>
                  <a:lnTo>
                    <a:pt x="31" y="149"/>
                  </a:lnTo>
                  <a:lnTo>
                    <a:pt x="25" y="154"/>
                  </a:lnTo>
                  <a:lnTo>
                    <a:pt x="25" y="154"/>
                  </a:lnTo>
                  <a:lnTo>
                    <a:pt x="23" y="158"/>
                  </a:lnTo>
                  <a:lnTo>
                    <a:pt x="23" y="161"/>
                  </a:lnTo>
                  <a:lnTo>
                    <a:pt x="23" y="167"/>
                  </a:lnTo>
                  <a:lnTo>
                    <a:pt x="23" y="172"/>
                  </a:lnTo>
                  <a:lnTo>
                    <a:pt x="23" y="174"/>
                  </a:lnTo>
                  <a:lnTo>
                    <a:pt x="20" y="174"/>
                  </a:lnTo>
                  <a:lnTo>
                    <a:pt x="20" y="174"/>
                  </a:lnTo>
                  <a:lnTo>
                    <a:pt x="13" y="174"/>
                  </a:lnTo>
                  <a:lnTo>
                    <a:pt x="10" y="174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2" y="187"/>
                  </a:lnTo>
                  <a:lnTo>
                    <a:pt x="4" y="197"/>
                  </a:lnTo>
                  <a:lnTo>
                    <a:pt x="4" y="197"/>
                  </a:lnTo>
                  <a:lnTo>
                    <a:pt x="4" y="207"/>
                  </a:lnTo>
                  <a:lnTo>
                    <a:pt x="4" y="215"/>
                  </a:lnTo>
                  <a:lnTo>
                    <a:pt x="4" y="215"/>
                  </a:lnTo>
                  <a:lnTo>
                    <a:pt x="5" y="218"/>
                  </a:lnTo>
                  <a:lnTo>
                    <a:pt x="8" y="220"/>
                  </a:lnTo>
                  <a:lnTo>
                    <a:pt x="15" y="225"/>
                  </a:lnTo>
                  <a:lnTo>
                    <a:pt x="23" y="230"/>
                  </a:lnTo>
                  <a:lnTo>
                    <a:pt x="26" y="233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33" y="253"/>
                  </a:lnTo>
                  <a:lnTo>
                    <a:pt x="38" y="258"/>
                  </a:lnTo>
                  <a:lnTo>
                    <a:pt x="43" y="264"/>
                  </a:lnTo>
                  <a:lnTo>
                    <a:pt x="43" y="264"/>
                  </a:lnTo>
                  <a:lnTo>
                    <a:pt x="48" y="266"/>
                  </a:lnTo>
                  <a:lnTo>
                    <a:pt x="51" y="269"/>
                  </a:lnTo>
                  <a:lnTo>
                    <a:pt x="53" y="274"/>
                  </a:lnTo>
                  <a:lnTo>
                    <a:pt x="53" y="281"/>
                  </a:lnTo>
                  <a:lnTo>
                    <a:pt x="53" y="281"/>
                  </a:lnTo>
                  <a:lnTo>
                    <a:pt x="53" y="284"/>
                  </a:lnTo>
                  <a:lnTo>
                    <a:pt x="54" y="287"/>
                  </a:lnTo>
                  <a:lnTo>
                    <a:pt x="56" y="294"/>
                  </a:lnTo>
                  <a:lnTo>
                    <a:pt x="56" y="294"/>
                  </a:lnTo>
                  <a:lnTo>
                    <a:pt x="56" y="300"/>
                  </a:lnTo>
                  <a:lnTo>
                    <a:pt x="54" y="309"/>
                  </a:lnTo>
                  <a:lnTo>
                    <a:pt x="54" y="312"/>
                  </a:lnTo>
                  <a:lnTo>
                    <a:pt x="56" y="315"/>
                  </a:lnTo>
                  <a:lnTo>
                    <a:pt x="59" y="317"/>
                  </a:lnTo>
                  <a:lnTo>
                    <a:pt x="64" y="319"/>
                  </a:lnTo>
                  <a:lnTo>
                    <a:pt x="64" y="319"/>
                  </a:lnTo>
                  <a:lnTo>
                    <a:pt x="72" y="319"/>
                  </a:lnTo>
                  <a:lnTo>
                    <a:pt x="74" y="320"/>
                  </a:lnTo>
                  <a:lnTo>
                    <a:pt x="76" y="325"/>
                  </a:lnTo>
                  <a:lnTo>
                    <a:pt x="76" y="325"/>
                  </a:lnTo>
                  <a:lnTo>
                    <a:pt x="81" y="338"/>
                  </a:lnTo>
                  <a:lnTo>
                    <a:pt x="87" y="350"/>
                  </a:lnTo>
                  <a:lnTo>
                    <a:pt x="87" y="350"/>
                  </a:lnTo>
                  <a:lnTo>
                    <a:pt x="89" y="353"/>
                  </a:lnTo>
                  <a:lnTo>
                    <a:pt x="91" y="358"/>
                  </a:lnTo>
                  <a:lnTo>
                    <a:pt x="91" y="368"/>
                  </a:lnTo>
                  <a:lnTo>
                    <a:pt x="91" y="379"/>
                  </a:lnTo>
                  <a:lnTo>
                    <a:pt x="92" y="384"/>
                  </a:lnTo>
                  <a:lnTo>
                    <a:pt x="95" y="389"/>
                  </a:lnTo>
                  <a:lnTo>
                    <a:pt x="95" y="389"/>
                  </a:lnTo>
                  <a:lnTo>
                    <a:pt x="99" y="392"/>
                  </a:lnTo>
                  <a:lnTo>
                    <a:pt x="105" y="394"/>
                  </a:lnTo>
                  <a:lnTo>
                    <a:pt x="110" y="394"/>
                  </a:lnTo>
                  <a:lnTo>
                    <a:pt x="114" y="391"/>
                  </a:lnTo>
                  <a:lnTo>
                    <a:pt x="122" y="383"/>
                  </a:lnTo>
                  <a:lnTo>
                    <a:pt x="122" y="383"/>
                  </a:lnTo>
                  <a:lnTo>
                    <a:pt x="120" y="379"/>
                  </a:lnTo>
                  <a:lnTo>
                    <a:pt x="122" y="376"/>
                  </a:lnTo>
                  <a:lnTo>
                    <a:pt x="122" y="376"/>
                  </a:lnTo>
                  <a:lnTo>
                    <a:pt x="128" y="371"/>
                  </a:lnTo>
                  <a:lnTo>
                    <a:pt x="128" y="371"/>
                  </a:lnTo>
                  <a:lnTo>
                    <a:pt x="130" y="369"/>
                  </a:lnTo>
                  <a:lnTo>
                    <a:pt x="133" y="369"/>
                  </a:lnTo>
                  <a:lnTo>
                    <a:pt x="135" y="371"/>
                  </a:lnTo>
                  <a:lnTo>
                    <a:pt x="136" y="373"/>
                  </a:lnTo>
                  <a:lnTo>
                    <a:pt x="136" y="376"/>
                  </a:lnTo>
                  <a:lnTo>
                    <a:pt x="148" y="373"/>
                  </a:lnTo>
                  <a:lnTo>
                    <a:pt x="168" y="374"/>
                  </a:lnTo>
                  <a:lnTo>
                    <a:pt x="168" y="374"/>
                  </a:lnTo>
                  <a:lnTo>
                    <a:pt x="174" y="360"/>
                  </a:lnTo>
                  <a:lnTo>
                    <a:pt x="179" y="353"/>
                  </a:lnTo>
                  <a:lnTo>
                    <a:pt x="184" y="346"/>
                  </a:lnTo>
                  <a:lnTo>
                    <a:pt x="184" y="346"/>
                  </a:lnTo>
                  <a:lnTo>
                    <a:pt x="191" y="335"/>
                  </a:lnTo>
                  <a:lnTo>
                    <a:pt x="197" y="325"/>
                  </a:lnTo>
                  <a:lnTo>
                    <a:pt x="197" y="325"/>
                  </a:lnTo>
                  <a:lnTo>
                    <a:pt x="214" y="327"/>
                  </a:lnTo>
                  <a:lnTo>
                    <a:pt x="217" y="327"/>
                  </a:lnTo>
                  <a:lnTo>
                    <a:pt x="220" y="325"/>
                  </a:lnTo>
                  <a:lnTo>
                    <a:pt x="224" y="323"/>
                  </a:lnTo>
                  <a:lnTo>
                    <a:pt x="224" y="319"/>
                  </a:lnTo>
                  <a:lnTo>
                    <a:pt x="224" y="319"/>
                  </a:lnTo>
                  <a:lnTo>
                    <a:pt x="227" y="315"/>
                  </a:lnTo>
                  <a:lnTo>
                    <a:pt x="230" y="314"/>
                  </a:lnTo>
                  <a:lnTo>
                    <a:pt x="230" y="314"/>
                  </a:lnTo>
                  <a:lnTo>
                    <a:pt x="230" y="310"/>
                  </a:lnTo>
                  <a:lnTo>
                    <a:pt x="230" y="307"/>
                  </a:lnTo>
                  <a:lnTo>
                    <a:pt x="230" y="304"/>
                  </a:lnTo>
                  <a:lnTo>
                    <a:pt x="232" y="300"/>
                  </a:lnTo>
                  <a:lnTo>
                    <a:pt x="232" y="300"/>
                  </a:lnTo>
                  <a:lnTo>
                    <a:pt x="233" y="297"/>
                  </a:lnTo>
                  <a:lnTo>
                    <a:pt x="235" y="294"/>
                  </a:lnTo>
                  <a:lnTo>
                    <a:pt x="233" y="286"/>
                  </a:lnTo>
                  <a:lnTo>
                    <a:pt x="233" y="286"/>
                  </a:lnTo>
                  <a:lnTo>
                    <a:pt x="237" y="277"/>
                  </a:lnTo>
                  <a:lnTo>
                    <a:pt x="242" y="269"/>
                  </a:lnTo>
                  <a:lnTo>
                    <a:pt x="246" y="261"/>
                  </a:lnTo>
                  <a:lnTo>
                    <a:pt x="251" y="254"/>
                  </a:lnTo>
                  <a:lnTo>
                    <a:pt x="251" y="254"/>
                  </a:lnTo>
                  <a:lnTo>
                    <a:pt x="258" y="250"/>
                  </a:lnTo>
                  <a:lnTo>
                    <a:pt x="263" y="248"/>
                  </a:lnTo>
                  <a:lnTo>
                    <a:pt x="276" y="245"/>
                  </a:lnTo>
                  <a:lnTo>
                    <a:pt x="276" y="245"/>
                  </a:lnTo>
                  <a:lnTo>
                    <a:pt x="281" y="243"/>
                  </a:lnTo>
                  <a:lnTo>
                    <a:pt x="284" y="240"/>
                  </a:lnTo>
                  <a:lnTo>
                    <a:pt x="292" y="231"/>
                  </a:lnTo>
                  <a:lnTo>
                    <a:pt x="299" y="222"/>
                  </a:lnTo>
                  <a:lnTo>
                    <a:pt x="306" y="213"/>
                  </a:lnTo>
                  <a:lnTo>
                    <a:pt x="306" y="213"/>
                  </a:lnTo>
                  <a:lnTo>
                    <a:pt x="309" y="210"/>
                  </a:lnTo>
                  <a:lnTo>
                    <a:pt x="312" y="209"/>
                  </a:lnTo>
                  <a:lnTo>
                    <a:pt x="317" y="205"/>
                  </a:lnTo>
                  <a:lnTo>
                    <a:pt x="320" y="202"/>
                  </a:lnTo>
                  <a:lnTo>
                    <a:pt x="335" y="182"/>
                  </a:lnTo>
                  <a:lnTo>
                    <a:pt x="335" y="182"/>
                  </a:lnTo>
                  <a:lnTo>
                    <a:pt x="342" y="177"/>
                  </a:lnTo>
                  <a:lnTo>
                    <a:pt x="342" y="177"/>
                  </a:lnTo>
                  <a:lnTo>
                    <a:pt x="345" y="176"/>
                  </a:lnTo>
                  <a:lnTo>
                    <a:pt x="350" y="174"/>
                  </a:lnTo>
                  <a:lnTo>
                    <a:pt x="350" y="174"/>
                  </a:lnTo>
                  <a:lnTo>
                    <a:pt x="353" y="172"/>
                  </a:lnTo>
                  <a:lnTo>
                    <a:pt x="353" y="172"/>
                  </a:lnTo>
                  <a:lnTo>
                    <a:pt x="360" y="174"/>
                  </a:lnTo>
                  <a:lnTo>
                    <a:pt x="371" y="169"/>
                  </a:lnTo>
                  <a:lnTo>
                    <a:pt x="371" y="169"/>
                  </a:lnTo>
                  <a:lnTo>
                    <a:pt x="375" y="167"/>
                  </a:lnTo>
                  <a:lnTo>
                    <a:pt x="378" y="166"/>
                  </a:lnTo>
                  <a:lnTo>
                    <a:pt x="383" y="161"/>
                  </a:lnTo>
                  <a:lnTo>
                    <a:pt x="386" y="154"/>
                  </a:lnTo>
                  <a:lnTo>
                    <a:pt x="389" y="153"/>
                  </a:lnTo>
                  <a:lnTo>
                    <a:pt x="391" y="151"/>
                  </a:lnTo>
                  <a:lnTo>
                    <a:pt x="391" y="151"/>
                  </a:lnTo>
                  <a:lnTo>
                    <a:pt x="399" y="151"/>
                  </a:lnTo>
                  <a:lnTo>
                    <a:pt x="401" y="149"/>
                  </a:lnTo>
                  <a:lnTo>
                    <a:pt x="402" y="146"/>
                  </a:lnTo>
                  <a:lnTo>
                    <a:pt x="402" y="146"/>
                  </a:lnTo>
                  <a:lnTo>
                    <a:pt x="402" y="140"/>
                  </a:lnTo>
                  <a:lnTo>
                    <a:pt x="402" y="135"/>
                  </a:lnTo>
                  <a:lnTo>
                    <a:pt x="402" y="133"/>
                  </a:lnTo>
                  <a:lnTo>
                    <a:pt x="404" y="133"/>
                  </a:lnTo>
                  <a:lnTo>
                    <a:pt x="412" y="133"/>
                  </a:lnTo>
                  <a:lnTo>
                    <a:pt x="412" y="133"/>
                  </a:lnTo>
                  <a:lnTo>
                    <a:pt x="419" y="135"/>
                  </a:lnTo>
                  <a:lnTo>
                    <a:pt x="425" y="135"/>
                  </a:lnTo>
                  <a:lnTo>
                    <a:pt x="439" y="130"/>
                  </a:lnTo>
                  <a:lnTo>
                    <a:pt x="439" y="130"/>
                  </a:lnTo>
                  <a:lnTo>
                    <a:pt x="439" y="130"/>
                  </a:lnTo>
                  <a:lnTo>
                    <a:pt x="439" y="130"/>
                  </a:lnTo>
                  <a:lnTo>
                    <a:pt x="439" y="126"/>
                  </a:lnTo>
                  <a:lnTo>
                    <a:pt x="437" y="123"/>
                  </a:lnTo>
                  <a:lnTo>
                    <a:pt x="437" y="123"/>
                  </a:lnTo>
                  <a:lnTo>
                    <a:pt x="439" y="121"/>
                  </a:lnTo>
                  <a:lnTo>
                    <a:pt x="442" y="120"/>
                  </a:lnTo>
                  <a:lnTo>
                    <a:pt x="445" y="120"/>
                  </a:lnTo>
                  <a:lnTo>
                    <a:pt x="445" y="121"/>
                  </a:lnTo>
                  <a:lnTo>
                    <a:pt x="447" y="123"/>
                  </a:lnTo>
                  <a:lnTo>
                    <a:pt x="447" y="123"/>
                  </a:lnTo>
                  <a:lnTo>
                    <a:pt x="447" y="130"/>
                  </a:lnTo>
                  <a:lnTo>
                    <a:pt x="448" y="130"/>
                  </a:lnTo>
                  <a:lnTo>
                    <a:pt x="450" y="128"/>
                  </a:lnTo>
                  <a:lnTo>
                    <a:pt x="450" y="128"/>
                  </a:lnTo>
                  <a:lnTo>
                    <a:pt x="452" y="123"/>
                  </a:lnTo>
                  <a:lnTo>
                    <a:pt x="455" y="118"/>
                  </a:lnTo>
                  <a:lnTo>
                    <a:pt x="458" y="117"/>
                  </a:lnTo>
                  <a:lnTo>
                    <a:pt x="463" y="117"/>
                  </a:lnTo>
                  <a:lnTo>
                    <a:pt x="463" y="117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26"/>
            <p:cNvSpPr>
              <a:spLocks/>
            </p:cNvSpPr>
            <p:nvPr/>
          </p:nvSpPr>
          <p:spPr bwMode="auto">
            <a:xfrm>
              <a:off x="3832225" y="2486026"/>
              <a:ext cx="909638" cy="682625"/>
            </a:xfrm>
            <a:custGeom>
              <a:avLst/>
              <a:gdLst>
                <a:gd name="T0" fmla="*/ 532 w 573"/>
                <a:gd name="T1" fmla="*/ 52 h 430"/>
                <a:gd name="T2" fmla="*/ 563 w 573"/>
                <a:gd name="T3" fmla="*/ 70 h 430"/>
                <a:gd name="T4" fmla="*/ 555 w 573"/>
                <a:gd name="T5" fmla="*/ 106 h 430"/>
                <a:gd name="T6" fmla="*/ 571 w 573"/>
                <a:gd name="T7" fmla="*/ 121 h 430"/>
                <a:gd name="T8" fmla="*/ 564 w 573"/>
                <a:gd name="T9" fmla="*/ 162 h 430"/>
                <a:gd name="T10" fmla="*/ 545 w 573"/>
                <a:gd name="T11" fmla="*/ 195 h 430"/>
                <a:gd name="T12" fmla="*/ 532 w 573"/>
                <a:gd name="T13" fmla="*/ 228 h 430"/>
                <a:gd name="T14" fmla="*/ 482 w 573"/>
                <a:gd name="T15" fmla="*/ 272 h 430"/>
                <a:gd name="T16" fmla="*/ 454 w 573"/>
                <a:gd name="T17" fmla="*/ 302 h 430"/>
                <a:gd name="T18" fmla="*/ 443 w 573"/>
                <a:gd name="T19" fmla="*/ 311 h 430"/>
                <a:gd name="T20" fmla="*/ 464 w 573"/>
                <a:gd name="T21" fmla="*/ 320 h 430"/>
                <a:gd name="T22" fmla="*/ 435 w 573"/>
                <a:gd name="T23" fmla="*/ 366 h 430"/>
                <a:gd name="T24" fmla="*/ 417 w 573"/>
                <a:gd name="T25" fmla="*/ 346 h 430"/>
                <a:gd name="T26" fmla="*/ 385 w 573"/>
                <a:gd name="T27" fmla="*/ 376 h 430"/>
                <a:gd name="T28" fmla="*/ 377 w 573"/>
                <a:gd name="T29" fmla="*/ 412 h 430"/>
                <a:gd name="T30" fmla="*/ 349 w 573"/>
                <a:gd name="T31" fmla="*/ 408 h 430"/>
                <a:gd name="T32" fmla="*/ 349 w 573"/>
                <a:gd name="T33" fmla="*/ 385 h 430"/>
                <a:gd name="T34" fmla="*/ 333 w 573"/>
                <a:gd name="T35" fmla="*/ 395 h 430"/>
                <a:gd name="T36" fmla="*/ 307 w 573"/>
                <a:gd name="T37" fmla="*/ 415 h 430"/>
                <a:gd name="T38" fmla="*/ 282 w 573"/>
                <a:gd name="T39" fmla="*/ 399 h 430"/>
                <a:gd name="T40" fmla="*/ 257 w 573"/>
                <a:gd name="T41" fmla="*/ 384 h 430"/>
                <a:gd name="T42" fmla="*/ 252 w 573"/>
                <a:gd name="T43" fmla="*/ 361 h 430"/>
                <a:gd name="T44" fmla="*/ 243 w 573"/>
                <a:gd name="T45" fmla="*/ 349 h 430"/>
                <a:gd name="T46" fmla="*/ 213 w 573"/>
                <a:gd name="T47" fmla="*/ 334 h 430"/>
                <a:gd name="T48" fmla="*/ 174 w 573"/>
                <a:gd name="T49" fmla="*/ 364 h 430"/>
                <a:gd name="T50" fmla="*/ 152 w 573"/>
                <a:gd name="T51" fmla="*/ 377 h 430"/>
                <a:gd name="T52" fmla="*/ 128 w 573"/>
                <a:gd name="T53" fmla="*/ 385 h 430"/>
                <a:gd name="T54" fmla="*/ 115 w 573"/>
                <a:gd name="T55" fmla="*/ 413 h 430"/>
                <a:gd name="T56" fmla="*/ 87 w 573"/>
                <a:gd name="T57" fmla="*/ 421 h 430"/>
                <a:gd name="T58" fmla="*/ 64 w 573"/>
                <a:gd name="T59" fmla="*/ 420 h 430"/>
                <a:gd name="T60" fmla="*/ 18 w 573"/>
                <a:gd name="T61" fmla="*/ 421 h 430"/>
                <a:gd name="T62" fmla="*/ 37 w 573"/>
                <a:gd name="T63" fmla="*/ 397 h 430"/>
                <a:gd name="T64" fmla="*/ 42 w 573"/>
                <a:gd name="T65" fmla="*/ 382 h 430"/>
                <a:gd name="T66" fmla="*/ 31 w 573"/>
                <a:gd name="T67" fmla="*/ 364 h 430"/>
                <a:gd name="T68" fmla="*/ 36 w 573"/>
                <a:gd name="T69" fmla="*/ 328 h 430"/>
                <a:gd name="T70" fmla="*/ 39 w 573"/>
                <a:gd name="T71" fmla="*/ 310 h 430"/>
                <a:gd name="T72" fmla="*/ 27 w 573"/>
                <a:gd name="T73" fmla="*/ 293 h 430"/>
                <a:gd name="T74" fmla="*/ 41 w 573"/>
                <a:gd name="T75" fmla="*/ 251 h 430"/>
                <a:gd name="T76" fmla="*/ 34 w 573"/>
                <a:gd name="T77" fmla="*/ 205 h 430"/>
                <a:gd name="T78" fmla="*/ 37 w 573"/>
                <a:gd name="T79" fmla="*/ 187 h 430"/>
                <a:gd name="T80" fmla="*/ 29 w 573"/>
                <a:gd name="T81" fmla="*/ 165 h 430"/>
                <a:gd name="T82" fmla="*/ 16 w 573"/>
                <a:gd name="T83" fmla="*/ 137 h 430"/>
                <a:gd name="T84" fmla="*/ 6 w 573"/>
                <a:gd name="T85" fmla="*/ 110 h 430"/>
                <a:gd name="T86" fmla="*/ 39 w 573"/>
                <a:gd name="T87" fmla="*/ 105 h 430"/>
                <a:gd name="T88" fmla="*/ 50 w 573"/>
                <a:gd name="T89" fmla="*/ 72 h 430"/>
                <a:gd name="T90" fmla="*/ 69 w 573"/>
                <a:gd name="T91" fmla="*/ 52 h 430"/>
                <a:gd name="T92" fmla="*/ 87 w 573"/>
                <a:gd name="T93" fmla="*/ 23 h 430"/>
                <a:gd name="T94" fmla="*/ 110 w 573"/>
                <a:gd name="T95" fmla="*/ 24 h 430"/>
                <a:gd name="T96" fmla="*/ 126 w 573"/>
                <a:gd name="T97" fmla="*/ 13 h 430"/>
                <a:gd name="T98" fmla="*/ 136 w 573"/>
                <a:gd name="T99" fmla="*/ 6 h 430"/>
                <a:gd name="T100" fmla="*/ 180 w 573"/>
                <a:gd name="T101" fmla="*/ 6 h 430"/>
                <a:gd name="T102" fmla="*/ 243 w 573"/>
                <a:gd name="T103" fmla="*/ 44 h 430"/>
                <a:gd name="T104" fmla="*/ 277 w 573"/>
                <a:gd name="T105" fmla="*/ 34 h 430"/>
                <a:gd name="T106" fmla="*/ 292 w 573"/>
                <a:gd name="T107" fmla="*/ 59 h 430"/>
                <a:gd name="T108" fmla="*/ 308 w 573"/>
                <a:gd name="T109" fmla="*/ 65 h 430"/>
                <a:gd name="T110" fmla="*/ 318 w 573"/>
                <a:gd name="T111" fmla="*/ 39 h 430"/>
                <a:gd name="T112" fmla="*/ 336 w 573"/>
                <a:gd name="T113" fmla="*/ 31 h 430"/>
                <a:gd name="T114" fmla="*/ 379 w 573"/>
                <a:gd name="T115" fmla="*/ 32 h 430"/>
                <a:gd name="T116" fmla="*/ 410 w 573"/>
                <a:gd name="T117" fmla="*/ 34 h 430"/>
                <a:gd name="T118" fmla="*/ 435 w 573"/>
                <a:gd name="T119" fmla="*/ 41 h 430"/>
                <a:gd name="T120" fmla="*/ 461 w 573"/>
                <a:gd name="T121" fmla="*/ 52 h 430"/>
                <a:gd name="T122" fmla="*/ 497 w 573"/>
                <a:gd name="T123" fmla="*/ 78 h 430"/>
                <a:gd name="T124" fmla="*/ 510 w 573"/>
                <a:gd name="T125" fmla="*/ 6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3" h="430">
                  <a:moveTo>
                    <a:pt x="510" y="49"/>
                  </a:moveTo>
                  <a:lnTo>
                    <a:pt x="510" y="49"/>
                  </a:lnTo>
                  <a:lnTo>
                    <a:pt x="515" y="47"/>
                  </a:lnTo>
                  <a:lnTo>
                    <a:pt x="522" y="47"/>
                  </a:lnTo>
                  <a:lnTo>
                    <a:pt x="527" y="49"/>
                  </a:lnTo>
                  <a:lnTo>
                    <a:pt x="532" y="52"/>
                  </a:lnTo>
                  <a:lnTo>
                    <a:pt x="532" y="52"/>
                  </a:lnTo>
                  <a:lnTo>
                    <a:pt x="535" y="55"/>
                  </a:lnTo>
                  <a:lnTo>
                    <a:pt x="540" y="57"/>
                  </a:lnTo>
                  <a:lnTo>
                    <a:pt x="540" y="57"/>
                  </a:lnTo>
                  <a:lnTo>
                    <a:pt x="548" y="62"/>
                  </a:lnTo>
                  <a:lnTo>
                    <a:pt x="555" y="65"/>
                  </a:lnTo>
                  <a:lnTo>
                    <a:pt x="563" y="70"/>
                  </a:lnTo>
                  <a:lnTo>
                    <a:pt x="563" y="70"/>
                  </a:lnTo>
                  <a:lnTo>
                    <a:pt x="559" y="83"/>
                  </a:lnTo>
                  <a:lnTo>
                    <a:pt x="559" y="83"/>
                  </a:lnTo>
                  <a:lnTo>
                    <a:pt x="556" y="88"/>
                  </a:lnTo>
                  <a:lnTo>
                    <a:pt x="553" y="93"/>
                  </a:lnTo>
                  <a:lnTo>
                    <a:pt x="553" y="93"/>
                  </a:lnTo>
                  <a:lnTo>
                    <a:pt x="553" y="100"/>
                  </a:lnTo>
                  <a:lnTo>
                    <a:pt x="555" y="106"/>
                  </a:lnTo>
                  <a:lnTo>
                    <a:pt x="556" y="111"/>
                  </a:lnTo>
                  <a:lnTo>
                    <a:pt x="561" y="114"/>
                  </a:lnTo>
                  <a:lnTo>
                    <a:pt x="561" y="114"/>
                  </a:lnTo>
                  <a:lnTo>
                    <a:pt x="566" y="118"/>
                  </a:lnTo>
                  <a:lnTo>
                    <a:pt x="569" y="119"/>
                  </a:lnTo>
                  <a:lnTo>
                    <a:pt x="571" y="121"/>
                  </a:lnTo>
                  <a:lnTo>
                    <a:pt x="571" y="121"/>
                  </a:lnTo>
                  <a:lnTo>
                    <a:pt x="573" y="129"/>
                  </a:lnTo>
                  <a:lnTo>
                    <a:pt x="571" y="136"/>
                  </a:lnTo>
                  <a:lnTo>
                    <a:pt x="568" y="141"/>
                  </a:lnTo>
                  <a:lnTo>
                    <a:pt x="563" y="147"/>
                  </a:lnTo>
                  <a:lnTo>
                    <a:pt x="563" y="147"/>
                  </a:lnTo>
                  <a:lnTo>
                    <a:pt x="563" y="156"/>
                  </a:lnTo>
                  <a:lnTo>
                    <a:pt x="564" y="162"/>
                  </a:lnTo>
                  <a:lnTo>
                    <a:pt x="563" y="167"/>
                  </a:lnTo>
                  <a:lnTo>
                    <a:pt x="563" y="172"/>
                  </a:lnTo>
                  <a:lnTo>
                    <a:pt x="559" y="175"/>
                  </a:lnTo>
                  <a:lnTo>
                    <a:pt x="559" y="175"/>
                  </a:lnTo>
                  <a:lnTo>
                    <a:pt x="550" y="185"/>
                  </a:lnTo>
                  <a:lnTo>
                    <a:pt x="546" y="192"/>
                  </a:lnTo>
                  <a:lnTo>
                    <a:pt x="545" y="195"/>
                  </a:lnTo>
                  <a:lnTo>
                    <a:pt x="546" y="198"/>
                  </a:lnTo>
                  <a:lnTo>
                    <a:pt x="546" y="198"/>
                  </a:lnTo>
                  <a:lnTo>
                    <a:pt x="546" y="206"/>
                  </a:lnTo>
                  <a:lnTo>
                    <a:pt x="543" y="213"/>
                  </a:lnTo>
                  <a:lnTo>
                    <a:pt x="543" y="213"/>
                  </a:lnTo>
                  <a:lnTo>
                    <a:pt x="538" y="221"/>
                  </a:lnTo>
                  <a:lnTo>
                    <a:pt x="532" y="228"/>
                  </a:lnTo>
                  <a:lnTo>
                    <a:pt x="518" y="241"/>
                  </a:lnTo>
                  <a:lnTo>
                    <a:pt x="504" y="251"/>
                  </a:lnTo>
                  <a:lnTo>
                    <a:pt x="487" y="259"/>
                  </a:lnTo>
                  <a:lnTo>
                    <a:pt x="487" y="259"/>
                  </a:lnTo>
                  <a:lnTo>
                    <a:pt x="484" y="262"/>
                  </a:lnTo>
                  <a:lnTo>
                    <a:pt x="482" y="266"/>
                  </a:lnTo>
                  <a:lnTo>
                    <a:pt x="482" y="272"/>
                  </a:lnTo>
                  <a:lnTo>
                    <a:pt x="484" y="279"/>
                  </a:lnTo>
                  <a:lnTo>
                    <a:pt x="482" y="282"/>
                  </a:lnTo>
                  <a:lnTo>
                    <a:pt x="479" y="285"/>
                  </a:lnTo>
                  <a:lnTo>
                    <a:pt x="479" y="285"/>
                  </a:lnTo>
                  <a:lnTo>
                    <a:pt x="466" y="297"/>
                  </a:lnTo>
                  <a:lnTo>
                    <a:pt x="458" y="300"/>
                  </a:lnTo>
                  <a:lnTo>
                    <a:pt x="454" y="302"/>
                  </a:lnTo>
                  <a:lnTo>
                    <a:pt x="449" y="302"/>
                  </a:lnTo>
                  <a:lnTo>
                    <a:pt x="449" y="302"/>
                  </a:lnTo>
                  <a:lnTo>
                    <a:pt x="445" y="302"/>
                  </a:lnTo>
                  <a:lnTo>
                    <a:pt x="443" y="303"/>
                  </a:lnTo>
                  <a:lnTo>
                    <a:pt x="441" y="307"/>
                  </a:lnTo>
                  <a:lnTo>
                    <a:pt x="443" y="311"/>
                  </a:lnTo>
                  <a:lnTo>
                    <a:pt x="443" y="311"/>
                  </a:lnTo>
                  <a:lnTo>
                    <a:pt x="446" y="313"/>
                  </a:lnTo>
                  <a:lnTo>
                    <a:pt x="448" y="315"/>
                  </a:lnTo>
                  <a:lnTo>
                    <a:pt x="453" y="315"/>
                  </a:lnTo>
                  <a:lnTo>
                    <a:pt x="459" y="311"/>
                  </a:lnTo>
                  <a:lnTo>
                    <a:pt x="464" y="310"/>
                  </a:lnTo>
                  <a:lnTo>
                    <a:pt x="464" y="310"/>
                  </a:lnTo>
                  <a:lnTo>
                    <a:pt x="464" y="320"/>
                  </a:lnTo>
                  <a:lnTo>
                    <a:pt x="461" y="330"/>
                  </a:lnTo>
                  <a:lnTo>
                    <a:pt x="458" y="339"/>
                  </a:lnTo>
                  <a:lnTo>
                    <a:pt x="451" y="348"/>
                  </a:lnTo>
                  <a:lnTo>
                    <a:pt x="451" y="348"/>
                  </a:lnTo>
                  <a:lnTo>
                    <a:pt x="445" y="356"/>
                  </a:lnTo>
                  <a:lnTo>
                    <a:pt x="438" y="364"/>
                  </a:lnTo>
                  <a:lnTo>
                    <a:pt x="435" y="366"/>
                  </a:lnTo>
                  <a:lnTo>
                    <a:pt x="431" y="366"/>
                  </a:lnTo>
                  <a:lnTo>
                    <a:pt x="428" y="362"/>
                  </a:lnTo>
                  <a:lnTo>
                    <a:pt x="426" y="356"/>
                  </a:lnTo>
                  <a:lnTo>
                    <a:pt x="426" y="356"/>
                  </a:lnTo>
                  <a:lnTo>
                    <a:pt x="423" y="349"/>
                  </a:lnTo>
                  <a:lnTo>
                    <a:pt x="422" y="346"/>
                  </a:lnTo>
                  <a:lnTo>
                    <a:pt x="417" y="346"/>
                  </a:lnTo>
                  <a:lnTo>
                    <a:pt x="410" y="349"/>
                  </a:lnTo>
                  <a:lnTo>
                    <a:pt x="410" y="349"/>
                  </a:lnTo>
                  <a:lnTo>
                    <a:pt x="403" y="354"/>
                  </a:lnTo>
                  <a:lnTo>
                    <a:pt x="395" y="359"/>
                  </a:lnTo>
                  <a:lnTo>
                    <a:pt x="389" y="367"/>
                  </a:lnTo>
                  <a:lnTo>
                    <a:pt x="387" y="371"/>
                  </a:lnTo>
                  <a:lnTo>
                    <a:pt x="385" y="376"/>
                  </a:lnTo>
                  <a:lnTo>
                    <a:pt x="385" y="376"/>
                  </a:lnTo>
                  <a:lnTo>
                    <a:pt x="385" y="380"/>
                  </a:lnTo>
                  <a:lnTo>
                    <a:pt x="387" y="387"/>
                  </a:lnTo>
                  <a:lnTo>
                    <a:pt x="387" y="392"/>
                  </a:lnTo>
                  <a:lnTo>
                    <a:pt x="387" y="399"/>
                  </a:lnTo>
                  <a:lnTo>
                    <a:pt x="377" y="412"/>
                  </a:lnTo>
                  <a:lnTo>
                    <a:pt x="377" y="412"/>
                  </a:lnTo>
                  <a:lnTo>
                    <a:pt x="372" y="412"/>
                  </a:lnTo>
                  <a:lnTo>
                    <a:pt x="367" y="412"/>
                  </a:lnTo>
                  <a:lnTo>
                    <a:pt x="367" y="412"/>
                  </a:lnTo>
                  <a:lnTo>
                    <a:pt x="359" y="413"/>
                  </a:lnTo>
                  <a:lnTo>
                    <a:pt x="354" y="412"/>
                  </a:lnTo>
                  <a:lnTo>
                    <a:pt x="351" y="410"/>
                  </a:lnTo>
                  <a:lnTo>
                    <a:pt x="349" y="408"/>
                  </a:lnTo>
                  <a:lnTo>
                    <a:pt x="349" y="405"/>
                  </a:lnTo>
                  <a:lnTo>
                    <a:pt x="349" y="402"/>
                  </a:lnTo>
                  <a:lnTo>
                    <a:pt x="349" y="402"/>
                  </a:lnTo>
                  <a:lnTo>
                    <a:pt x="351" y="397"/>
                  </a:lnTo>
                  <a:lnTo>
                    <a:pt x="349" y="394"/>
                  </a:lnTo>
                  <a:lnTo>
                    <a:pt x="349" y="385"/>
                  </a:lnTo>
                  <a:lnTo>
                    <a:pt x="349" y="385"/>
                  </a:lnTo>
                  <a:lnTo>
                    <a:pt x="348" y="385"/>
                  </a:lnTo>
                  <a:lnTo>
                    <a:pt x="348" y="385"/>
                  </a:lnTo>
                  <a:lnTo>
                    <a:pt x="344" y="387"/>
                  </a:lnTo>
                  <a:lnTo>
                    <a:pt x="341" y="390"/>
                  </a:lnTo>
                  <a:lnTo>
                    <a:pt x="336" y="394"/>
                  </a:lnTo>
                  <a:lnTo>
                    <a:pt x="333" y="395"/>
                  </a:lnTo>
                  <a:lnTo>
                    <a:pt x="333" y="395"/>
                  </a:lnTo>
                  <a:lnTo>
                    <a:pt x="325" y="399"/>
                  </a:lnTo>
                  <a:lnTo>
                    <a:pt x="320" y="402"/>
                  </a:lnTo>
                  <a:lnTo>
                    <a:pt x="316" y="405"/>
                  </a:lnTo>
                  <a:lnTo>
                    <a:pt x="316" y="405"/>
                  </a:lnTo>
                  <a:lnTo>
                    <a:pt x="313" y="412"/>
                  </a:lnTo>
                  <a:lnTo>
                    <a:pt x="310" y="415"/>
                  </a:lnTo>
                  <a:lnTo>
                    <a:pt x="307" y="415"/>
                  </a:lnTo>
                  <a:lnTo>
                    <a:pt x="303" y="413"/>
                  </a:lnTo>
                  <a:lnTo>
                    <a:pt x="298" y="408"/>
                  </a:lnTo>
                  <a:lnTo>
                    <a:pt x="293" y="407"/>
                  </a:lnTo>
                  <a:lnTo>
                    <a:pt x="287" y="405"/>
                  </a:lnTo>
                  <a:lnTo>
                    <a:pt x="287" y="405"/>
                  </a:lnTo>
                  <a:lnTo>
                    <a:pt x="284" y="403"/>
                  </a:lnTo>
                  <a:lnTo>
                    <a:pt x="282" y="399"/>
                  </a:lnTo>
                  <a:lnTo>
                    <a:pt x="280" y="395"/>
                  </a:lnTo>
                  <a:lnTo>
                    <a:pt x="279" y="390"/>
                  </a:lnTo>
                  <a:lnTo>
                    <a:pt x="279" y="390"/>
                  </a:lnTo>
                  <a:lnTo>
                    <a:pt x="270" y="389"/>
                  </a:lnTo>
                  <a:lnTo>
                    <a:pt x="259" y="385"/>
                  </a:lnTo>
                  <a:lnTo>
                    <a:pt x="259" y="385"/>
                  </a:lnTo>
                  <a:lnTo>
                    <a:pt x="257" y="384"/>
                  </a:lnTo>
                  <a:lnTo>
                    <a:pt x="257" y="380"/>
                  </a:lnTo>
                  <a:lnTo>
                    <a:pt x="261" y="374"/>
                  </a:lnTo>
                  <a:lnTo>
                    <a:pt x="261" y="371"/>
                  </a:lnTo>
                  <a:lnTo>
                    <a:pt x="261" y="367"/>
                  </a:lnTo>
                  <a:lnTo>
                    <a:pt x="259" y="364"/>
                  </a:lnTo>
                  <a:lnTo>
                    <a:pt x="252" y="361"/>
                  </a:lnTo>
                  <a:lnTo>
                    <a:pt x="252" y="361"/>
                  </a:lnTo>
                  <a:lnTo>
                    <a:pt x="249" y="359"/>
                  </a:lnTo>
                  <a:lnTo>
                    <a:pt x="247" y="357"/>
                  </a:lnTo>
                  <a:lnTo>
                    <a:pt x="249" y="353"/>
                  </a:lnTo>
                  <a:lnTo>
                    <a:pt x="249" y="349"/>
                  </a:lnTo>
                  <a:lnTo>
                    <a:pt x="247" y="349"/>
                  </a:lnTo>
                  <a:lnTo>
                    <a:pt x="243" y="349"/>
                  </a:lnTo>
                  <a:lnTo>
                    <a:pt x="243" y="349"/>
                  </a:lnTo>
                  <a:lnTo>
                    <a:pt x="239" y="349"/>
                  </a:lnTo>
                  <a:lnTo>
                    <a:pt x="236" y="348"/>
                  </a:lnTo>
                  <a:lnTo>
                    <a:pt x="228" y="338"/>
                  </a:lnTo>
                  <a:lnTo>
                    <a:pt x="228" y="338"/>
                  </a:lnTo>
                  <a:lnTo>
                    <a:pt x="223" y="334"/>
                  </a:lnTo>
                  <a:lnTo>
                    <a:pt x="218" y="333"/>
                  </a:lnTo>
                  <a:lnTo>
                    <a:pt x="213" y="334"/>
                  </a:lnTo>
                  <a:lnTo>
                    <a:pt x="208" y="336"/>
                  </a:lnTo>
                  <a:lnTo>
                    <a:pt x="197" y="343"/>
                  </a:lnTo>
                  <a:lnTo>
                    <a:pt x="187" y="349"/>
                  </a:lnTo>
                  <a:lnTo>
                    <a:pt x="187" y="349"/>
                  </a:lnTo>
                  <a:lnTo>
                    <a:pt x="182" y="353"/>
                  </a:lnTo>
                  <a:lnTo>
                    <a:pt x="177" y="359"/>
                  </a:lnTo>
                  <a:lnTo>
                    <a:pt x="174" y="364"/>
                  </a:lnTo>
                  <a:lnTo>
                    <a:pt x="170" y="367"/>
                  </a:lnTo>
                  <a:lnTo>
                    <a:pt x="170" y="367"/>
                  </a:lnTo>
                  <a:lnTo>
                    <a:pt x="164" y="367"/>
                  </a:lnTo>
                  <a:lnTo>
                    <a:pt x="157" y="369"/>
                  </a:lnTo>
                  <a:lnTo>
                    <a:pt x="157" y="369"/>
                  </a:lnTo>
                  <a:lnTo>
                    <a:pt x="154" y="374"/>
                  </a:lnTo>
                  <a:lnTo>
                    <a:pt x="152" y="377"/>
                  </a:lnTo>
                  <a:lnTo>
                    <a:pt x="149" y="379"/>
                  </a:lnTo>
                  <a:lnTo>
                    <a:pt x="142" y="379"/>
                  </a:lnTo>
                  <a:lnTo>
                    <a:pt x="142" y="379"/>
                  </a:lnTo>
                  <a:lnTo>
                    <a:pt x="139" y="379"/>
                  </a:lnTo>
                  <a:lnTo>
                    <a:pt x="134" y="382"/>
                  </a:lnTo>
                  <a:lnTo>
                    <a:pt x="128" y="385"/>
                  </a:lnTo>
                  <a:lnTo>
                    <a:pt x="128" y="385"/>
                  </a:lnTo>
                  <a:lnTo>
                    <a:pt x="124" y="387"/>
                  </a:lnTo>
                  <a:lnTo>
                    <a:pt x="121" y="390"/>
                  </a:lnTo>
                  <a:lnTo>
                    <a:pt x="118" y="395"/>
                  </a:lnTo>
                  <a:lnTo>
                    <a:pt x="116" y="403"/>
                  </a:lnTo>
                  <a:lnTo>
                    <a:pt x="116" y="410"/>
                  </a:lnTo>
                  <a:lnTo>
                    <a:pt x="116" y="410"/>
                  </a:lnTo>
                  <a:lnTo>
                    <a:pt x="115" y="413"/>
                  </a:lnTo>
                  <a:lnTo>
                    <a:pt x="110" y="417"/>
                  </a:lnTo>
                  <a:lnTo>
                    <a:pt x="100" y="420"/>
                  </a:lnTo>
                  <a:lnTo>
                    <a:pt x="100" y="420"/>
                  </a:lnTo>
                  <a:lnTo>
                    <a:pt x="96" y="421"/>
                  </a:lnTo>
                  <a:lnTo>
                    <a:pt x="93" y="421"/>
                  </a:lnTo>
                  <a:lnTo>
                    <a:pt x="87" y="421"/>
                  </a:lnTo>
                  <a:lnTo>
                    <a:pt x="87" y="421"/>
                  </a:lnTo>
                  <a:lnTo>
                    <a:pt x="80" y="425"/>
                  </a:lnTo>
                  <a:lnTo>
                    <a:pt x="75" y="426"/>
                  </a:lnTo>
                  <a:lnTo>
                    <a:pt x="73" y="428"/>
                  </a:lnTo>
                  <a:lnTo>
                    <a:pt x="72" y="426"/>
                  </a:lnTo>
                  <a:lnTo>
                    <a:pt x="69" y="418"/>
                  </a:lnTo>
                  <a:lnTo>
                    <a:pt x="69" y="418"/>
                  </a:lnTo>
                  <a:lnTo>
                    <a:pt x="64" y="420"/>
                  </a:lnTo>
                  <a:lnTo>
                    <a:pt x="59" y="423"/>
                  </a:lnTo>
                  <a:lnTo>
                    <a:pt x="54" y="428"/>
                  </a:lnTo>
                  <a:lnTo>
                    <a:pt x="49" y="430"/>
                  </a:lnTo>
                  <a:lnTo>
                    <a:pt x="49" y="430"/>
                  </a:lnTo>
                  <a:lnTo>
                    <a:pt x="39" y="428"/>
                  </a:lnTo>
                  <a:lnTo>
                    <a:pt x="29" y="425"/>
                  </a:lnTo>
                  <a:lnTo>
                    <a:pt x="18" y="421"/>
                  </a:lnTo>
                  <a:lnTo>
                    <a:pt x="18" y="421"/>
                  </a:lnTo>
                  <a:lnTo>
                    <a:pt x="21" y="413"/>
                  </a:lnTo>
                  <a:lnTo>
                    <a:pt x="24" y="405"/>
                  </a:lnTo>
                  <a:lnTo>
                    <a:pt x="24" y="405"/>
                  </a:lnTo>
                  <a:lnTo>
                    <a:pt x="27" y="402"/>
                  </a:lnTo>
                  <a:lnTo>
                    <a:pt x="32" y="399"/>
                  </a:lnTo>
                  <a:lnTo>
                    <a:pt x="37" y="397"/>
                  </a:lnTo>
                  <a:lnTo>
                    <a:pt x="42" y="394"/>
                  </a:lnTo>
                  <a:lnTo>
                    <a:pt x="42" y="394"/>
                  </a:lnTo>
                  <a:lnTo>
                    <a:pt x="44" y="392"/>
                  </a:lnTo>
                  <a:lnTo>
                    <a:pt x="42" y="389"/>
                  </a:lnTo>
                  <a:lnTo>
                    <a:pt x="42" y="385"/>
                  </a:lnTo>
                  <a:lnTo>
                    <a:pt x="42" y="382"/>
                  </a:lnTo>
                  <a:lnTo>
                    <a:pt x="42" y="382"/>
                  </a:lnTo>
                  <a:lnTo>
                    <a:pt x="44" y="379"/>
                  </a:lnTo>
                  <a:lnTo>
                    <a:pt x="42" y="376"/>
                  </a:lnTo>
                  <a:lnTo>
                    <a:pt x="41" y="374"/>
                  </a:lnTo>
                  <a:lnTo>
                    <a:pt x="39" y="372"/>
                  </a:lnTo>
                  <a:lnTo>
                    <a:pt x="39" y="372"/>
                  </a:lnTo>
                  <a:lnTo>
                    <a:pt x="34" y="369"/>
                  </a:lnTo>
                  <a:lnTo>
                    <a:pt x="31" y="364"/>
                  </a:lnTo>
                  <a:lnTo>
                    <a:pt x="27" y="357"/>
                  </a:lnTo>
                  <a:lnTo>
                    <a:pt x="26" y="354"/>
                  </a:lnTo>
                  <a:lnTo>
                    <a:pt x="26" y="354"/>
                  </a:lnTo>
                  <a:lnTo>
                    <a:pt x="26" y="346"/>
                  </a:lnTo>
                  <a:lnTo>
                    <a:pt x="27" y="339"/>
                  </a:lnTo>
                  <a:lnTo>
                    <a:pt x="36" y="328"/>
                  </a:lnTo>
                  <a:lnTo>
                    <a:pt x="36" y="328"/>
                  </a:lnTo>
                  <a:lnTo>
                    <a:pt x="37" y="325"/>
                  </a:lnTo>
                  <a:lnTo>
                    <a:pt x="41" y="321"/>
                  </a:lnTo>
                  <a:lnTo>
                    <a:pt x="42" y="318"/>
                  </a:lnTo>
                  <a:lnTo>
                    <a:pt x="42" y="315"/>
                  </a:lnTo>
                  <a:lnTo>
                    <a:pt x="41" y="313"/>
                  </a:lnTo>
                  <a:lnTo>
                    <a:pt x="41" y="313"/>
                  </a:lnTo>
                  <a:lnTo>
                    <a:pt x="39" y="310"/>
                  </a:lnTo>
                  <a:lnTo>
                    <a:pt x="39" y="307"/>
                  </a:lnTo>
                  <a:lnTo>
                    <a:pt x="37" y="303"/>
                  </a:lnTo>
                  <a:lnTo>
                    <a:pt x="32" y="302"/>
                  </a:lnTo>
                  <a:lnTo>
                    <a:pt x="32" y="302"/>
                  </a:lnTo>
                  <a:lnTo>
                    <a:pt x="29" y="300"/>
                  </a:lnTo>
                  <a:lnTo>
                    <a:pt x="27" y="298"/>
                  </a:lnTo>
                  <a:lnTo>
                    <a:pt x="27" y="293"/>
                  </a:lnTo>
                  <a:lnTo>
                    <a:pt x="29" y="290"/>
                  </a:lnTo>
                  <a:lnTo>
                    <a:pt x="34" y="280"/>
                  </a:lnTo>
                  <a:lnTo>
                    <a:pt x="37" y="274"/>
                  </a:lnTo>
                  <a:lnTo>
                    <a:pt x="37" y="274"/>
                  </a:lnTo>
                  <a:lnTo>
                    <a:pt x="39" y="267"/>
                  </a:lnTo>
                  <a:lnTo>
                    <a:pt x="41" y="259"/>
                  </a:lnTo>
                  <a:lnTo>
                    <a:pt x="41" y="251"/>
                  </a:lnTo>
                  <a:lnTo>
                    <a:pt x="37" y="243"/>
                  </a:lnTo>
                  <a:lnTo>
                    <a:pt x="37" y="243"/>
                  </a:lnTo>
                  <a:lnTo>
                    <a:pt x="32" y="233"/>
                  </a:lnTo>
                  <a:lnTo>
                    <a:pt x="31" y="224"/>
                  </a:lnTo>
                  <a:lnTo>
                    <a:pt x="31" y="216"/>
                  </a:lnTo>
                  <a:lnTo>
                    <a:pt x="34" y="205"/>
                  </a:lnTo>
                  <a:lnTo>
                    <a:pt x="34" y="205"/>
                  </a:lnTo>
                  <a:lnTo>
                    <a:pt x="36" y="202"/>
                  </a:lnTo>
                  <a:lnTo>
                    <a:pt x="34" y="197"/>
                  </a:lnTo>
                  <a:lnTo>
                    <a:pt x="34" y="193"/>
                  </a:lnTo>
                  <a:lnTo>
                    <a:pt x="34" y="190"/>
                  </a:lnTo>
                  <a:lnTo>
                    <a:pt x="34" y="190"/>
                  </a:lnTo>
                  <a:lnTo>
                    <a:pt x="36" y="188"/>
                  </a:lnTo>
                  <a:lnTo>
                    <a:pt x="37" y="187"/>
                  </a:lnTo>
                  <a:lnTo>
                    <a:pt x="41" y="185"/>
                  </a:lnTo>
                  <a:lnTo>
                    <a:pt x="42" y="182"/>
                  </a:lnTo>
                  <a:lnTo>
                    <a:pt x="42" y="182"/>
                  </a:lnTo>
                  <a:lnTo>
                    <a:pt x="41" y="179"/>
                  </a:lnTo>
                  <a:lnTo>
                    <a:pt x="39" y="175"/>
                  </a:lnTo>
                  <a:lnTo>
                    <a:pt x="34" y="170"/>
                  </a:lnTo>
                  <a:lnTo>
                    <a:pt x="29" y="165"/>
                  </a:lnTo>
                  <a:lnTo>
                    <a:pt x="26" y="160"/>
                  </a:lnTo>
                  <a:lnTo>
                    <a:pt x="26" y="160"/>
                  </a:lnTo>
                  <a:lnTo>
                    <a:pt x="24" y="149"/>
                  </a:lnTo>
                  <a:lnTo>
                    <a:pt x="23" y="144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16" y="137"/>
                  </a:lnTo>
                  <a:lnTo>
                    <a:pt x="13" y="134"/>
                  </a:lnTo>
                  <a:lnTo>
                    <a:pt x="13" y="134"/>
                  </a:lnTo>
                  <a:lnTo>
                    <a:pt x="5" y="123"/>
                  </a:lnTo>
                  <a:lnTo>
                    <a:pt x="1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19" y="111"/>
                  </a:lnTo>
                  <a:lnTo>
                    <a:pt x="24" y="111"/>
                  </a:lnTo>
                  <a:lnTo>
                    <a:pt x="31" y="110"/>
                  </a:lnTo>
                  <a:lnTo>
                    <a:pt x="31" y="110"/>
                  </a:lnTo>
                  <a:lnTo>
                    <a:pt x="36" y="108"/>
                  </a:lnTo>
                  <a:lnTo>
                    <a:pt x="39" y="105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7" y="92"/>
                  </a:lnTo>
                  <a:lnTo>
                    <a:pt x="50" y="85"/>
                  </a:lnTo>
                  <a:lnTo>
                    <a:pt x="52" y="80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49" y="69"/>
                  </a:lnTo>
                  <a:lnTo>
                    <a:pt x="50" y="67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64" y="59"/>
                  </a:lnTo>
                  <a:lnTo>
                    <a:pt x="69" y="52"/>
                  </a:lnTo>
                  <a:lnTo>
                    <a:pt x="69" y="52"/>
                  </a:lnTo>
                  <a:lnTo>
                    <a:pt x="72" y="47"/>
                  </a:lnTo>
                  <a:lnTo>
                    <a:pt x="73" y="42"/>
                  </a:lnTo>
                  <a:lnTo>
                    <a:pt x="73" y="37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83" y="26"/>
                  </a:lnTo>
                  <a:lnTo>
                    <a:pt x="87" y="23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5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5" y="23"/>
                  </a:lnTo>
                  <a:lnTo>
                    <a:pt x="110" y="24"/>
                  </a:lnTo>
                  <a:lnTo>
                    <a:pt x="110" y="24"/>
                  </a:lnTo>
                  <a:lnTo>
                    <a:pt x="113" y="24"/>
                  </a:lnTo>
                  <a:lnTo>
                    <a:pt x="115" y="23"/>
                  </a:lnTo>
                  <a:lnTo>
                    <a:pt x="118" y="18"/>
                  </a:lnTo>
                  <a:lnTo>
                    <a:pt x="121" y="13"/>
                  </a:lnTo>
                  <a:lnTo>
                    <a:pt x="123" y="13"/>
                  </a:lnTo>
                  <a:lnTo>
                    <a:pt x="126" y="13"/>
                  </a:lnTo>
                  <a:lnTo>
                    <a:pt x="126" y="13"/>
                  </a:lnTo>
                  <a:lnTo>
                    <a:pt x="134" y="14"/>
                  </a:lnTo>
                  <a:lnTo>
                    <a:pt x="137" y="14"/>
                  </a:lnTo>
                  <a:lnTo>
                    <a:pt x="139" y="13"/>
                  </a:lnTo>
                  <a:lnTo>
                    <a:pt x="139" y="11"/>
                  </a:lnTo>
                  <a:lnTo>
                    <a:pt x="139" y="11"/>
                  </a:lnTo>
                  <a:lnTo>
                    <a:pt x="136" y="6"/>
                  </a:lnTo>
                  <a:lnTo>
                    <a:pt x="136" y="4"/>
                  </a:lnTo>
                  <a:lnTo>
                    <a:pt x="137" y="1"/>
                  </a:lnTo>
                  <a:lnTo>
                    <a:pt x="137" y="1"/>
                  </a:lnTo>
                  <a:lnTo>
                    <a:pt x="139" y="1"/>
                  </a:lnTo>
                  <a:lnTo>
                    <a:pt x="142" y="0"/>
                  </a:lnTo>
                  <a:lnTo>
                    <a:pt x="147" y="0"/>
                  </a:lnTo>
                  <a:lnTo>
                    <a:pt x="180" y="6"/>
                  </a:lnTo>
                  <a:lnTo>
                    <a:pt x="180" y="6"/>
                  </a:lnTo>
                  <a:lnTo>
                    <a:pt x="192" y="9"/>
                  </a:lnTo>
                  <a:lnTo>
                    <a:pt x="205" y="16"/>
                  </a:lnTo>
                  <a:lnTo>
                    <a:pt x="229" y="32"/>
                  </a:lnTo>
                  <a:lnTo>
                    <a:pt x="229" y="32"/>
                  </a:lnTo>
                  <a:lnTo>
                    <a:pt x="236" y="37"/>
                  </a:lnTo>
                  <a:lnTo>
                    <a:pt x="243" y="44"/>
                  </a:lnTo>
                  <a:lnTo>
                    <a:pt x="243" y="44"/>
                  </a:lnTo>
                  <a:lnTo>
                    <a:pt x="247" y="44"/>
                  </a:lnTo>
                  <a:lnTo>
                    <a:pt x="251" y="44"/>
                  </a:lnTo>
                  <a:lnTo>
                    <a:pt x="259" y="41"/>
                  </a:lnTo>
                  <a:lnTo>
                    <a:pt x="269" y="37"/>
                  </a:lnTo>
                  <a:lnTo>
                    <a:pt x="274" y="36"/>
                  </a:lnTo>
                  <a:lnTo>
                    <a:pt x="277" y="34"/>
                  </a:lnTo>
                  <a:lnTo>
                    <a:pt x="277" y="34"/>
                  </a:lnTo>
                  <a:lnTo>
                    <a:pt x="280" y="36"/>
                  </a:lnTo>
                  <a:lnTo>
                    <a:pt x="284" y="41"/>
                  </a:lnTo>
                  <a:lnTo>
                    <a:pt x="285" y="52"/>
                  </a:lnTo>
                  <a:lnTo>
                    <a:pt x="287" y="55"/>
                  </a:lnTo>
                  <a:lnTo>
                    <a:pt x="290" y="59"/>
                  </a:lnTo>
                  <a:lnTo>
                    <a:pt x="292" y="59"/>
                  </a:lnTo>
                  <a:lnTo>
                    <a:pt x="297" y="55"/>
                  </a:lnTo>
                  <a:lnTo>
                    <a:pt x="297" y="55"/>
                  </a:lnTo>
                  <a:lnTo>
                    <a:pt x="298" y="54"/>
                  </a:lnTo>
                  <a:lnTo>
                    <a:pt x="300" y="54"/>
                  </a:lnTo>
                  <a:lnTo>
                    <a:pt x="303" y="59"/>
                  </a:lnTo>
                  <a:lnTo>
                    <a:pt x="307" y="64"/>
                  </a:lnTo>
                  <a:lnTo>
                    <a:pt x="308" y="65"/>
                  </a:lnTo>
                  <a:lnTo>
                    <a:pt x="310" y="65"/>
                  </a:lnTo>
                  <a:lnTo>
                    <a:pt x="310" y="65"/>
                  </a:lnTo>
                  <a:lnTo>
                    <a:pt x="313" y="64"/>
                  </a:lnTo>
                  <a:lnTo>
                    <a:pt x="315" y="62"/>
                  </a:lnTo>
                  <a:lnTo>
                    <a:pt x="316" y="54"/>
                  </a:lnTo>
                  <a:lnTo>
                    <a:pt x="316" y="46"/>
                  </a:lnTo>
                  <a:lnTo>
                    <a:pt x="318" y="39"/>
                  </a:lnTo>
                  <a:lnTo>
                    <a:pt x="318" y="39"/>
                  </a:lnTo>
                  <a:lnTo>
                    <a:pt x="320" y="36"/>
                  </a:lnTo>
                  <a:lnTo>
                    <a:pt x="323" y="32"/>
                  </a:lnTo>
                  <a:lnTo>
                    <a:pt x="325" y="29"/>
                  </a:lnTo>
                  <a:lnTo>
                    <a:pt x="330" y="29"/>
                  </a:lnTo>
                  <a:lnTo>
                    <a:pt x="330" y="29"/>
                  </a:lnTo>
                  <a:lnTo>
                    <a:pt x="336" y="31"/>
                  </a:lnTo>
                  <a:lnTo>
                    <a:pt x="343" y="34"/>
                  </a:lnTo>
                  <a:lnTo>
                    <a:pt x="343" y="34"/>
                  </a:lnTo>
                  <a:lnTo>
                    <a:pt x="353" y="36"/>
                  </a:lnTo>
                  <a:lnTo>
                    <a:pt x="361" y="36"/>
                  </a:lnTo>
                  <a:lnTo>
                    <a:pt x="369" y="34"/>
                  </a:lnTo>
                  <a:lnTo>
                    <a:pt x="379" y="32"/>
                  </a:lnTo>
                  <a:lnTo>
                    <a:pt x="379" y="32"/>
                  </a:lnTo>
                  <a:lnTo>
                    <a:pt x="392" y="26"/>
                  </a:lnTo>
                  <a:lnTo>
                    <a:pt x="399" y="24"/>
                  </a:lnTo>
                  <a:lnTo>
                    <a:pt x="402" y="24"/>
                  </a:lnTo>
                  <a:lnTo>
                    <a:pt x="403" y="26"/>
                  </a:lnTo>
                  <a:lnTo>
                    <a:pt x="403" y="26"/>
                  </a:lnTo>
                  <a:lnTo>
                    <a:pt x="408" y="31"/>
                  </a:lnTo>
                  <a:lnTo>
                    <a:pt x="410" y="34"/>
                  </a:lnTo>
                  <a:lnTo>
                    <a:pt x="413" y="36"/>
                  </a:lnTo>
                  <a:lnTo>
                    <a:pt x="413" y="36"/>
                  </a:lnTo>
                  <a:lnTo>
                    <a:pt x="420" y="37"/>
                  </a:lnTo>
                  <a:lnTo>
                    <a:pt x="425" y="37"/>
                  </a:lnTo>
                  <a:lnTo>
                    <a:pt x="430" y="37"/>
                  </a:lnTo>
                  <a:lnTo>
                    <a:pt x="435" y="41"/>
                  </a:lnTo>
                  <a:lnTo>
                    <a:pt x="435" y="41"/>
                  </a:lnTo>
                  <a:lnTo>
                    <a:pt x="436" y="46"/>
                  </a:lnTo>
                  <a:lnTo>
                    <a:pt x="440" y="50"/>
                  </a:lnTo>
                  <a:lnTo>
                    <a:pt x="443" y="55"/>
                  </a:lnTo>
                  <a:lnTo>
                    <a:pt x="446" y="57"/>
                  </a:lnTo>
                  <a:lnTo>
                    <a:pt x="448" y="55"/>
                  </a:lnTo>
                  <a:lnTo>
                    <a:pt x="448" y="55"/>
                  </a:lnTo>
                  <a:lnTo>
                    <a:pt x="461" y="52"/>
                  </a:lnTo>
                  <a:lnTo>
                    <a:pt x="467" y="50"/>
                  </a:lnTo>
                  <a:lnTo>
                    <a:pt x="471" y="52"/>
                  </a:lnTo>
                  <a:lnTo>
                    <a:pt x="474" y="55"/>
                  </a:lnTo>
                  <a:lnTo>
                    <a:pt x="474" y="55"/>
                  </a:lnTo>
                  <a:lnTo>
                    <a:pt x="486" y="70"/>
                  </a:lnTo>
                  <a:lnTo>
                    <a:pt x="492" y="77"/>
                  </a:lnTo>
                  <a:lnTo>
                    <a:pt x="497" y="78"/>
                  </a:lnTo>
                  <a:lnTo>
                    <a:pt x="500" y="78"/>
                  </a:lnTo>
                  <a:lnTo>
                    <a:pt x="500" y="78"/>
                  </a:lnTo>
                  <a:lnTo>
                    <a:pt x="505" y="78"/>
                  </a:lnTo>
                  <a:lnTo>
                    <a:pt x="509" y="77"/>
                  </a:lnTo>
                  <a:lnTo>
                    <a:pt x="510" y="73"/>
                  </a:lnTo>
                  <a:lnTo>
                    <a:pt x="510" y="69"/>
                  </a:lnTo>
                  <a:lnTo>
                    <a:pt x="510" y="69"/>
                  </a:lnTo>
                  <a:lnTo>
                    <a:pt x="510" y="59"/>
                  </a:lnTo>
                  <a:lnTo>
                    <a:pt x="509" y="54"/>
                  </a:lnTo>
                  <a:lnTo>
                    <a:pt x="510" y="49"/>
                  </a:lnTo>
                  <a:lnTo>
                    <a:pt x="510" y="49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28"/>
            <p:cNvSpPr>
              <a:spLocks/>
            </p:cNvSpPr>
            <p:nvPr/>
          </p:nvSpPr>
          <p:spPr bwMode="auto">
            <a:xfrm>
              <a:off x="2871788" y="1458914"/>
              <a:ext cx="503238" cy="661988"/>
            </a:xfrm>
            <a:custGeom>
              <a:avLst/>
              <a:gdLst>
                <a:gd name="T0" fmla="*/ 288 w 317"/>
                <a:gd name="T1" fmla="*/ 18 h 417"/>
                <a:gd name="T2" fmla="*/ 291 w 317"/>
                <a:gd name="T3" fmla="*/ 42 h 417"/>
                <a:gd name="T4" fmla="*/ 317 w 317"/>
                <a:gd name="T5" fmla="*/ 59 h 417"/>
                <a:gd name="T6" fmla="*/ 311 w 317"/>
                <a:gd name="T7" fmla="*/ 83 h 417"/>
                <a:gd name="T8" fmla="*/ 304 w 317"/>
                <a:gd name="T9" fmla="*/ 101 h 417"/>
                <a:gd name="T10" fmla="*/ 275 w 317"/>
                <a:gd name="T11" fmla="*/ 126 h 417"/>
                <a:gd name="T12" fmla="*/ 238 w 317"/>
                <a:gd name="T13" fmla="*/ 128 h 417"/>
                <a:gd name="T14" fmla="*/ 202 w 317"/>
                <a:gd name="T15" fmla="*/ 136 h 417"/>
                <a:gd name="T16" fmla="*/ 174 w 317"/>
                <a:gd name="T17" fmla="*/ 154 h 417"/>
                <a:gd name="T18" fmla="*/ 179 w 317"/>
                <a:gd name="T19" fmla="*/ 200 h 417"/>
                <a:gd name="T20" fmla="*/ 188 w 317"/>
                <a:gd name="T21" fmla="*/ 223 h 417"/>
                <a:gd name="T22" fmla="*/ 194 w 317"/>
                <a:gd name="T23" fmla="*/ 251 h 417"/>
                <a:gd name="T24" fmla="*/ 206 w 317"/>
                <a:gd name="T25" fmla="*/ 259 h 417"/>
                <a:gd name="T26" fmla="*/ 220 w 317"/>
                <a:gd name="T27" fmla="*/ 254 h 417"/>
                <a:gd name="T28" fmla="*/ 215 w 317"/>
                <a:gd name="T29" fmla="*/ 300 h 417"/>
                <a:gd name="T30" fmla="*/ 178 w 317"/>
                <a:gd name="T31" fmla="*/ 318 h 417"/>
                <a:gd name="T32" fmla="*/ 160 w 317"/>
                <a:gd name="T33" fmla="*/ 325 h 417"/>
                <a:gd name="T34" fmla="*/ 150 w 317"/>
                <a:gd name="T35" fmla="*/ 325 h 417"/>
                <a:gd name="T36" fmla="*/ 133 w 317"/>
                <a:gd name="T37" fmla="*/ 325 h 417"/>
                <a:gd name="T38" fmla="*/ 114 w 317"/>
                <a:gd name="T39" fmla="*/ 331 h 417"/>
                <a:gd name="T40" fmla="*/ 92 w 317"/>
                <a:gd name="T41" fmla="*/ 338 h 417"/>
                <a:gd name="T42" fmla="*/ 66 w 317"/>
                <a:gd name="T43" fmla="*/ 361 h 417"/>
                <a:gd name="T44" fmla="*/ 46 w 317"/>
                <a:gd name="T45" fmla="*/ 381 h 417"/>
                <a:gd name="T46" fmla="*/ 30 w 317"/>
                <a:gd name="T47" fmla="*/ 394 h 417"/>
                <a:gd name="T48" fmla="*/ 15 w 317"/>
                <a:gd name="T49" fmla="*/ 409 h 417"/>
                <a:gd name="T50" fmla="*/ 5 w 317"/>
                <a:gd name="T51" fmla="*/ 402 h 417"/>
                <a:gd name="T52" fmla="*/ 4 w 317"/>
                <a:gd name="T53" fmla="*/ 340 h 417"/>
                <a:gd name="T54" fmla="*/ 17 w 317"/>
                <a:gd name="T55" fmla="*/ 312 h 417"/>
                <a:gd name="T56" fmla="*/ 25 w 317"/>
                <a:gd name="T57" fmla="*/ 302 h 417"/>
                <a:gd name="T58" fmla="*/ 23 w 317"/>
                <a:gd name="T59" fmla="*/ 290 h 417"/>
                <a:gd name="T60" fmla="*/ 40 w 317"/>
                <a:gd name="T61" fmla="*/ 266 h 417"/>
                <a:gd name="T62" fmla="*/ 61 w 317"/>
                <a:gd name="T63" fmla="*/ 254 h 417"/>
                <a:gd name="T64" fmla="*/ 81 w 317"/>
                <a:gd name="T65" fmla="*/ 239 h 417"/>
                <a:gd name="T66" fmla="*/ 84 w 317"/>
                <a:gd name="T67" fmla="*/ 223 h 417"/>
                <a:gd name="T68" fmla="*/ 74 w 317"/>
                <a:gd name="T69" fmla="*/ 223 h 417"/>
                <a:gd name="T70" fmla="*/ 73 w 317"/>
                <a:gd name="T71" fmla="*/ 238 h 417"/>
                <a:gd name="T72" fmla="*/ 41 w 317"/>
                <a:gd name="T73" fmla="*/ 248 h 417"/>
                <a:gd name="T74" fmla="*/ 23 w 317"/>
                <a:gd name="T75" fmla="*/ 251 h 417"/>
                <a:gd name="T76" fmla="*/ 14 w 317"/>
                <a:gd name="T77" fmla="*/ 248 h 417"/>
                <a:gd name="T78" fmla="*/ 25 w 317"/>
                <a:gd name="T79" fmla="*/ 234 h 417"/>
                <a:gd name="T80" fmla="*/ 25 w 317"/>
                <a:gd name="T81" fmla="*/ 220 h 417"/>
                <a:gd name="T82" fmla="*/ 41 w 317"/>
                <a:gd name="T83" fmla="*/ 220 h 417"/>
                <a:gd name="T84" fmla="*/ 59 w 317"/>
                <a:gd name="T85" fmla="*/ 193 h 417"/>
                <a:gd name="T86" fmla="*/ 66 w 317"/>
                <a:gd name="T87" fmla="*/ 182 h 417"/>
                <a:gd name="T88" fmla="*/ 53 w 317"/>
                <a:gd name="T89" fmla="*/ 184 h 417"/>
                <a:gd name="T90" fmla="*/ 37 w 317"/>
                <a:gd name="T91" fmla="*/ 195 h 417"/>
                <a:gd name="T92" fmla="*/ 18 w 317"/>
                <a:gd name="T93" fmla="*/ 197 h 417"/>
                <a:gd name="T94" fmla="*/ 9 w 317"/>
                <a:gd name="T95" fmla="*/ 175 h 417"/>
                <a:gd name="T96" fmla="*/ 17 w 317"/>
                <a:gd name="T97" fmla="*/ 169 h 417"/>
                <a:gd name="T98" fmla="*/ 22 w 317"/>
                <a:gd name="T99" fmla="*/ 162 h 417"/>
                <a:gd name="T100" fmla="*/ 25 w 317"/>
                <a:gd name="T101" fmla="*/ 151 h 417"/>
                <a:gd name="T102" fmla="*/ 18 w 317"/>
                <a:gd name="T103" fmla="*/ 123 h 417"/>
                <a:gd name="T104" fmla="*/ 33 w 317"/>
                <a:gd name="T105" fmla="*/ 113 h 417"/>
                <a:gd name="T106" fmla="*/ 48 w 317"/>
                <a:gd name="T107" fmla="*/ 88 h 417"/>
                <a:gd name="T108" fmla="*/ 78 w 317"/>
                <a:gd name="T109" fmla="*/ 57 h 417"/>
                <a:gd name="T110" fmla="*/ 104 w 317"/>
                <a:gd name="T111" fmla="*/ 47 h 417"/>
                <a:gd name="T112" fmla="*/ 137 w 317"/>
                <a:gd name="T113" fmla="*/ 42 h 417"/>
                <a:gd name="T114" fmla="*/ 158 w 317"/>
                <a:gd name="T115" fmla="*/ 36 h 417"/>
                <a:gd name="T116" fmla="*/ 178 w 317"/>
                <a:gd name="T117" fmla="*/ 16 h 417"/>
                <a:gd name="T118" fmla="*/ 186 w 317"/>
                <a:gd name="T119" fmla="*/ 8 h 417"/>
                <a:gd name="T120" fmla="*/ 206 w 317"/>
                <a:gd name="T121" fmla="*/ 11 h 417"/>
                <a:gd name="T122" fmla="*/ 234 w 317"/>
                <a:gd name="T123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" h="417">
                  <a:moveTo>
                    <a:pt x="283" y="6"/>
                  </a:moveTo>
                  <a:lnTo>
                    <a:pt x="283" y="6"/>
                  </a:lnTo>
                  <a:lnTo>
                    <a:pt x="284" y="8"/>
                  </a:lnTo>
                  <a:lnTo>
                    <a:pt x="286" y="11"/>
                  </a:lnTo>
                  <a:lnTo>
                    <a:pt x="288" y="18"/>
                  </a:lnTo>
                  <a:lnTo>
                    <a:pt x="286" y="24"/>
                  </a:lnTo>
                  <a:lnTo>
                    <a:pt x="286" y="31"/>
                  </a:lnTo>
                  <a:lnTo>
                    <a:pt x="286" y="31"/>
                  </a:lnTo>
                  <a:lnTo>
                    <a:pt x="288" y="37"/>
                  </a:lnTo>
                  <a:lnTo>
                    <a:pt x="291" y="42"/>
                  </a:lnTo>
                  <a:lnTo>
                    <a:pt x="302" y="49"/>
                  </a:lnTo>
                  <a:lnTo>
                    <a:pt x="302" y="49"/>
                  </a:lnTo>
                  <a:lnTo>
                    <a:pt x="311" y="54"/>
                  </a:lnTo>
                  <a:lnTo>
                    <a:pt x="314" y="56"/>
                  </a:lnTo>
                  <a:lnTo>
                    <a:pt x="317" y="59"/>
                  </a:lnTo>
                  <a:lnTo>
                    <a:pt x="317" y="59"/>
                  </a:lnTo>
                  <a:lnTo>
                    <a:pt x="317" y="64"/>
                  </a:lnTo>
                  <a:lnTo>
                    <a:pt x="314" y="70"/>
                  </a:lnTo>
                  <a:lnTo>
                    <a:pt x="312" y="77"/>
                  </a:lnTo>
                  <a:lnTo>
                    <a:pt x="311" y="83"/>
                  </a:lnTo>
                  <a:lnTo>
                    <a:pt x="311" y="83"/>
                  </a:lnTo>
                  <a:lnTo>
                    <a:pt x="311" y="88"/>
                  </a:lnTo>
                  <a:lnTo>
                    <a:pt x="311" y="90"/>
                  </a:lnTo>
                  <a:lnTo>
                    <a:pt x="307" y="97"/>
                  </a:lnTo>
                  <a:lnTo>
                    <a:pt x="304" y="101"/>
                  </a:lnTo>
                  <a:lnTo>
                    <a:pt x="302" y="106"/>
                  </a:lnTo>
                  <a:lnTo>
                    <a:pt x="299" y="118"/>
                  </a:lnTo>
                  <a:lnTo>
                    <a:pt x="299" y="118"/>
                  </a:lnTo>
                  <a:lnTo>
                    <a:pt x="286" y="121"/>
                  </a:lnTo>
                  <a:lnTo>
                    <a:pt x="275" y="126"/>
                  </a:lnTo>
                  <a:lnTo>
                    <a:pt x="263" y="129"/>
                  </a:lnTo>
                  <a:lnTo>
                    <a:pt x="257" y="129"/>
                  </a:lnTo>
                  <a:lnTo>
                    <a:pt x="252" y="129"/>
                  </a:lnTo>
                  <a:lnTo>
                    <a:pt x="252" y="129"/>
                  </a:lnTo>
                  <a:lnTo>
                    <a:pt x="238" y="128"/>
                  </a:lnTo>
                  <a:lnTo>
                    <a:pt x="225" y="128"/>
                  </a:lnTo>
                  <a:lnTo>
                    <a:pt x="214" y="129"/>
                  </a:lnTo>
                  <a:lnTo>
                    <a:pt x="207" y="133"/>
                  </a:lnTo>
                  <a:lnTo>
                    <a:pt x="202" y="136"/>
                  </a:lnTo>
                  <a:lnTo>
                    <a:pt x="202" y="136"/>
                  </a:lnTo>
                  <a:lnTo>
                    <a:pt x="194" y="139"/>
                  </a:lnTo>
                  <a:lnTo>
                    <a:pt x="186" y="144"/>
                  </a:lnTo>
                  <a:lnTo>
                    <a:pt x="178" y="147"/>
                  </a:lnTo>
                  <a:lnTo>
                    <a:pt x="174" y="151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66"/>
                  </a:lnTo>
                  <a:lnTo>
                    <a:pt x="178" y="177"/>
                  </a:lnTo>
                  <a:lnTo>
                    <a:pt x="179" y="189"/>
                  </a:lnTo>
                  <a:lnTo>
                    <a:pt x="179" y="200"/>
                  </a:lnTo>
                  <a:lnTo>
                    <a:pt x="179" y="200"/>
                  </a:lnTo>
                  <a:lnTo>
                    <a:pt x="181" y="213"/>
                  </a:lnTo>
                  <a:lnTo>
                    <a:pt x="184" y="218"/>
                  </a:lnTo>
                  <a:lnTo>
                    <a:pt x="188" y="223"/>
                  </a:lnTo>
                  <a:lnTo>
                    <a:pt x="188" y="223"/>
                  </a:lnTo>
                  <a:lnTo>
                    <a:pt x="192" y="228"/>
                  </a:lnTo>
                  <a:lnTo>
                    <a:pt x="192" y="234"/>
                  </a:lnTo>
                  <a:lnTo>
                    <a:pt x="192" y="234"/>
                  </a:lnTo>
                  <a:lnTo>
                    <a:pt x="192" y="243"/>
                  </a:lnTo>
                  <a:lnTo>
                    <a:pt x="194" y="251"/>
                  </a:lnTo>
                  <a:lnTo>
                    <a:pt x="196" y="254"/>
                  </a:lnTo>
                  <a:lnTo>
                    <a:pt x="199" y="256"/>
                  </a:lnTo>
                  <a:lnTo>
                    <a:pt x="202" y="259"/>
                  </a:lnTo>
                  <a:lnTo>
                    <a:pt x="206" y="259"/>
                  </a:lnTo>
                  <a:lnTo>
                    <a:pt x="206" y="259"/>
                  </a:lnTo>
                  <a:lnTo>
                    <a:pt x="211" y="257"/>
                  </a:lnTo>
                  <a:lnTo>
                    <a:pt x="214" y="256"/>
                  </a:lnTo>
                  <a:lnTo>
                    <a:pt x="217" y="254"/>
                  </a:lnTo>
                  <a:lnTo>
                    <a:pt x="220" y="254"/>
                  </a:lnTo>
                  <a:lnTo>
                    <a:pt x="220" y="254"/>
                  </a:lnTo>
                  <a:lnTo>
                    <a:pt x="224" y="261"/>
                  </a:lnTo>
                  <a:lnTo>
                    <a:pt x="224" y="271"/>
                  </a:lnTo>
                  <a:lnTo>
                    <a:pt x="222" y="287"/>
                  </a:lnTo>
                  <a:lnTo>
                    <a:pt x="215" y="300"/>
                  </a:lnTo>
                  <a:lnTo>
                    <a:pt x="215" y="300"/>
                  </a:lnTo>
                  <a:lnTo>
                    <a:pt x="214" y="300"/>
                  </a:lnTo>
                  <a:lnTo>
                    <a:pt x="212" y="299"/>
                  </a:lnTo>
                  <a:lnTo>
                    <a:pt x="212" y="299"/>
                  </a:lnTo>
                  <a:lnTo>
                    <a:pt x="191" y="312"/>
                  </a:lnTo>
                  <a:lnTo>
                    <a:pt x="178" y="318"/>
                  </a:lnTo>
                  <a:lnTo>
                    <a:pt x="169" y="321"/>
                  </a:lnTo>
                  <a:lnTo>
                    <a:pt x="169" y="321"/>
                  </a:lnTo>
                  <a:lnTo>
                    <a:pt x="165" y="321"/>
                  </a:lnTo>
                  <a:lnTo>
                    <a:pt x="161" y="321"/>
                  </a:lnTo>
                  <a:lnTo>
                    <a:pt x="160" y="325"/>
                  </a:lnTo>
                  <a:lnTo>
                    <a:pt x="160" y="325"/>
                  </a:lnTo>
                  <a:lnTo>
                    <a:pt x="156" y="326"/>
                  </a:lnTo>
                  <a:lnTo>
                    <a:pt x="155" y="326"/>
                  </a:lnTo>
                  <a:lnTo>
                    <a:pt x="153" y="325"/>
                  </a:lnTo>
                  <a:lnTo>
                    <a:pt x="150" y="325"/>
                  </a:lnTo>
                  <a:lnTo>
                    <a:pt x="150" y="325"/>
                  </a:lnTo>
                  <a:lnTo>
                    <a:pt x="145" y="328"/>
                  </a:lnTo>
                  <a:lnTo>
                    <a:pt x="142" y="328"/>
                  </a:lnTo>
                  <a:lnTo>
                    <a:pt x="138" y="326"/>
                  </a:lnTo>
                  <a:lnTo>
                    <a:pt x="133" y="325"/>
                  </a:lnTo>
                  <a:lnTo>
                    <a:pt x="133" y="325"/>
                  </a:lnTo>
                  <a:lnTo>
                    <a:pt x="124" y="325"/>
                  </a:lnTo>
                  <a:lnTo>
                    <a:pt x="119" y="326"/>
                  </a:lnTo>
                  <a:lnTo>
                    <a:pt x="114" y="331"/>
                  </a:lnTo>
                  <a:lnTo>
                    <a:pt x="114" y="331"/>
                  </a:lnTo>
                  <a:lnTo>
                    <a:pt x="110" y="336"/>
                  </a:lnTo>
                  <a:lnTo>
                    <a:pt x="107" y="340"/>
                  </a:lnTo>
                  <a:lnTo>
                    <a:pt x="102" y="340"/>
                  </a:lnTo>
                  <a:lnTo>
                    <a:pt x="102" y="340"/>
                  </a:lnTo>
                  <a:lnTo>
                    <a:pt x="92" y="338"/>
                  </a:lnTo>
                  <a:lnTo>
                    <a:pt x="84" y="340"/>
                  </a:lnTo>
                  <a:lnTo>
                    <a:pt x="78" y="344"/>
                  </a:lnTo>
                  <a:lnTo>
                    <a:pt x="73" y="353"/>
                  </a:lnTo>
                  <a:lnTo>
                    <a:pt x="73" y="353"/>
                  </a:lnTo>
                  <a:lnTo>
                    <a:pt x="66" y="361"/>
                  </a:lnTo>
                  <a:lnTo>
                    <a:pt x="58" y="367"/>
                  </a:lnTo>
                  <a:lnTo>
                    <a:pt x="58" y="367"/>
                  </a:lnTo>
                  <a:lnTo>
                    <a:pt x="51" y="372"/>
                  </a:lnTo>
                  <a:lnTo>
                    <a:pt x="48" y="376"/>
                  </a:lnTo>
                  <a:lnTo>
                    <a:pt x="46" y="381"/>
                  </a:lnTo>
                  <a:lnTo>
                    <a:pt x="43" y="386"/>
                  </a:lnTo>
                  <a:lnTo>
                    <a:pt x="43" y="386"/>
                  </a:lnTo>
                  <a:lnTo>
                    <a:pt x="40" y="389"/>
                  </a:lnTo>
                  <a:lnTo>
                    <a:pt x="37" y="390"/>
                  </a:lnTo>
                  <a:lnTo>
                    <a:pt x="30" y="394"/>
                  </a:lnTo>
                  <a:lnTo>
                    <a:pt x="30" y="394"/>
                  </a:lnTo>
                  <a:lnTo>
                    <a:pt x="25" y="397"/>
                  </a:lnTo>
                  <a:lnTo>
                    <a:pt x="22" y="402"/>
                  </a:lnTo>
                  <a:lnTo>
                    <a:pt x="20" y="405"/>
                  </a:lnTo>
                  <a:lnTo>
                    <a:pt x="15" y="409"/>
                  </a:lnTo>
                  <a:lnTo>
                    <a:pt x="15" y="409"/>
                  </a:lnTo>
                  <a:lnTo>
                    <a:pt x="5" y="417"/>
                  </a:lnTo>
                  <a:lnTo>
                    <a:pt x="5" y="417"/>
                  </a:lnTo>
                  <a:lnTo>
                    <a:pt x="5" y="402"/>
                  </a:lnTo>
                  <a:lnTo>
                    <a:pt x="5" y="402"/>
                  </a:lnTo>
                  <a:lnTo>
                    <a:pt x="4" y="376"/>
                  </a:lnTo>
                  <a:lnTo>
                    <a:pt x="2" y="363"/>
                  </a:lnTo>
                  <a:lnTo>
                    <a:pt x="4" y="349"/>
                  </a:lnTo>
                  <a:lnTo>
                    <a:pt x="4" y="349"/>
                  </a:lnTo>
                  <a:lnTo>
                    <a:pt x="4" y="340"/>
                  </a:lnTo>
                  <a:lnTo>
                    <a:pt x="2" y="331"/>
                  </a:lnTo>
                  <a:lnTo>
                    <a:pt x="0" y="323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17" y="312"/>
                  </a:lnTo>
                  <a:lnTo>
                    <a:pt x="17" y="312"/>
                  </a:lnTo>
                  <a:lnTo>
                    <a:pt x="20" y="310"/>
                  </a:lnTo>
                  <a:lnTo>
                    <a:pt x="20" y="310"/>
                  </a:lnTo>
                  <a:lnTo>
                    <a:pt x="23" y="305"/>
                  </a:lnTo>
                  <a:lnTo>
                    <a:pt x="25" y="302"/>
                  </a:lnTo>
                  <a:lnTo>
                    <a:pt x="25" y="300"/>
                  </a:lnTo>
                  <a:lnTo>
                    <a:pt x="23" y="297"/>
                  </a:lnTo>
                  <a:lnTo>
                    <a:pt x="20" y="294"/>
                  </a:lnTo>
                  <a:lnTo>
                    <a:pt x="20" y="292"/>
                  </a:lnTo>
                  <a:lnTo>
                    <a:pt x="23" y="290"/>
                  </a:lnTo>
                  <a:lnTo>
                    <a:pt x="23" y="290"/>
                  </a:lnTo>
                  <a:lnTo>
                    <a:pt x="30" y="282"/>
                  </a:lnTo>
                  <a:lnTo>
                    <a:pt x="37" y="271"/>
                  </a:lnTo>
                  <a:lnTo>
                    <a:pt x="37" y="271"/>
                  </a:lnTo>
                  <a:lnTo>
                    <a:pt x="40" y="266"/>
                  </a:lnTo>
                  <a:lnTo>
                    <a:pt x="43" y="264"/>
                  </a:lnTo>
                  <a:lnTo>
                    <a:pt x="51" y="261"/>
                  </a:lnTo>
                  <a:lnTo>
                    <a:pt x="51" y="261"/>
                  </a:lnTo>
                  <a:lnTo>
                    <a:pt x="56" y="257"/>
                  </a:lnTo>
                  <a:lnTo>
                    <a:pt x="61" y="254"/>
                  </a:lnTo>
                  <a:lnTo>
                    <a:pt x="69" y="244"/>
                  </a:lnTo>
                  <a:lnTo>
                    <a:pt x="69" y="244"/>
                  </a:lnTo>
                  <a:lnTo>
                    <a:pt x="71" y="243"/>
                  </a:lnTo>
                  <a:lnTo>
                    <a:pt x="74" y="241"/>
                  </a:lnTo>
                  <a:lnTo>
                    <a:pt x="81" y="239"/>
                  </a:lnTo>
                  <a:lnTo>
                    <a:pt x="86" y="238"/>
                  </a:lnTo>
                  <a:lnTo>
                    <a:pt x="86" y="236"/>
                  </a:lnTo>
                  <a:lnTo>
                    <a:pt x="84" y="233"/>
                  </a:lnTo>
                  <a:lnTo>
                    <a:pt x="84" y="233"/>
                  </a:lnTo>
                  <a:lnTo>
                    <a:pt x="84" y="223"/>
                  </a:lnTo>
                  <a:lnTo>
                    <a:pt x="82" y="220"/>
                  </a:lnTo>
                  <a:lnTo>
                    <a:pt x="82" y="218"/>
                  </a:lnTo>
                  <a:lnTo>
                    <a:pt x="82" y="218"/>
                  </a:lnTo>
                  <a:lnTo>
                    <a:pt x="78" y="220"/>
                  </a:lnTo>
                  <a:lnTo>
                    <a:pt x="74" y="223"/>
                  </a:lnTo>
                  <a:lnTo>
                    <a:pt x="74" y="228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6"/>
                  </a:lnTo>
                  <a:lnTo>
                    <a:pt x="73" y="238"/>
                  </a:lnTo>
                  <a:lnTo>
                    <a:pt x="68" y="239"/>
                  </a:lnTo>
                  <a:lnTo>
                    <a:pt x="56" y="241"/>
                  </a:lnTo>
                  <a:lnTo>
                    <a:pt x="56" y="241"/>
                  </a:lnTo>
                  <a:lnTo>
                    <a:pt x="50" y="243"/>
                  </a:lnTo>
                  <a:lnTo>
                    <a:pt x="41" y="248"/>
                  </a:lnTo>
                  <a:lnTo>
                    <a:pt x="33" y="251"/>
                  </a:lnTo>
                  <a:lnTo>
                    <a:pt x="30" y="253"/>
                  </a:lnTo>
                  <a:lnTo>
                    <a:pt x="27" y="251"/>
                  </a:lnTo>
                  <a:lnTo>
                    <a:pt x="27" y="251"/>
                  </a:lnTo>
                  <a:lnTo>
                    <a:pt x="23" y="251"/>
                  </a:lnTo>
                  <a:lnTo>
                    <a:pt x="20" y="251"/>
                  </a:lnTo>
                  <a:lnTo>
                    <a:pt x="18" y="251"/>
                  </a:lnTo>
                  <a:lnTo>
                    <a:pt x="15" y="251"/>
                  </a:lnTo>
                  <a:lnTo>
                    <a:pt x="15" y="251"/>
                  </a:lnTo>
                  <a:lnTo>
                    <a:pt x="14" y="248"/>
                  </a:lnTo>
                  <a:lnTo>
                    <a:pt x="14" y="244"/>
                  </a:lnTo>
                  <a:lnTo>
                    <a:pt x="17" y="238"/>
                  </a:lnTo>
                  <a:lnTo>
                    <a:pt x="17" y="238"/>
                  </a:lnTo>
                  <a:lnTo>
                    <a:pt x="22" y="236"/>
                  </a:lnTo>
                  <a:lnTo>
                    <a:pt x="25" y="234"/>
                  </a:lnTo>
                  <a:lnTo>
                    <a:pt x="27" y="231"/>
                  </a:lnTo>
                  <a:lnTo>
                    <a:pt x="27" y="231"/>
                  </a:lnTo>
                  <a:lnTo>
                    <a:pt x="27" y="226"/>
                  </a:lnTo>
                  <a:lnTo>
                    <a:pt x="25" y="223"/>
                  </a:lnTo>
                  <a:lnTo>
                    <a:pt x="25" y="220"/>
                  </a:lnTo>
                  <a:lnTo>
                    <a:pt x="30" y="221"/>
                  </a:lnTo>
                  <a:lnTo>
                    <a:pt x="30" y="221"/>
                  </a:lnTo>
                  <a:lnTo>
                    <a:pt x="35" y="221"/>
                  </a:lnTo>
                  <a:lnTo>
                    <a:pt x="38" y="221"/>
                  </a:lnTo>
                  <a:lnTo>
                    <a:pt x="41" y="220"/>
                  </a:lnTo>
                  <a:lnTo>
                    <a:pt x="45" y="215"/>
                  </a:lnTo>
                  <a:lnTo>
                    <a:pt x="50" y="207"/>
                  </a:lnTo>
                  <a:lnTo>
                    <a:pt x="55" y="198"/>
                  </a:lnTo>
                  <a:lnTo>
                    <a:pt x="55" y="198"/>
                  </a:lnTo>
                  <a:lnTo>
                    <a:pt x="59" y="193"/>
                  </a:lnTo>
                  <a:lnTo>
                    <a:pt x="64" y="190"/>
                  </a:lnTo>
                  <a:lnTo>
                    <a:pt x="66" y="187"/>
                  </a:lnTo>
                  <a:lnTo>
                    <a:pt x="68" y="185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3" y="179"/>
                  </a:lnTo>
                  <a:lnTo>
                    <a:pt x="61" y="177"/>
                  </a:lnTo>
                  <a:lnTo>
                    <a:pt x="59" y="177"/>
                  </a:lnTo>
                  <a:lnTo>
                    <a:pt x="56" y="179"/>
                  </a:lnTo>
                  <a:lnTo>
                    <a:pt x="53" y="184"/>
                  </a:lnTo>
                  <a:lnTo>
                    <a:pt x="50" y="187"/>
                  </a:lnTo>
                  <a:lnTo>
                    <a:pt x="45" y="189"/>
                  </a:lnTo>
                  <a:lnTo>
                    <a:pt x="45" y="189"/>
                  </a:lnTo>
                  <a:lnTo>
                    <a:pt x="40" y="193"/>
                  </a:lnTo>
                  <a:lnTo>
                    <a:pt x="37" y="195"/>
                  </a:lnTo>
                  <a:lnTo>
                    <a:pt x="33" y="193"/>
                  </a:lnTo>
                  <a:lnTo>
                    <a:pt x="33" y="193"/>
                  </a:lnTo>
                  <a:lnTo>
                    <a:pt x="30" y="193"/>
                  </a:lnTo>
                  <a:lnTo>
                    <a:pt x="27" y="193"/>
                  </a:lnTo>
                  <a:lnTo>
                    <a:pt x="18" y="197"/>
                  </a:lnTo>
                  <a:lnTo>
                    <a:pt x="18" y="197"/>
                  </a:lnTo>
                  <a:lnTo>
                    <a:pt x="15" y="197"/>
                  </a:lnTo>
                  <a:lnTo>
                    <a:pt x="14" y="195"/>
                  </a:lnTo>
                  <a:lnTo>
                    <a:pt x="10" y="189"/>
                  </a:lnTo>
                  <a:lnTo>
                    <a:pt x="9" y="175"/>
                  </a:lnTo>
                  <a:lnTo>
                    <a:pt x="9" y="175"/>
                  </a:lnTo>
                  <a:lnTo>
                    <a:pt x="9" y="174"/>
                  </a:lnTo>
                  <a:lnTo>
                    <a:pt x="12" y="172"/>
                  </a:lnTo>
                  <a:lnTo>
                    <a:pt x="17" y="169"/>
                  </a:lnTo>
                  <a:lnTo>
                    <a:pt x="17" y="169"/>
                  </a:lnTo>
                  <a:lnTo>
                    <a:pt x="18" y="169"/>
                  </a:lnTo>
                  <a:lnTo>
                    <a:pt x="18" y="169"/>
                  </a:lnTo>
                  <a:lnTo>
                    <a:pt x="22" y="167"/>
                  </a:lnTo>
                  <a:lnTo>
                    <a:pt x="23" y="167"/>
                  </a:lnTo>
                  <a:lnTo>
                    <a:pt x="22" y="162"/>
                  </a:lnTo>
                  <a:lnTo>
                    <a:pt x="22" y="162"/>
                  </a:lnTo>
                  <a:lnTo>
                    <a:pt x="22" y="157"/>
                  </a:lnTo>
                  <a:lnTo>
                    <a:pt x="22" y="156"/>
                  </a:lnTo>
                  <a:lnTo>
                    <a:pt x="23" y="152"/>
                  </a:lnTo>
                  <a:lnTo>
                    <a:pt x="25" y="151"/>
                  </a:lnTo>
                  <a:lnTo>
                    <a:pt x="25" y="151"/>
                  </a:lnTo>
                  <a:lnTo>
                    <a:pt x="25" y="144"/>
                  </a:lnTo>
                  <a:lnTo>
                    <a:pt x="22" y="136"/>
                  </a:lnTo>
                  <a:lnTo>
                    <a:pt x="20" y="126"/>
                  </a:lnTo>
                  <a:lnTo>
                    <a:pt x="18" y="123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5" y="118"/>
                  </a:lnTo>
                  <a:lnTo>
                    <a:pt x="28" y="116"/>
                  </a:lnTo>
                  <a:lnTo>
                    <a:pt x="33" y="113"/>
                  </a:lnTo>
                  <a:lnTo>
                    <a:pt x="35" y="108"/>
                  </a:lnTo>
                  <a:lnTo>
                    <a:pt x="35" y="108"/>
                  </a:lnTo>
                  <a:lnTo>
                    <a:pt x="38" y="103"/>
                  </a:lnTo>
                  <a:lnTo>
                    <a:pt x="43" y="95"/>
                  </a:lnTo>
                  <a:lnTo>
                    <a:pt x="48" y="88"/>
                  </a:lnTo>
                  <a:lnTo>
                    <a:pt x="50" y="85"/>
                  </a:lnTo>
                  <a:lnTo>
                    <a:pt x="59" y="64"/>
                  </a:lnTo>
                  <a:lnTo>
                    <a:pt x="59" y="64"/>
                  </a:lnTo>
                  <a:lnTo>
                    <a:pt x="71" y="59"/>
                  </a:lnTo>
                  <a:lnTo>
                    <a:pt x="78" y="57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91" y="56"/>
                  </a:lnTo>
                  <a:lnTo>
                    <a:pt x="96" y="54"/>
                  </a:lnTo>
                  <a:lnTo>
                    <a:pt x="104" y="47"/>
                  </a:lnTo>
                  <a:lnTo>
                    <a:pt x="114" y="41"/>
                  </a:lnTo>
                  <a:lnTo>
                    <a:pt x="119" y="39"/>
                  </a:lnTo>
                  <a:lnTo>
                    <a:pt x="125" y="41"/>
                  </a:lnTo>
                  <a:lnTo>
                    <a:pt x="125" y="41"/>
                  </a:lnTo>
                  <a:lnTo>
                    <a:pt x="137" y="42"/>
                  </a:lnTo>
                  <a:lnTo>
                    <a:pt x="142" y="44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53" y="41"/>
                  </a:lnTo>
                  <a:lnTo>
                    <a:pt x="158" y="36"/>
                  </a:lnTo>
                  <a:lnTo>
                    <a:pt x="168" y="29"/>
                  </a:lnTo>
                  <a:lnTo>
                    <a:pt x="168" y="29"/>
                  </a:lnTo>
                  <a:lnTo>
                    <a:pt x="174" y="26"/>
                  </a:lnTo>
                  <a:lnTo>
                    <a:pt x="178" y="23"/>
                  </a:lnTo>
                  <a:lnTo>
                    <a:pt x="178" y="16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81" y="8"/>
                  </a:lnTo>
                  <a:lnTo>
                    <a:pt x="183" y="6"/>
                  </a:lnTo>
                  <a:lnTo>
                    <a:pt x="186" y="8"/>
                  </a:lnTo>
                  <a:lnTo>
                    <a:pt x="191" y="11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201" y="11"/>
                  </a:lnTo>
                  <a:lnTo>
                    <a:pt x="206" y="11"/>
                  </a:lnTo>
                  <a:lnTo>
                    <a:pt x="214" y="6"/>
                  </a:lnTo>
                  <a:lnTo>
                    <a:pt x="224" y="3"/>
                  </a:lnTo>
                  <a:lnTo>
                    <a:pt x="227" y="1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42" y="1"/>
                  </a:lnTo>
                  <a:lnTo>
                    <a:pt x="248" y="3"/>
                  </a:lnTo>
                  <a:lnTo>
                    <a:pt x="261" y="8"/>
                  </a:lnTo>
                  <a:lnTo>
                    <a:pt x="283" y="6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32"/>
            <p:cNvSpPr>
              <a:spLocks/>
            </p:cNvSpPr>
            <p:nvPr/>
          </p:nvSpPr>
          <p:spPr bwMode="auto">
            <a:xfrm>
              <a:off x="4772025" y="1328739"/>
              <a:ext cx="542925" cy="858838"/>
            </a:xfrm>
            <a:custGeom>
              <a:avLst/>
              <a:gdLst>
                <a:gd name="T0" fmla="*/ 2 w 342"/>
                <a:gd name="T1" fmla="*/ 358 h 541"/>
                <a:gd name="T2" fmla="*/ 8 w 342"/>
                <a:gd name="T3" fmla="*/ 381 h 541"/>
                <a:gd name="T4" fmla="*/ 30 w 342"/>
                <a:gd name="T5" fmla="*/ 390 h 541"/>
                <a:gd name="T6" fmla="*/ 27 w 342"/>
                <a:gd name="T7" fmla="*/ 415 h 541"/>
                <a:gd name="T8" fmla="*/ 18 w 342"/>
                <a:gd name="T9" fmla="*/ 445 h 541"/>
                <a:gd name="T10" fmla="*/ 15 w 342"/>
                <a:gd name="T11" fmla="*/ 474 h 541"/>
                <a:gd name="T12" fmla="*/ 41 w 342"/>
                <a:gd name="T13" fmla="*/ 474 h 541"/>
                <a:gd name="T14" fmla="*/ 73 w 342"/>
                <a:gd name="T15" fmla="*/ 513 h 541"/>
                <a:gd name="T16" fmla="*/ 109 w 342"/>
                <a:gd name="T17" fmla="*/ 486 h 541"/>
                <a:gd name="T18" fmla="*/ 133 w 342"/>
                <a:gd name="T19" fmla="*/ 515 h 541"/>
                <a:gd name="T20" fmla="*/ 164 w 342"/>
                <a:gd name="T21" fmla="*/ 509 h 541"/>
                <a:gd name="T22" fmla="*/ 164 w 342"/>
                <a:gd name="T23" fmla="*/ 530 h 541"/>
                <a:gd name="T24" fmla="*/ 183 w 342"/>
                <a:gd name="T25" fmla="*/ 538 h 541"/>
                <a:gd name="T26" fmla="*/ 206 w 342"/>
                <a:gd name="T27" fmla="*/ 538 h 541"/>
                <a:gd name="T28" fmla="*/ 232 w 342"/>
                <a:gd name="T29" fmla="*/ 523 h 541"/>
                <a:gd name="T30" fmla="*/ 270 w 342"/>
                <a:gd name="T31" fmla="*/ 523 h 541"/>
                <a:gd name="T32" fmla="*/ 296 w 342"/>
                <a:gd name="T33" fmla="*/ 536 h 541"/>
                <a:gd name="T34" fmla="*/ 284 w 342"/>
                <a:gd name="T35" fmla="*/ 505 h 541"/>
                <a:gd name="T36" fmla="*/ 309 w 342"/>
                <a:gd name="T37" fmla="*/ 487 h 541"/>
                <a:gd name="T38" fmla="*/ 337 w 342"/>
                <a:gd name="T39" fmla="*/ 461 h 541"/>
                <a:gd name="T40" fmla="*/ 317 w 342"/>
                <a:gd name="T41" fmla="*/ 454 h 541"/>
                <a:gd name="T42" fmla="*/ 314 w 342"/>
                <a:gd name="T43" fmla="*/ 431 h 541"/>
                <a:gd name="T44" fmla="*/ 288 w 342"/>
                <a:gd name="T45" fmla="*/ 422 h 541"/>
                <a:gd name="T46" fmla="*/ 293 w 342"/>
                <a:gd name="T47" fmla="*/ 400 h 541"/>
                <a:gd name="T48" fmla="*/ 279 w 342"/>
                <a:gd name="T49" fmla="*/ 379 h 541"/>
                <a:gd name="T50" fmla="*/ 258 w 342"/>
                <a:gd name="T51" fmla="*/ 390 h 541"/>
                <a:gd name="T52" fmla="*/ 245 w 342"/>
                <a:gd name="T53" fmla="*/ 354 h 541"/>
                <a:gd name="T54" fmla="*/ 222 w 342"/>
                <a:gd name="T55" fmla="*/ 280 h 541"/>
                <a:gd name="T56" fmla="*/ 214 w 342"/>
                <a:gd name="T57" fmla="*/ 257 h 541"/>
                <a:gd name="T58" fmla="*/ 232 w 342"/>
                <a:gd name="T59" fmla="*/ 236 h 541"/>
                <a:gd name="T60" fmla="*/ 224 w 342"/>
                <a:gd name="T61" fmla="*/ 190 h 541"/>
                <a:gd name="T62" fmla="*/ 228 w 342"/>
                <a:gd name="T63" fmla="*/ 147 h 541"/>
                <a:gd name="T64" fmla="*/ 256 w 342"/>
                <a:gd name="T65" fmla="*/ 134 h 541"/>
                <a:gd name="T66" fmla="*/ 288 w 342"/>
                <a:gd name="T67" fmla="*/ 121 h 541"/>
                <a:gd name="T68" fmla="*/ 278 w 342"/>
                <a:gd name="T69" fmla="*/ 108 h 541"/>
                <a:gd name="T70" fmla="*/ 258 w 342"/>
                <a:gd name="T71" fmla="*/ 106 h 541"/>
                <a:gd name="T72" fmla="*/ 243 w 342"/>
                <a:gd name="T73" fmla="*/ 88 h 541"/>
                <a:gd name="T74" fmla="*/ 233 w 342"/>
                <a:gd name="T75" fmla="*/ 41 h 541"/>
                <a:gd name="T76" fmla="*/ 202 w 342"/>
                <a:gd name="T77" fmla="*/ 34 h 541"/>
                <a:gd name="T78" fmla="*/ 174 w 342"/>
                <a:gd name="T79" fmla="*/ 1 h 541"/>
                <a:gd name="T80" fmla="*/ 155 w 342"/>
                <a:gd name="T81" fmla="*/ 5 h 541"/>
                <a:gd name="T82" fmla="*/ 137 w 342"/>
                <a:gd name="T83" fmla="*/ 14 h 541"/>
                <a:gd name="T84" fmla="*/ 115 w 342"/>
                <a:gd name="T85" fmla="*/ 14 h 541"/>
                <a:gd name="T86" fmla="*/ 87 w 342"/>
                <a:gd name="T87" fmla="*/ 16 h 541"/>
                <a:gd name="T88" fmla="*/ 51 w 342"/>
                <a:gd name="T89" fmla="*/ 78 h 541"/>
                <a:gd name="T90" fmla="*/ 40 w 342"/>
                <a:gd name="T91" fmla="*/ 103 h 541"/>
                <a:gd name="T92" fmla="*/ 36 w 342"/>
                <a:gd name="T93" fmla="*/ 139 h 541"/>
                <a:gd name="T94" fmla="*/ 40 w 342"/>
                <a:gd name="T95" fmla="*/ 165 h 541"/>
                <a:gd name="T96" fmla="*/ 35 w 342"/>
                <a:gd name="T97" fmla="*/ 215 h 541"/>
                <a:gd name="T98" fmla="*/ 40 w 342"/>
                <a:gd name="T99" fmla="*/ 238 h 541"/>
                <a:gd name="T100" fmla="*/ 35 w 342"/>
                <a:gd name="T101" fmla="*/ 262 h 541"/>
                <a:gd name="T102" fmla="*/ 31 w 342"/>
                <a:gd name="T103" fmla="*/ 282 h 541"/>
                <a:gd name="T104" fmla="*/ 22 w 342"/>
                <a:gd name="T105" fmla="*/ 298 h 541"/>
                <a:gd name="T106" fmla="*/ 25 w 342"/>
                <a:gd name="T107" fmla="*/ 316 h 541"/>
                <a:gd name="T108" fmla="*/ 7 w 342"/>
                <a:gd name="T109" fmla="*/ 328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2" h="541">
                  <a:moveTo>
                    <a:pt x="7" y="328"/>
                  </a:moveTo>
                  <a:lnTo>
                    <a:pt x="7" y="328"/>
                  </a:lnTo>
                  <a:lnTo>
                    <a:pt x="4" y="343"/>
                  </a:lnTo>
                  <a:lnTo>
                    <a:pt x="0" y="351"/>
                  </a:lnTo>
                  <a:lnTo>
                    <a:pt x="0" y="354"/>
                  </a:lnTo>
                  <a:lnTo>
                    <a:pt x="2" y="358"/>
                  </a:lnTo>
                  <a:lnTo>
                    <a:pt x="2" y="358"/>
                  </a:lnTo>
                  <a:lnTo>
                    <a:pt x="4" y="362"/>
                  </a:lnTo>
                  <a:lnTo>
                    <a:pt x="4" y="369"/>
                  </a:lnTo>
                  <a:lnTo>
                    <a:pt x="4" y="369"/>
                  </a:lnTo>
                  <a:lnTo>
                    <a:pt x="2" y="376"/>
                  </a:lnTo>
                  <a:lnTo>
                    <a:pt x="2" y="379"/>
                  </a:lnTo>
                  <a:lnTo>
                    <a:pt x="4" y="381"/>
                  </a:lnTo>
                  <a:lnTo>
                    <a:pt x="8" y="381"/>
                  </a:lnTo>
                  <a:lnTo>
                    <a:pt x="15" y="381"/>
                  </a:lnTo>
                  <a:lnTo>
                    <a:pt x="15" y="381"/>
                  </a:lnTo>
                  <a:lnTo>
                    <a:pt x="23" y="379"/>
                  </a:lnTo>
                  <a:lnTo>
                    <a:pt x="25" y="381"/>
                  </a:lnTo>
                  <a:lnTo>
                    <a:pt x="27" y="385"/>
                  </a:lnTo>
                  <a:lnTo>
                    <a:pt x="27" y="385"/>
                  </a:lnTo>
                  <a:lnTo>
                    <a:pt x="30" y="390"/>
                  </a:lnTo>
                  <a:lnTo>
                    <a:pt x="31" y="397"/>
                  </a:lnTo>
                  <a:lnTo>
                    <a:pt x="35" y="402"/>
                  </a:lnTo>
                  <a:lnTo>
                    <a:pt x="33" y="407"/>
                  </a:lnTo>
                  <a:lnTo>
                    <a:pt x="33" y="407"/>
                  </a:lnTo>
                  <a:lnTo>
                    <a:pt x="31" y="410"/>
                  </a:lnTo>
                  <a:lnTo>
                    <a:pt x="28" y="413"/>
                  </a:lnTo>
                  <a:lnTo>
                    <a:pt x="27" y="415"/>
                  </a:lnTo>
                  <a:lnTo>
                    <a:pt x="25" y="420"/>
                  </a:lnTo>
                  <a:lnTo>
                    <a:pt x="25" y="420"/>
                  </a:lnTo>
                  <a:lnTo>
                    <a:pt x="23" y="428"/>
                  </a:lnTo>
                  <a:lnTo>
                    <a:pt x="22" y="433"/>
                  </a:lnTo>
                  <a:lnTo>
                    <a:pt x="20" y="438"/>
                  </a:lnTo>
                  <a:lnTo>
                    <a:pt x="20" y="438"/>
                  </a:lnTo>
                  <a:lnTo>
                    <a:pt x="18" y="445"/>
                  </a:lnTo>
                  <a:lnTo>
                    <a:pt x="15" y="451"/>
                  </a:lnTo>
                  <a:lnTo>
                    <a:pt x="13" y="458"/>
                  </a:lnTo>
                  <a:lnTo>
                    <a:pt x="12" y="464"/>
                  </a:lnTo>
                  <a:lnTo>
                    <a:pt x="12" y="464"/>
                  </a:lnTo>
                  <a:lnTo>
                    <a:pt x="12" y="471"/>
                  </a:lnTo>
                  <a:lnTo>
                    <a:pt x="12" y="474"/>
                  </a:lnTo>
                  <a:lnTo>
                    <a:pt x="15" y="474"/>
                  </a:lnTo>
                  <a:lnTo>
                    <a:pt x="22" y="474"/>
                  </a:lnTo>
                  <a:lnTo>
                    <a:pt x="22" y="474"/>
                  </a:lnTo>
                  <a:lnTo>
                    <a:pt x="27" y="476"/>
                  </a:lnTo>
                  <a:lnTo>
                    <a:pt x="31" y="476"/>
                  </a:lnTo>
                  <a:lnTo>
                    <a:pt x="35" y="476"/>
                  </a:lnTo>
                  <a:lnTo>
                    <a:pt x="41" y="474"/>
                  </a:lnTo>
                  <a:lnTo>
                    <a:pt x="41" y="474"/>
                  </a:lnTo>
                  <a:lnTo>
                    <a:pt x="45" y="474"/>
                  </a:lnTo>
                  <a:lnTo>
                    <a:pt x="50" y="476"/>
                  </a:lnTo>
                  <a:lnTo>
                    <a:pt x="54" y="482"/>
                  </a:lnTo>
                  <a:lnTo>
                    <a:pt x="59" y="489"/>
                  </a:lnTo>
                  <a:lnTo>
                    <a:pt x="68" y="504"/>
                  </a:lnTo>
                  <a:lnTo>
                    <a:pt x="73" y="513"/>
                  </a:lnTo>
                  <a:lnTo>
                    <a:pt x="73" y="513"/>
                  </a:lnTo>
                  <a:lnTo>
                    <a:pt x="76" y="515"/>
                  </a:lnTo>
                  <a:lnTo>
                    <a:pt x="79" y="515"/>
                  </a:lnTo>
                  <a:lnTo>
                    <a:pt x="84" y="510"/>
                  </a:lnTo>
                  <a:lnTo>
                    <a:pt x="91" y="504"/>
                  </a:lnTo>
                  <a:lnTo>
                    <a:pt x="97" y="495"/>
                  </a:lnTo>
                  <a:lnTo>
                    <a:pt x="102" y="489"/>
                  </a:lnTo>
                  <a:lnTo>
                    <a:pt x="109" y="486"/>
                  </a:lnTo>
                  <a:lnTo>
                    <a:pt x="110" y="486"/>
                  </a:lnTo>
                  <a:lnTo>
                    <a:pt x="114" y="486"/>
                  </a:lnTo>
                  <a:lnTo>
                    <a:pt x="117" y="489"/>
                  </a:lnTo>
                  <a:lnTo>
                    <a:pt x="120" y="495"/>
                  </a:lnTo>
                  <a:lnTo>
                    <a:pt x="120" y="495"/>
                  </a:lnTo>
                  <a:lnTo>
                    <a:pt x="127" y="509"/>
                  </a:lnTo>
                  <a:lnTo>
                    <a:pt x="133" y="515"/>
                  </a:lnTo>
                  <a:lnTo>
                    <a:pt x="137" y="517"/>
                  </a:lnTo>
                  <a:lnTo>
                    <a:pt x="140" y="517"/>
                  </a:lnTo>
                  <a:lnTo>
                    <a:pt x="140" y="517"/>
                  </a:lnTo>
                  <a:lnTo>
                    <a:pt x="146" y="515"/>
                  </a:lnTo>
                  <a:lnTo>
                    <a:pt x="155" y="512"/>
                  </a:lnTo>
                  <a:lnTo>
                    <a:pt x="161" y="509"/>
                  </a:lnTo>
                  <a:lnTo>
                    <a:pt x="164" y="509"/>
                  </a:lnTo>
                  <a:lnTo>
                    <a:pt x="168" y="509"/>
                  </a:lnTo>
                  <a:lnTo>
                    <a:pt x="168" y="509"/>
                  </a:lnTo>
                  <a:lnTo>
                    <a:pt x="168" y="513"/>
                  </a:lnTo>
                  <a:lnTo>
                    <a:pt x="166" y="518"/>
                  </a:lnTo>
                  <a:lnTo>
                    <a:pt x="164" y="523"/>
                  </a:lnTo>
                  <a:lnTo>
                    <a:pt x="164" y="530"/>
                  </a:lnTo>
                  <a:lnTo>
                    <a:pt x="164" y="530"/>
                  </a:lnTo>
                  <a:lnTo>
                    <a:pt x="166" y="533"/>
                  </a:lnTo>
                  <a:lnTo>
                    <a:pt x="169" y="538"/>
                  </a:lnTo>
                  <a:lnTo>
                    <a:pt x="173" y="540"/>
                  </a:lnTo>
                  <a:lnTo>
                    <a:pt x="178" y="541"/>
                  </a:lnTo>
                  <a:lnTo>
                    <a:pt x="178" y="541"/>
                  </a:lnTo>
                  <a:lnTo>
                    <a:pt x="181" y="540"/>
                  </a:lnTo>
                  <a:lnTo>
                    <a:pt x="183" y="538"/>
                  </a:lnTo>
                  <a:lnTo>
                    <a:pt x="186" y="535"/>
                  </a:lnTo>
                  <a:lnTo>
                    <a:pt x="189" y="533"/>
                  </a:lnTo>
                  <a:lnTo>
                    <a:pt x="189" y="533"/>
                  </a:lnTo>
                  <a:lnTo>
                    <a:pt x="192" y="532"/>
                  </a:lnTo>
                  <a:lnTo>
                    <a:pt x="196" y="533"/>
                  </a:lnTo>
                  <a:lnTo>
                    <a:pt x="201" y="535"/>
                  </a:lnTo>
                  <a:lnTo>
                    <a:pt x="206" y="538"/>
                  </a:lnTo>
                  <a:lnTo>
                    <a:pt x="209" y="538"/>
                  </a:lnTo>
                  <a:lnTo>
                    <a:pt x="212" y="536"/>
                  </a:lnTo>
                  <a:lnTo>
                    <a:pt x="212" y="536"/>
                  </a:lnTo>
                  <a:lnTo>
                    <a:pt x="222" y="530"/>
                  </a:lnTo>
                  <a:lnTo>
                    <a:pt x="227" y="525"/>
                  </a:lnTo>
                  <a:lnTo>
                    <a:pt x="232" y="523"/>
                  </a:lnTo>
                  <a:lnTo>
                    <a:pt x="232" y="523"/>
                  </a:lnTo>
                  <a:lnTo>
                    <a:pt x="237" y="523"/>
                  </a:lnTo>
                  <a:lnTo>
                    <a:pt x="240" y="523"/>
                  </a:lnTo>
                  <a:lnTo>
                    <a:pt x="248" y="523"/>
                  </a:lnTo>
                  <a:lnTo>
                    <a:pt x="248" y="523"/>
                  </a:lnTo>
                  <a:lnTo>
                    <a:pt x="260" y="522"/>
                  </a:lnTo>
                  <a:lnTo>
                    <a:pt x="265" y="522"/>
                  </a:lnTo>
                  <a:lnTo>
                    <a:pt x="270" y="523"/>
                  </a:lnTo>
                  <a:lnTo>
                    <a:pt x="270" y="523"/>
                  </a:lnTo>
                  <a:lnTo>
                    <a:pt x="273" y="527"/>
                  </a:lnTo>
                  <a:lnTo>
                    <a:pt x="276" y="530"/>
                  </a:lnTo>
                  <a:lnTo>
                    <a:pt x="279" y="532"/>
                  </a:lnTo>
                  <a:lnTo>
                    <a:pt x="284" y="535"/>
                  </a:lnTo>
                  <a:lnTo>
                    <a:pt x="296" y="536"/>
                  </a:lnTo>
                  <a:lnTo>
                    <a:pt x="296" y="536"/>
                  </a:lnTo>
                  <a:lnTo>
                    <a:pt x="297" y="533"/>
                  </a:lnTo>
                  <a:lnTo>
                    <a:pt x="299" y="527"/>
                  </a:lnTo>
                  <a:lnTo>
                    <a:pt x="299" y="522"/>
                  </a:lnTo>
                  <a:lnTo>
                    <a:pt x="296" y="518"/>
                  </a:lnTo>
                  <a:lnTo>
                    <a:pt x="296" y="518"/>
                  </a:lnTo>
                  <a:lnTo>
                    <a:pt x="286" y="510"/>
                  </a:lnTo>
                  <a:lnTo>
                    <a:pt x="284" y="505"/>
                  </a:lnTo>
                  <a:lnTo>
                    <a:pt x="283" y="502"/>
                  </a:lnTo>
                  <a:lnTo>
                    <a:pt x="284" y="499"/>
                  </a:lnTo>
                  <a:lnTo>
                    <a:pt x="284" y="499"/>
                  </a:lnTo>
                  <a:lnTo>
                    <a:pt x="288" y="494"/>
                  </a:lnTo>
                  <a:lnTo>
                    <a:pt x="293" y="492"/>
                  </a:lnTo>
                  <a:lnTo>
                    <a:pt x="304" y="489"/>
                  </a:lnTo>
                  <a:lnTo>
                    <a:pt x="309" y="487"/>
                  </a:lnTo>
                  <a:lnTo>
                    <a:pt x="314" y="486"/>
                  </a:lnTo>
                  <a:lnTo>
                    <a:pt x="317" y="482"/>
                  </a:lnTo>
                  <a:lnTo>
                    <a:pt x="319" y="477"/>
                  </a:lnTo>
                  <a:lnTo>
                    <a:pt x="319" y="477"/>
                  </a:lnTo>
                  <a:lnTo>
                    <a:pt x="324" y="471"/>
                  </a:lnTo>
                  <a:lnTo>
                    <a:pt x="329" y="468"/>
                  </a:lnTo>
                  <a:lnTo>
                    <a:pt x="337" y="461"/>
                  </a:lnTo>
                  <a:lnTo>
                    <a:pt x="340" y="458"/>
                  </a:lnTo>
                  <a:lnTo>
                    <a:pt x="342" y="453"/>
                  </a:lnTo>
                  <a:lnTo>
                    <a:pt x="342" y="446"/>
                  </a:lnTo>
                  <a:lnTo>
                    <a:pt x="338" y="440"/>
                  </a:lnTo>
                  <a:lnTo>
                    <a:pt x="338" y="440"/>
                  </a:lnTo>
                  <a:lnTo>
                    <a:pt x="330" y="445"/>
                  </a:lnTo>
                  <a:lnTo>
                    <a:pt x="317" y="454"/>
                  </a:lnTo>
                  <a:lnTo>
                    <a:pt x="312" y="458"/>
                  </a:lnTo>
                  <a:lnTo>
                    <a:pt x="307" y="458"/>
                  </a:lnTo>
                  <a:lnTo>
                    <a:pt x="306" y="456"/>
                  </a:lnTo>
                  <a:lnTo>
                    <a:pt x="306" y="454"/>
                  </a:lnTo>
                  <a:lnTo>
                    <a:pt x="307" y="445"/>
                  </a:lnTo>
                  <a:lnTo>
                    <a:pt x="307" y="445"/>
                  </a:lnTo>
                  <a:lnTo>
                    <a:pt x="314" y="431"/>
                  </a:lnTo>
                  <a:lnTo>
                    <a:pt x="316" y="426"/>
                  </a:lnTo>
                  <a:lnTo>
                    <a:pt x="316" y="423"/>
                  </a:lnTo>
                  <a:lnTo>
                    <a:pt x="314" y="422"/>
                  </a:lnTo>
                  <a:lnTo>
                    <a:pt x="309" y="420"/>
                  </a:lnTo>
                  <a:lnTo>
                    <a:pt x="293" y="422"/>
                  </a:lnTo>
                  <a:lnTo>
                    <a:pt x="293" y="422"/>
                  </a:lnTo>
                  <a:lnTo>
                    <a:pt x="288" y="422"/>
                  </a:lnTo>
                  <a:lnTo>
                    <a:pt x="286" y="420"/>
                  </a:lnTo>
                  <a:lnTo>
                    <a:pt x="286" y="417"/>
                  </a:lnTo>
                  <a:lnTo>
                    <a:pt x="288" y="412"/>
                  </a:lnTo>
                  <a:lnTo>
                    <a:pt x="291" y="403"/>
                  </a:lnTo>
                  <a:lnTo>
                    <a:pt x="293" y="402"/>
                  </a:lnTo>
                  <a:lnTo>
                    <a:pt x="293" y="400"/>
                  </a:lnTo>
                  <a:lnTo>
                    <a:pt x="293" y="400"/>
                  </a:lnTo>
                  <a:lnTo>
                    <a:pt x="284" y="399"/>
                  </a:lnTo>
                  <a:lnTo>
                    <a:pt x="281" y="397"/>
                  </a:lnTo>
                  <a:lnTo>
                    <a:pt x="278" y="395"/>
                  </a:lnTo>
                  <a:lnTo>
                    <a:pt x="278" y="395"/>
                  </a:lnTo>
                  <a:lnTo>
                    <a:pt x="278" y="392"/>
                  </a:lnTo>
                  <a:lnTo>
                    <a:pt x="278" y="387"/>
                  </a:lnTo>
                  <a:lnTo>
                    <a:pt x="279" y="379"/>
                  </a:lnTo>
                  <a:lnTo>
                    <a:pt x="279" y="379"/>
                  </a:lnTo>
                  <a:lnTo>
                    <a:pt x="278" y="379"/>
                  </a:lnTo>
                  <a:lnTo>
                    <a:pt x="274" y="381"/>
                  </a:lnTo>
                  <a:lnTo>
                    <a:pt x="270" y="387"/>
                  </a:lnTo>
                  <a:lnTo>
                    <a:pt x="266" y="390"/>
                  </a:lnTo>
                  <a:lnTo>
                    <a:pt x="263" y="392"/>
                  </a:lnTo>
                  <a:lnTo>
                    <a:pt x="258" y="390"/>
                  </a:lnTo>
                  <a:lnTo>
                    <a:pt x="255" y="387"/>
                  </a:lnTo>
                  <a:lnTo>
                    <a:pt x="255" y="387"/>
                  </a:lnTo>
                  <a:lnTo>
                    <a:pt x="251" y="381"/>
                  </a:lnTo>
                  <a:lnTo>
                    <a:pt x="248" y="371"/>
                  </a:lnTo>
                  <a:lnTo>
                    <a:pt x="247" y="362"/>
                  </a:lnTo>
                  <a:lnTo>
                    <a:pt x="245" y="354"/>
                  </a:lnTo>
                  <a:lnTo>
                    <a:pt x="245" y="354"/>
                  </a:lnTo>
                  <a:lnTo>
                    <a:pt x="240" y="348"/>
                  </a:lnTo>
                  <a:lnTo>
                    <a:pt x="237" y="339"/>
                  </a:lnTo>
                  <a:lnTo>
                    <a:pt x="232" y="323"/>
                  </a:lnTo>
                  <a:lnTo>
                    <a:pt x="225" y="289"/>
                  </a:lnTo>
                  <a:lnTo>
                    <a:pt x="225" y="289"/>
                  </a:lnTo>
                  <a:lnTo>
                    <a:pt x="224" y="284"/>
                  </a:lnTo>
                  <a:lnTo>
                    <a:pt x="222" y="280"/>
                  </a:lnTo>
                  <a:lnTo>
                    <a:pt x="220" y="280"/>
                  </a:lnTo>
                  <a:lnTo>
                    <a:pt x="215" y="282"/>
                  </a:lnTo>
                  <a:lnTo>
                    <a:pt x="215" y="282"/>
                  </a:lnTo>
                  <a:lnTo>
                    <a:pt x="212" y="282"/>
                  </a:lnTo>
                  <a:lnTo>
                    <a:pt x="210" y="280"/>
                  </a:lnTo>
                  <a:lnTo>
                    <a:pt x="210" y="272"/>
                  </a:lnTo>
                  <a:lnTo>
                    <a:pt x="214" y="257"/>
                  </a:lnTo>
                  <a:lnTo>
                    <a:pt x="214" y="257"/>
                  </a:lnTo>
                  <a:lnTo>
                    <a:pt x="222" y="254"/>
                  </a:lnTo>
                  <a:lnTo>
                    <a:pt x="230" y="251"/>
                  </a:lnTo>
                  <a:lnTo>
                    <a:pt x="233" y="249"/>
                  </a:lnTo>
                  <a:lnTo>
                    <a:pt x="235" y="246"/>
                  </a:lnTo>
                  <a:lnTo>
                    <a:pt x="235" y="243"/>
                  </a:lnTo>
                  <a:lnTo>
                    <a:pt x="232" y="236"/>
                  </a:lnTo>
                  <a:lnTo>
                    <a:pt x="232" y="236"/>
                  </a:lnTo>
                  <a:lnTo>
                    <a:pt x="224" y="221"/>
                  </a:lnTo>
                  <a:lnTo>
                    <a:pt x="220" y="211"/>
                  </a:lnTo>
                  <a:lnTo>
                    <a:pt x="220" y="203"/>
                  </a:lnTo>
                  <a:lnTo>
                    <a:pt x="220" y="203"/>
                  </a:lnTo>
                  <a:lnTo>
                    <a:pt x="220" y="197"/>
                  </a:lnTo>
                  <a:lnTo>
                    <a:pt x="224" y="190"/>
                  </a:lnTo>
                  <a:lnTo>
                    <a:pt x="225" y="185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4" y="162"/>
                  </a:lnTo>
                  <a:lnTo>
                    <a:pt x="224" y="152"/>
                  </a:lnTo>
                  <a:lnTo>
                    <a:pt x="225" y="149"/>
                  </a:lnTo>
                  <a:lnTo>
                    <a:pt x="228" y="147"/>
                  </a:lnTo>
                  <a:lnTo>
                    <a:pt x="228" y="147"/>
                  </a:lnTo>
                  <a:lnTo>
                    <a:pt x="232" y="149"/>
                  </a:lnTo>
                  <a:lnTo>
                    <a:pt x="235" y="151"/>
                  </a:lnTo>
                  <a:lnTo>
                    <a:pt x="238" y="151"/>
                  </a:lnTo>
                  <a:lnTo>
                    <a:pt x="242" y="151"/>
                  </a:lnTo>
                  <a:lnTo>
                    <a:pt x="256" y="134"/>
                  </a:lnTo>
                  <a:lnTo>
                    <a:pt x="256" y="134"/>
                  </a:lnTo>
                  <a:lnTo>
                    <a:pt x="260" y="133"/>
                  </a:lnTo>
                  <a:lnTo>
                    <a:pt x="263" y="131"/>
                  </a:lnTo>
                  <a:lnTo>
                    <a:pt x="270" y="133"/>
                  </a:lnTo>
                  <a:lnTo>
                    <a:pt x="274" y="133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88" y="121"/>
                  </a:lnTo>
                  <a:lnTo>
                    <a:pt x="288" y="121"/>
                  </a:lnTo>
                  <a:lnTo>
                    <a:pt x="286" y="121"/>
                  </a:lnTo>
                  <a:lnTo>
                    <a:pt x="284" y="119"/>
                  </a:lnTo>
                  <a:lnTo>
                    <a:pt x="281" y="115"/>
                  </a:lnTo>
                  <a:lnTo>
                    <a:pt x="281" y="115"/>
                  </a:lnTo>
                  <a:lnTo>
                    <a:pt x="279" y="110"/>
                  </a:lnTo>
                  <a:lnTo>
                    <a:pt x="278" y="108"/>
                  </a:lnTo>
                  <a:lnTo>
                    <a:pt x="276" y="108"/>
                  </a:lnTo>
                  <a:lnTo>
                    <a:pt x="274" y="110"/>
                  </a:lnTo>
                  <a:lnTo>
                    <a:pt x="270" y="113"/>
                  </a:lnTo>
                  <a:lnTo>
                    <a:pt x="266" y="113"/>
                  </a:lnTo>
                  <a:lnTo>
                    <a:pt x="263" y="111"/>
                  </a:lnTo>
                  <a:lnTo>
                    <a:pt x="263" y="111"/>
                  </a:lnTo>
                  <a:lnTo>
                    <a:pt x="258" y="106"/>
                  </a:lnTo>
                  <a:lnTo>
                    <a:pt x="256" y="100"/>
                  </a:lnTo>
                  <a:lnTo>
                    <a:pt x="253" y="95"/>
                  </a:lnTo>
                  <a:lnTo>
                    <a:pt x="251" y="93"/>
                  </a:lnTo>
                  <a:lnTo>
                    <a:pt x="250" y="92"/>
                  </a:lnTo>
                  <a:lnTo>
                    <a:pt x="250" y="92"/>
                  </a:lnTo>
                  <a:lnTo>
                    <a:pt x="247" y="90"/>
                  </a:lnTo>
                  <a:lnTo>
                    <a:pt x="243" y="88"/>
                  </a:lnTo>
                  <a:lnTo>
                    <a:pt x="243" y="88"/>
                  </a:lnTo>
                  <a:lnTo>
                    <a:pt x="242" y="82"/>
                  </a:lnTo>
                  <a:lnTo>
                    <a:pt x="240" y="75"/>
                  </a:lnTo>
                  <a:lnTo>
                    <a:pt x="240" y="62"/>
                  </a:lnTo>
                  <a:lnTo>
                    <a:pt x="240" y="62"/>
                  </a:lnTo>
                  <a:lnTo>
                    <a:pt x="237" y="47"/>
                  </a:lnTo>
                  <a:lnTo>
                    <a:pt x="233" y="41"/>
                  </a:lnTo>
                  <a:lnTo>
                    <a:pt x="232" y="39"/>
                  </a:lnTo>
                  <a:lnTo>
                    <a:pt x="228" y="37"/>
                  </a:lnTo>
                  <a:lnTo>
                    <a:pt x="228" y="37"/>
                  </a:lnTo>
                  <a:lnTo>
                    <a:pt x="217" y="36"/>
                  </a:lnTo>
                  <a:lnTo>
                    <a:pt x="206" y="34"/>
                  </a:lnTo>
                  <a:lnTo>
                    <a:pt x="206" y="34"/>
                  </a:lnTo>
                  <a:lnTo>
                    <a:pt x="202" y="34"/>
                  </a:lnTo>
                  <a:lnTo>
                    <a:pt x="199" y="31"/>
                  </a:lnTo>
                  <a:lnTo>
                    <a:pt x="196" y="23"/>
                  </a:lnTo>
                  <a:lnTo>
                    <a:pt x="192" y="14"/>
                  </a:lnTo>
                  <a:lnTo>
                    <a:pt x="191" y="11"/>
                  </a:lnTo>
                  <a:lnTo>
                    <a:pt x="187" y="9"/>
                  </a:lnTo>
                  <a:lnTo>
                    <a:pt x="187" y="9"/>
                  </a:lnTo>
                  <a:lnTo>
                    <a:pt x="174" y="1"/>
                  </a:lnTo>
                  <a:lnTo>
                    <a:pt x="169" y="0"/>
                  </a:lnTo>
                  <a:lnTo>
                    <a:pt x="166" y="0"/>
                  </a:lnTo>
                  <a:lnTo>
                    <a:pt x="164" y="3"/>
                  </a:lnTo>
                  <a:lnTo>
                    <a:pt x="164" y="3"/>
                  </a:lnTo>
                  <a:lnTo>
                    <a:pt x="160" y="6"/>
                  </a:lnTo>
                  <a:lnTo>
                    <a:pt x="156" y="6"/>
                  </a:lnTo>
                  <a:lnTo>
                    <a:pt x="155" y="5"/>
                  </a:lnTo>
                  <a:lnTo>
                    <a:pt x="150" y="5"/>
                  </a:lnTo>
                  <a:lnTo>
                    <a:pt x="150" y="5"/>
                  </a:lnTo>
                  <a:lnTo>
                    <a:pt x="146" y="5"/>
                  </a:lnTo>
                  <a:lnTo>
                    <a:pt x="145" y="6"/>
                  </a:lnTo>
                  <a:lnTo>
                    <a:pt x="141" y="11"/>
                  </a:lnTo>
                  <a:lnTo>
                    <a:pt x="140" y="13"/>
                  </a:lnTo>
                  <a:lnTo>
                    <a:pt x="137" y="14"/>
                  </a:lnTo>
                  <a:lnTo>
                    <a:pt x="133" y="13"/>
                  </a:lnTo>
                  <a:lnTo>
                    <a:pt x="128" y="11"/>
                  </a:lnTo>
                  <a:lnTo>
                    <a:pt x="128" y="11"/>
                  </a:lnTo>
                  <a:lnTo>
                    <a:pt x="125" y="9"/>
                  </a:lnTo>
                  <a:lnTo>
                    <a:pt x="122" y="9"/>
                  </a:lnTo>
                  <a:lnTo>
                    <a:pt x="115" y="14"/>
                  </a:lnTo>
                  <a:lnTo>
                    <a:pt x="115" y="14"/>
                  </a:lnTo>
                  <a:lnTo>
                    <a:pt x="109" y="16"/>
                  </a:lnTo>
                  <a:lnTo>
                    <a:pt x="105" y="14"/>
                  </a:lnTo>
                  <a:lnTo>
                    <a:pt x="100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2" y="16"/>
                  </a:lnTo>
                  <a:lnTo>
                    <a:pt x="87" y="1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4" y="55"/>
                  </a:lnTo>
                  <a:lnTo>
                    <a:pt x="61" y="65"/>
                  </a:lnTo>
                  <a:lnTo>
                    <a:pt x="56" y="75"/>
                  </a:lnTo>
                  <a:lnTo>
                    <a:pt x="56" y="75"/>
                  </a:lnTo>
                  <a:lnTo>
                    <a:pt x="51" y="78"/>
                  </a:lnTo>
                  <a:lnTo>
                    <a:pt x="45" y="83"/>
                  </a:lnTo>
                  <a:lnTo>
                    <a:pt x="38" y="88"/>
                  </a:lnTo>
                  <a:lnTo>
                    <a:pt x="36" y="90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38" y="98"/>
                  </a:lnTo>
                  <a:lnTo>
                    <a:pt x="40" y="103"/>
                  </a:lnTo>
                  <a:lnTo>
                    <a:pt x="36" y="113"/>
                  </a:lnTo>
                  <a:lnTo>
                    <a:pt x="33" y="121"/>
                  </a:lnTo>
                  <a:lnTo>
                    <a:pt x="31" y="126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3" y="136"/>
                  </a:lnTo>
                  <a:lnTo>
                    <a:pt x="36" y="139"/>
                  </a:lnTo>
                  <a:lnTo>
                    <a:pt x="40" y="141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5" y="147"/>
                  </a:lnTo>
                  <a:lnTo>
                    <a:pt x="43" y="154"/>
                  </a:lnTo>
                  <a:lnTo>
                    <a:pt x="40" y="165"/>
                  </a:lnTo>
                  <a:lnTo>
                    <a:pt x="40" y="165"/>
                  </a:lnTo>
                  <a:lnTo>
                    <a:pt x="41" y="175"/>
                  </a:lnTo>
                  <a:lnTo>
                    <a:pt x="40" y="185"/>
                  </a:lnTo>
                  <a:lnTo>
                    <a:pt x="35" y="205"/>
                  </a:lnTo>
                  <a:lnTo>
                    <a:pt x="35" y="205"/>
                  </a:lnTo>
                  <a:lnTo>
                    <a:pt x="33" y="210"/>
                  </a:lnTo>
                  <a:lnTo>
                    <a:pt x="35" y="213"/>
                  </a:lnTo>
                  <a:lnTo>
                    <a:pt x="35" y="215"/>
                  </a:lnTo>
                  <a:lnTo>
                    <a:pt x="38" y="216"/>
                  </a:lnTo>
                  <a:lnTo>
                    <a:pt x="41" y="218"/>
                  </a:lnTo>
                  <a:lnTo>
                    <a:pt x="43" y="218"/>
                  </a:lnTo>
                  <a:lnTo>
                    <a:pt x="43" y="220"/>
                  </a:lnTo>
                  <a:lnTo>
                    <a:pt x="43" y="220"/>
                  </a:lnTo>
                  <a:lnTo>
                    <a:pt x="41" y="228"/>
                  </a:lnTo>
                  <a:lnTo>
                    <a:pt x="40" y="238"/>
                  </a:lnTo>
                  <a:lnTo>
                    <a:pt x="40" y="238"/>
                  </a:lnTo>
                  <a:lnTo>
                    <a:pt x="40" y="244"/>
                  </a:lnTo>
                  <a:lnTo>
                    <a:pt x="40" y="249"/>
                  </a:lnTo>
                  <a:lnTo>
                    <a:pt x="38" y="252"/>
                  </a:lnTo>
                  <a:lnTo>
                    <a:pt x="38" y="252"/>
                  </a:lnTo>
                  <a:lnTo>
                    <a:pt x="36" y="257"/>
                  </a:lnTo>
                  <a:lnTo>
                    <a:pt x="35" y="262"/>
                  </a:lnTo>
                  <a:lnTo>
                    <a:pt x="35" y="267"/>
                  </a:lnTo>
                  <a:lnTo>
                    <a:pt x="36" y="274"/>
                  </a:lnTo>
                  <a:lnTo>
                    <a:pt x="36" y="274"/>
                  </a:lnTo>
                  <a:lnTo>
                    <a:pt x="36" y="277"/>
                  </a:lnTo>
                  <a:lnTo>
                    <a:pt x="36" y="279"/>
                  </a:lnTo>
                  <a:lnTo>
                    <a:pt x="35" y="280"/>
                  </a:lnTo>
                  <a:lnTo>
                    <a:pt x="31" y="282"/>
                  </a:lnTo>
                  <a:lnTo>
                    <a:pt x="25" y="284"/>
                  </a:lnTo>
                  <a:lnTo>
                    <a:pt x="23" y="285"/>
                  </a:lnTo>
                  <a:lnTo>
                    <a:pt x="20" y="287"/>
                  </a:lnTo>
                  <a:lnTo>
                    <a:pt x="20" y="287"/>
                  </a:lnTo>
                  <a:lnTo>
                    <a:pt x="18" y="293"/>
                  </a:lnTo>
                  <a:lnTo>
                    <a:pt x="18" y="297"/>
                  </a:lnTo>
                  <a:lnTo>
                    <a:pt x="22" y="298"/>
                  </a:lnTo>
                  <a:lnTo>
                    <a:pt x="22" y="298"/>
                  </a:lnTo>
                  <a:lnTo>
                    <a:pt x="23" y="302"/>
                  </a:lnTo>
                  <a:lnTo>
                    <a:pt x="25" y="305"/>
                  </a:lnTo>
                  <a:lnTo>
                    <a:pt x="27" y="312"/>
                  </a:lnTo>
                  <a:lnTo>
                    <a:pt x="25" y="315"/>
                  </a:lnTo>
                  <a:lnTo>
                    <a:pt x="25" y="315"/>
                  </a:lnTo>
                  <a:lnTo>
                    <a:pt x="25" y="316"/>
                  </a:lnTo>
                  <a:lnTo>
                    <a:pt x="22" y="318"/>
                  </a:lnTo>
                  <a:lnTo>
                    <a:pt x="18" y="320"/>
                  </a:lnTo>
                  <a:lnTo>
                    <a:pt x="18" y="320"/>
                  </a:lnTo>
                  <a:lnTo>
                    <a:pt x="12" y="323"/>
                  </a:lnTo>
                  <a:lnTo>
                    <a:pt x="12" y="323"/>
                  </a:lnTo>
                  <a:lnTo>
                    <a:pt x="8" y="325"/>
                  </a:lnTo>
                  <a:lnTo>
                    <a:pt x="7" y="328"/>
                  </a:lnTo>
                  <a:lnTo>
                    <a:pt x="7" y="328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Freeform 33"/>
            <p:cNvSpPr>
              <a:spLocks/>
            </p:cNvSpPr>
            <p:nvPr/>
          </p:nvSpPr>
          <p:spPr bwMode="auto">
            <a:xfrm>
              <a:off x="3148013" y="1646239"/>
              <a:ext cx="779463" cy="508000"/>
            </a:xfrm>
            <a:custGeom>
              <a:avLst/>
              <a:gdLst>
                <a:gd name="T0" fmla="*/ 491 w 491"/>
                <a:gd name="T1" fmla="*/ 98 h 320"/>
                <a:gd name="T2" fmla="*/ 462 w 491"/>
                <a:gd name="T3" fmla="*/ 75 h 320"/>
                <a:gd name="T4" fmla="*/ 467 w 491"/>
                <a:gd name="T5" fmla="*/ 59 h 320"/>
                <a:gd name="T6" fmla="*/ 460 w 491"/>
                <a:gd name="T7" fmla="*/ 38 h 320"/>
                <a:gd name="T8" fmla="*/ 432 w 491"/>
                <a:gd name="T9" fmla="*/ 23 h 320"/>
                <a:gd name="T10" fmla="*/ 416 w 491"/>
                <a:gd name="T11" fmla="*/ 34 h 320"/>
                <a:gd name="T12" fmla="*/ 371 w 491"/>
                <a:gd name="T13" fmla="*/ 48 h 320"/>
                <a:gd name="T14" fmla="*/ 342 w 491"/>
                <a:gd name="T15" fmla="*/ 103 h 320"/>
                <a:gd name="T16" fmla="*/ 330 w 491"/>
                <a:gd name="T17" fmla="*/ 80 h 320"/>
                <a:gd name="T18" fmla="*/ 286 w 491"/>
                <a:gd name="T19" fmla="*/ 66 h 320"/>
                <a:gd name="T20" fmla="*/ 253 w 491"/>
                <a:gd name="T21" fmla="*/ 80 h 320"/>
                <a:gd name="T22" fmla="*/ 225 w 491"/>
                <a:gd name="T23" fmla="*/ 79 h 320"/>
                <a:gd name="T24" fmla="*/ 204 w 491"/>
                <a:gd name="T25" fmla="*/ 71 h 320"/>
                <a:gd name="T26" fmla="*/ 173 w 491"/>
                <a:gd name="T27" fmla="*/ 48 h 320"/>
                <a:gd name="T28" fmla="*/ 163 w 491"/>
                <a:gd name="T29" fmla="*/ 38 h 320"/>
                <a:gd name="T30" fmla="*/ 135 w 491"/>
                <a:gd name="T31" fmla="*/ 29 h 320"/>
                <a:gd name="T32" fmla="*/ 130 w 491"/>
                <a:gd name="T33" fmla="*/ 6 h 320"/>
                <a:gd name="T34" fmla="*/ 78 w 491"/>
                <a:gd name="T35" fmla="*/ 11 h 320"/>
                <a:gd name="T36" fmla="*/ 28 w 491"/>
                <a:gd name="T37" fmla="*/ 18 h 320"/>
                <a:gd name="T38" fmla="*/ 0 w 491"/>
                <a:gd name="T39" fmla="*/ 48 h 320"/>
                <a:gd name="T40" fmla="*/ 14 w 491"/>
                <a:gd name="T41" fmla="*/ 105 h 320"/>
                <a:gd name="T42" fmla="*/ 22 w 491"/>
                <a:gd name="T43" fmla="*/ 136 h 320"/>
                <a:gd name="T44" fmla="*/ 43 w 491"/>
                <a:gd name="T45" fmla="*/ 136 h 320"/>
                <a:gd name="T46" fmla="*/ 41 w 491"/>
                <a:gd name="T47" fmla="*/ 182 h 320"/>
                <a:gd name="T48" fmla="*/ 48 w 491"/>
                <a:gd name="T49" fmla="*/ 213 h 320"/>
                <a:gd name="T50" fmla="*/ 73 w 491"/>
                <a:gd name="T51" fmla="*/ 213 h 320"/>
                <a:gd name="T52" fmla="*/ 68 w 491"/>
                <a:gd name="T53" fmla="*/ 236 h 320"/>
                <a:gd name="T54" fmla="*/ 53 w 491"/>
                <a:gd name="T55" fmla="*/ 246 h 320"/>
                <a:gd name="T56" fmla="*/ 38 w 491"/>
                <a:gd name="T57" fmla="*/ 286 h 320"/>
                <a:gd name="T58" fmla="*/ 50 w 491"/>
                <a:gd name="T59" fmla="*/ 299 h 320"/>
                <a:gd name="T60" fmla="*/ 55 w 491"/>
                <a:gd name="T61" fmla="*/ 318 h 320"/>
                <a:gd name="T62" fmla="*/ 89 w 491"/>
                <a:gd name="T63" fmla="*/ 313 h 320"/>
                <a:gd name="T64" fmla="*/ 120 w 491"/>
                <a:gd name="T65" fmla="*/ 294 h 320"/>
                <a:gd name="T66" fmla="*/ 130 w 491"/>
                <a:gd name="T67" fmla="*/ 276 h 320"/>
                <a:gd name="T68" fmla="*/ 137 w 491"/>
                <a:gd name="T69" fmla="*/ 300 h 320"/>
                <a:gd name="T70" fmla="*/ 148 w 491"/>
                <a:gd name="T71" fmla="*/ 297 h 320"/>
                <a:gd name="T72" fmla="*/ 163 w 491"/>
                <a:gd name="T73" fmla="*/ 291 h 320"/>
                <a:gd name="T74" fmla="*/ 188 w 491"/>
                <a:gd name="T75" fmla="*/ 286 h 320"/>
                <a:gd name="T76" fmla="*/ 217 w 491"/>
                <a:gd name="T77" fmla="*/ 291 h 320"/>
                <a:gd name="T78" fmla="*/ 220 w 491"/>
                <a:gd name="T79" fmla="*/ 305 h 320"/>
                <a:gd name="T80" fmla="*/ 250 w 491"/>
                <a:gd name="T81" fmla="*/ 307 h 320"/>
                <a:gd name="T82" fmla="*/ 255 w 491"/>
                <a:gd name="T83" fmla="*/ 295 h 320"/>
                <a:gd name="T84" fmla="*/ 270 w 491"/>
                <a:gd name="T85" fmla="*/ 297 h 320"/>
                <a:gd name="T86" fmla="*/ 280 w 491"/>
                <a:gd name="T87" fmla="*/ 318 h 320"/>
                <a:gd name="T88" fmla="*/ 299 w 491"/>
                <a:gd name="T89" fmla="*/ 304 h 320"/>
                <a:gd name="T90" fmla="*/ 337 w 491"/>
                <a:gd name="T91" fmla="*/ 294 h 320"/>
                <a:gd name="T92" fmla="*/ 353 w 491"/>
                <a:gd name="T93" fmla="*/ 264 h 320"/>
                <a:gd name="T94" fmla="*/ 362 w 491"/>
                <a:gd name="T95" fmla="*/ 249 h 320"/>
                <a:gd name="T96" fmla="*/ 386 w 491"/>
                <a:gd name="T97" fmla="*/ 256 h 320"/>
                <a:gd name="T98" fmla="*/ 411 w 491"/>
                <a:gd name="T99" fmla="*/ 256 h 320"/>
                <a:gd name="T100" fmla="*/ 421 w 491"/>
                <a:gd name="T101" fmla="*/ 220 h 320"/>
                <a:gd name="T102" fmla="*/ 399 w 491"/>
                <a:gd name="T103" fmla="*/ 210 h 320"/>
                <a:gd name="T104" fmla="*/ 416 w 491"/>
                <a:gd name="T105" fmla="*/ 190 h 320"/>
                <a:gd name="T106" fmla="*/ 439 w 491"/>
                <a:gd name="T107" fmla="*/ 162 h 320"/>
                <a:gd name="T108" fmla="*/ 455 w 491"/>
                <a:gd name="T109" fmla="*/ 144 h 320"/>
                <a:gd name="T110" fmla="*/ 472 w 491"/>
                <a:gd name="T111" fmla="*/ 14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1" h="320">
                  <a:moveTo>
                    <a:pt x="478" y="131"/>
                  </a:moveTo>
                  <a:lnTo>
                    <a:pt x="478" y="131"/>
                  </a:lnTo>
                  <a:lnTo>
                    <a:pt x="488" y="121"/>
                  </a:lnTo>
                  <a:lnTo>
                    <a:pt x="490" y="116"/>
                  </a:lnTo>
                  <a:lnTo>
                    <a:pt x="491" y="110"/>
                  </a:lnTo>
                  <a:lnTo>
                    <a:pt x="491" y="110"/>
                  </a:lnTo>
                  <a:lnTo>
                    <a:pt x="491" y="98"/>
                  </a:lnTo>
                  <a:lnTo>
                    <a:pt x="490" y="93"/>
                  </a:lnTo>
                  <a:lnTo>
                    <a:pt x="488" y="90"/>
                  </a:lnTo>
                  <a:lnTo>
                    <a:pt x="488" y="90"/>
                  </a:lnTo>
                  <a:lnTo>
                    <a:pt x="481" y="85"/>
                  </a:lnTo>
                  <a:lnTo>
                    <a:pt x="475" y="82"/>
                  </a:lnTo>
                  <a:lnTo>
                    <a:pt x="467" y="79"/>
                  </a:lnTo>
                  <a:lnTo>
                    <a:pt x="462" y="75"/>
                  </a:lnTo>
                  <a:lnTo>
                    <a:pt x="462" y="75"/>
                  </a:lnTo>
                  <a:lnTo>
                    <a:pt x="460" y="72"/>
                  </a:lnTo>
                  <a:lnTo>
                    <a:pt x="462" y="69"/>
                  </a:lnTo>
                  <a:lnTo>
                    <a:pt x="467" y="64"/>
                  </a:lnTo>
                  <a:lnTo>
                    <a:pt x="467" y="64"/>
                  </a:lnTo>
                  <a:lnTo>
                    <a:pt x="467" y="62"/>
                  </a:lnTo>
                  <a:lnTo>
                    <a:pt x="467" y="59"/>
                  </a:lnTo>
                  <a:lnTo>
                    <a:pt x="465" y="56"/>
                  </a:lnTo>
                  <a:lnTo>
                    <a:pt x="468" y="51"/>
                  </a:lnTo>
                  <a:lnTo>
                    <a:pt x="468" y="51"/>
                  </a:lnTo>
                  <a:lnTo>
                    <a:pt x="468" y="44"/>
                  </a:lnTo>
                  <a:lnTo>
                    <a:pt x="467" y="38"/>
                  </a:lnTo>
                  <a:lnTo>
                    <a:pt x="467" y="38"/>
                  </a:lnTo>
                  <a:lnTo>
                    <a:pt x="460" y="38"/>
                  </a:lnTo>
                  <a:lnTo>
                    <a:pt x="455" y="38"/>
                  </a:lnTo>
                  <a:lnTo>
                    <a:pt x="455" y="38"/>
                  </a:lnTo>
                  <a:lnTo>
                    <a:pt x="452" y="36"/>
                  </a:lnTo>
                  <a:lnTo>
                    <a:pt x="445" y="31"/>
                  </a:lnTo>
                  <a:lnTo>
                    <a:pt x="436" y="25"/>
                  </a:lnTo>
                  <a:lnTo>
                    <a:pt x="436" y="25"/>
                  </a:lnTo>
                  <a:lnTo>
                    <a:pt x="432" y="23"/>
                  </a:lnTo>
                  <a:lnTo>
                    <a:pt x="429" y="23"/>
                  </a:lnTo>
                  <a:lnTo>
                    <a:pt x="426" y="26"/>
                  </a:lnTo>
                  <a:lnTo>
                    <a:pt x="422" y="28"/>
                  </a:lnTo>
                  <a:lnTo>
                    <a:pt x="422" y="28"/>
                  </a:lnTo>
                  <a:lnTo>
                    <a:pt x="419" y="34"/>
                  </a:lnTo>
                  <a:lnTo>
                    <a:pt x="417" y="36"/>
                  </a:lnTo>
                  <a:lnTo>
                    <a:pt x="416" y="34"/>
                  </a:lnTo>
                  <a:lnTo>
                    <a:pt x="414" y="33"/>
                  </a:lnTo>
                  <a:lnTo>
                    <a:pt x="411" y="33"/>
                  </a:lnTo>
                  <a:lnTo>
                    <a:pt x="408" y="33"/>
                  </a:lnTo>
                  <a:lnTo>
                    <a:pt x="408" y="33"/>
                  </a:lnTo>
                  <a:lnTo>
                    <a:pt x="399" y="31"/>
                  </a:lnTo>
                  <a:lnTo>
                    <a:pt x="390" y="28"/>
                  </a:lnTo>
                  <a:lnTo>
                    <a:pt x="371" y="48"/>
                  </a:lnTo>
                  <a:lnTo>
                    <a:pt x="371" y="48"/>
                  </a:lnTo>
                  <a:lnTo>
                    <a:pt x="365" y="54"/>
                  </a:lnTo>
                  <a:lnTo>
                    <a:pt x="360" y="64"/>
                  </a:lnTo>
                  <a:lnTo>
                    <a:pt x="350" y="80"/>
                  </a:lnTo>
                  <a:lnTo>
                    <a:pt x="350" y="80"/>
                  </a:lnTo>
                  <a:lnTo>
                    <a:pt x="347" y="95"/>
                  </a:lnTo>
                  <a:lnTo>
                    <a:pt x="342" y="103"/>
                  </a:lnTo>
                  <a:lnTo>
                    <a:pt x="340" y="105"/>
                  </a:lnTo>
                  <a:lnTo>
                    <a:pt x="339" y="105"/>
                  </a:lnTo>
                  <a:lnTo>
                    <a:pt x="339" y="105"/>
                  </a:lnTo>
                  <a:lnTo>
                    <a:pt x="337" y="98"/>
                  </a:lnTo>
                  <a:lnTo>
                    <a:pt x="334" y="89"/>
                  </a:lnTo>
                  <a:lnTo>
                    <a:pt x="334" y="89"/>
                  </a:lnTo>
                  <a:lnTo>
                    <a:pt x="330" y="80"/>
                  </a:lnTo>
                  <a:lnTo>
                    <a:pt x="329" y="77"/>
                  </a:lnTo>
                  <a:lnTo>
                    <a:pt x="326" y="75"/>
                  </a:lnTo>
                  <a:lnTo>
                    <a:pt x="326" y="75"/>
                  </a:lnTo>
                  <a:lnTo>
                    <a:pt x="316" y="71"/>
                  </a:lnTo>
                  <a:lnTo>
                    <a:pt x="306" y="67"/>
                  </a:lnTo>
                  <a:lnTo>
                    <a:pt x="296" y="66"/>
                  </a:lnTo>
                  <a:lnTo>
                    <a:pt x="286" y="66"/>
                  </a:lnTo>
                  <a:lnTo>
                    <a:pt x="286" y="66"/>
                  </a:lnTo>
                  <a:lnTo>
                    <a:pt x="280" y="67"/>
                  </a:lnTo>
                  <a:lnTo>
                    <a:pt x="275" y="71"/>
                  </a:lnTo>
                  <a:lnTo>
                    <a:pt x="268" y="72"/>
                  </a:lnTo>
                  <a:lnTo>
                    <a:pt x="263" y="74"/>
                  </a:lnTo>
                  <a:lnTo>
                    <a:pt x="263" y="74"/>
                  </a:lnTo>
                  <a:lnTo>
                    <a:pt x="253" y="80"/>
                  </a:lnTo>
                  <a:lnTo>
                    <a:pt x="248" y="84"/>
                  </a:lnTo>
                  <a:lnTo>
                    <a:pt x="245" y="84"/>
                  </a:lnTo>
                  <a:lnTo>
                    <a:pt x="242" y="84"/>
                  </a:lnTo>
                  <a:lnTo>
                    <a:pt x="232" y="80"/>
                  </a:lnTo>
                  <a:lnTo>
                    <a:pt x="232" y="80"/>
                  </a:lnTo>
                  <a:lnTo>
                    <a:pt x="229" y="79"/>
                  </a:lnTo>
                  <a:lnTo>
                    <a:pt x="225" y="79"/>
                  </a:lnTo>
                  <a:lnTo>
                    <a:pt x="219" y="79"/>
                  </a:lnTo>
                  <a:lnTo>
                    <a:pt x="217" y="80"/>
                  </a:lnTo>
                  <a:lnTo>
                    <a:pt x="214" y="80"/>
                  </a:lnTo>
                  <a:lnTo>
                    <a:pt x="211" y="79"/>
                  </a:lnTo>
                  <a:lnTo>
                    <a:pt x="207" y="74"/>
                  </a:lnTo>
                  <a:lnTo>
                    <a:pt x="207" y="74"/>
                  </a:lnTo>
                  <a:lnTo>
                    <a:pt x="204" y="71"/>
                  </a:lnTo>
                  <a:lnTo>
                    <a:pt x="201" y="67"/>
                  </a:lnTo>
                  <a:lnTo>
                    <a:pt x="193" y="61"/>
                  </a:lnTo>
                  <a:lnTo>
                    <a:pt x="193" y="61"/>
                  </a:lnTo>
                  <a:lnTo>
                    <a:pt x="188" y="56"/>
                  </a:lnTo>
                  <a:lnTo>
                    <a:pt x="183" y="54"/>
                  </a:lnTo>
                  <a:lnTo>
                    <a:pt x="178" y="51"/>
                  </a:lnTo>
                  <a:lnTo>
                    <a:pt x="173" y="48"/>
                  </a:lnTo>
                  <a:lnTo>
                    <a:pt x="173" y="48"/>
                  </a:lnTo>
                  <a:lnTo>
                    <a:pt x="171" y="46"/>
                  </a:lnTo>
                  <a:lnTo>
                    <a:pt x="170" y="43"/>
                  </a:lnTo>
                  <a:lnTo>
                    <a:pt x="168" y="41"/>
                  </a:lnTo>
                  <a:lnTo>
                    <a:pt x="166" y="39"/>
                  </a:lnTo>
                  <a:lnTo>
                    <a:pt x="166" y="39"/>
                  </a:lnTo>
                  <a:lnTo>
                    <a:pt x="163" y="38"/>
                  </a:lnTo>
                  <a:lnTo>
                    <a:pt x="160" y="39"/>
                  </a:lnTo>
                  <a:lnTo>
                    <a:pt x="156" y="39"/>
                  </a:lnTo>
                  <a:lnTo>
                    <a:pt x="153" y="36"/>
                  </a:lnTo>
                  <a:lnTo>
                    <a:pt x="153" y="36"/>
                  </a:lnTo>
                  <a:lnTo>
                    <a:pt x="148" y="33"/>
                  </a:lnTo>
                  <a:lnTo>
                    <a:pt x="143" y="31"/>
                  </a:lnTo>
                  <a:lnTo>
                    <a:pt x="135" y="29"/>
                  </a:lnTo>
                  <a:lnTo>
                    <a:pt x="132" y="28"/>
                  </a:lnTo>
                  <a:lnTo>
                    <a:pt x="130" y="26"/>
                  </a:lnTo>
                  <a:lnTo>
                    <a:pt x="130" y="21"/>
                  </a:lnTo>
                  <a:lnTo>
                    <a:pt x="132" y="15"/>
                  </a:lnTo>
                  <a:lnTo>
                    <a:pt x="132" y="15"/>
                  </a:lnTo>
                  <a:lnTo>
                    <a:pt x="132" y="10"/>
                  </a:lnTo>
                  <a:lnTo>
                    <a:pt x="130" y="6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12" y="3"/>
                  </a:lnTo>
                  <a:lnTo>
                    <a:pt x="101" y="8"/>
                  </a:lnTo>
                  <a:lnTo>
                    <a:pt x="89" y="11"/>
                  </a:lnTo>
                  <a:lnTo>
                    <a:pt x="83" y="11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64" y="10"/>
                  </a:lnTo>
                  <a:lnTo>
                    <a:pt x="51" y="10"/>
                  </a:lnTo>
                  <a:lnTo>
                    <a:pt x="40" y="11"/>
                  </a:lnTo>
                  <a:lnTo>
                    <a:pt x="33" y="15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0" y="21"/>
                  </a:lnTo>
                  <a:lnTo>
                    <a:pt x="12" y="26"/>
                  </a:lnTo>
                  <a:lnTo>
                    <a:pt x="4" y="29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4" y="59"/>
                  </a:lnTo>
                  <a:lnTo>
                    <a:pt x="5" y="71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7" y="95"/>
                  </a:lnTo>
                  <a:lnTo>
                    <a:pt x="10" y="100"/>
                  </a:lnTo>
                  <a:lnTo>
                    <a:pt x="14" y="105"/>
                  </a:lnTo>
                  <a:lnTo>
                    <a:pt x="14" y="105"/>
                  </a:lnTo>
                  <a:lnTo>
                    <a:pt x="18" y="110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18" y="125"/>
                  </a:lnTo>
                  <a:lnTo>
                    <a:pt x="20" y="133"/>
                  </a:lnTo>
                  <a:lnTo>
                    <a:pt x="22" y="136"/>
                  </a:lnTo>
                  <a:lnTo>
                    <a:pt x="25" y="138"/>
                  </a:lnTo>
                  <a:lnTo>
                    <a:pt x="28" y="141"/>
                  </a:lnTo>
                  <a:lnTo>
                    <a:pt x="32" y="141"/>
                  </a:lnTo>
                  <a:lnTo>
                    <a:pt x="32" y="141"/>
                  </a:lnTo>
                  <a:lnTo>
                    <a:pt x="37" y="139"/>
                  </a:lnTo>
                  <a:lnTo>
                    <a:pt x="40" y="138"/>
                  </a:lnTo>
                  <a:lnTo>
                    <a:pt x="43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50" y="143"/>
                  </a:lnTo>
                  <a:lnTo>
                    <a:pt x="50" y="153"/>
                  </a:lnTo>
                  <a:lnTo>
                    <a:pt x="48" y="169"/>
                  </a:lnTo>
                  <a:lnTo>
                    <a:pt x="41" y="182"/>
                  </a:lnTo>
                  <a:lnTo>
                    <a:pt x="41" y="182"/>
                  </a:lnTo>
                  <a:lnTo>
                    <a:pt x="43" y="187"/>
                  </a:lnTo>
                  <a:lnTo>
                    <a:pt x="43" y="192"/>
                  </a:lnTo>
                  <a:lnTo>
                    <a:pt x="43" y="192"/>
                  </a:lnTo>
                  <a:lnTo>
                    <a:pt x="41" y="205"/>
                  </a:lnTo>
                  <a:lnTo>
                    <a:pt x="43" y="212"/>
                  </a:lnTo>
                  <a:lnTo>
                    <a:pt x="45" y="213"/>
                  </a:lnTo>
                  <a:lnTo>
                    <a:pt x="48" y="213"/>
                  </a:lnTo>
                  <a:lnTo>
                    <a:pt x="48" y="213"/>
                  </a:lnTo>
                  <a:lnTo>
                    <a:pt x="58" y="208"/>
                  </a:lnTo>
                  <a:lnTo>
                    <a:pt x="63" y="207"/>
                  </a:lnTo>
                  <a:lnTo>
                    <a:pt x="68" y="208"/>
                  </a:lnTo>
                  <a:lnTo>
                    <a:pt x="68" y="208"/>
                  </a:lnTo>
                  <a:lnTo>
                    <a:pt x="71" y="210"/>
                  </a:lnTo>
                  <a:lnTo>
                    <a:pt x="73" y="213"/>
                  </a:lnTo>
                  <a:lnTo>
                    <a:pt x="76" y="220"/>
                  </a:lnTo>
                  <a:lnTo>
                    <a:pt x="76" y="228"/>
                  </a:lnTo>
                  <a:lnTo>
                    <a:pt x="76" y="231"/>
                  </a:lnTo>
                  <a:lnTo>
                    <a:pt x="74" y="235"/>
                  </a:lnTo>
                  <a:lnTo>
                    <a:pt x="74" y="235"/>
                  </a:lnTo>
                  <a:lnTo>
                    <a:pt x="71" y="236"/>
                  </a:lnTo>
                  <a:lnTo>
                    <a:pt x="68" y="236"/>
                  </a:lnTo>
                  <a:lnTo>
                    <a:pt x="64" y="238"/>
                  </a:lnTo>
                  <a:lnTo>
                    <a:pt x="61" y="240"/>
                  </a:lnTo>
                  <a:lnTo>
                    <a:pt x="61" y="240"/>
                  </a:lnTo>
                  <a:lnTo>
                    <a:pt x="60" y="243"/>
                  </a:lnTo>
                  <a:lnTo>
                    <a:pt x="58" y="245"/>
                  </a:lnTo>
                  <a:lnTo>
                    <a:pt x="53" y="246"/>
                  </a:lnTo>
                  <a:lnTo>
                    <a:pt x="53" y="246"/>
                  </a:lnTo>
                  <a:lnTo>
                    <a:pt x="48" y="258"/>
                  </a:lnTo>
                  <a:lnTo>
                    <a:pt x="46" y="263"/>
                  </a:lnTo>
                  <a:lnTo>
                    <a:pt x="41" y="268"/>
                  </a:lnTo>
                  <a:lnTo>
                    <a:pt x="41" y="268"/>
                  </a:lnTo>
                  <a:lnTo>
                    <a:pt x="38" y="272"/>
                  </a:lnTo>
                  <a:lnTo>
                    <a:pt x="38" y="276"/>
                  </a:lnTo>
                  <a:lnTo>
                    <a:pt x="38" y="286"/>
                  </a:lnTo>
                  <a:lnTo>
                    <a:pt x="38" y="286"/>
                  </a:lnTo>
                  <a:lnTo>
                    <a:pt x="38" y="292"/>
                  </a:lnTo>
                  <a:lnTo>
                    <a:pt x="41" y="294"/>
                  </a:lnTo>
                  <a:lnTo>
                    <a:pt x="45" y="294"/>
                  </a:lnTo>
                  <a:lnTo>
                    <a:pt x="50" y="294"/>
                  </a:lnTo>
                  <a:lnTo>
                    <a:pt x="50" y="294"/>
                  </a:lnTo>
                  <a:lnTo>
                    <a:pt x="50" y="299"/>
                  </a:lnTo>
                  <a:lnTo>
                    <a:pt x="50" y="304"/>
                  </a:lnTo>
                  <a:lnTo>
                    <a:pt x="50" y="304"/>
                  </a:lnTo>
                  <a:lnTo>
                    <a:pt x="50" y="309"/>
                  </a:lnTo>
                  <a:lnTo>
                    <a:pt x="50" y="312"/>
                  </a:lnTo>
                  <a:lnTo>
                    <a:pt x="53" y="315"/>
                  </a:lnTo>
                  <a:lnTo>
                    <a:pt x="55" y="318"/>
                  </a:lnTo>
                  <a:lnTo>
                    <a:pt x="55" y="318"/>
                  </a:lnTo>
                  <a:lnTo>
                    <a:pt x="61" y="320"/>
                  </a:lnTo>
                  <a:lnTo>
                    <a:pt x="68" y="320"/>
                  </a:lnTo>
                  <a:lnTo>
                    <a:pt x="76" y="318"/>
                  </a:lnTo>
                  <a:lnTo>
                    <a:pt x="81" y="317"/>
                  </a:lnTo>
                  <a:lnTo>
                    <a:pt x="81" y="317"/>
                  </a:lnTo>
                  <a:lnTo>
                    <a:pt x="84" y="313"/>
                  </a:lnTo>
                  <a:lnTo>
                    <a:pt x="89" y="313"/>
                  </a:lnTo>
                  <a:lnTo>
                    <a:pt x="92" y="313"/>
                  </a:lnTo>
                  <a:lnTo>
                    <a:pt x="96" y="310"/>
                  </a:lnTo>
                  <a:lnTo>
                    <a:pt x="96" y="310"/>
                  </a:lnTo>
                  <a:lnTo>
                    <a:pt x="102" y="304"/>
                  </a:lnTo>
                  <a:lnTo>
                    <a:pt x="105" y="299"/>
                  </a:lnTo>
                  <a:lnTo>
                    <a:pt x="112" y="295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5" y="294"/>
                  </a:lnTo>
                  <a:lnTo>
                    <a:pt x="127" y="291"/>
                  </a:lnTo>
                  <a:lnTo>
                    <a:pt x="128" y="289"/>
                  </a:lnTo>
                  <a:lnTo>
                    <a:pt x="128" y="286"/>
                  </a:lnTo>
                  <a:lnTo>
                    <a:pt x="128" y="279"/>
                  </a:lnTo>
                  <a:lnTo>
                    <a:pt x="130" y="276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3" y="271"/>
                  </a:lnTo>
                  <a:lnTo>
                    <a:pt x="135" y="272"/>
                  </a:lnTo>
                  <a:lnTo>
                    <a:pt x="137" y="282"/>
                  </a:lnTo>
                  <a:lnTo>
                    <a:pt x="137" y="295"/>
                  </a:lnTo>
                  <a:lnTo>
                    <a:pt x="137" y="300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42" y="302"/>
                  </a:lnTo>
                  <a:lnTo>
                    <a:pt x="142" y="302"/>
                  </a:lnTo>
                  <a:lnTo>
                    <a:pt x="145" y="299"/>
                  </a:lnTo>
                  <a:lnTo>
                    <a:pt x="145" y="299"/>
                  </a:lnTo>
                  <a:lnTo>
                    <a:pt x="148" y="297"/>
                  </a:lnTo>
                  <a:lnTo>
                    <a:pt x="150" y="294"/>
                  </a:lnTo>
                  <a:lnTo>
                    <a:pt x="150" y="292"/>
                  </a:lnTo>
                  <a:lnTo>
                    <a:pt x="151" y="291"/>
                  </a:lnTo>
                  <a:lnTo>
                    <a:pt x="151" y="291"/>
                  </a:lnTo>
                  <a:lnTo>
                    <a:pt x="156" y="291"/>
                  </a:lnTo>
                  <a:lnTo>
                    <a:pt x="163" y="291"/>
                  </a:lnTo>
                  <a:lnTo>
                    <a:pt x="163" y="291"/>
                  </a:lnTo>
                  <a:lnTo>
                    <a:pt x="168" y="291"/>
                  </a:lnTo>
                  <a:lnTo>
                    <a:pt x="171" y="287"/>
                  </a:lnTo>
                  <a:lnTo>
                    <a:pt x="174" y="286"/>
                  </a:lnTo>
                  <a:lnTo>
                    <a:pt x="181" y="286"/>
                  </a:lnTo>
                  <a:lnTo>
                    <a:pt x="181" y="286"/>
                  </a:lnTo>
                  <a:lnTo>
                    <a:pt x="184" y="286"/>
                  </a:lnTo>
                  <a:lnTo>
                    <a:pt x="188" y="286"/>
                  </a:lnTo>
                  <a:lnTo>
                    <a:pt x="191" y="282"/>
                  </a:lnTo>
                  <a:lnTo>
                    <a:pt x="193" y="282"/>
                  </a:lnTo>
                  <a:lnTo>
                    <a:pt x="196" y="282"/>
                  </a:lnTo>
                  <a:lnTo>
                    <a:pt x="204" y="287"/>
                  </a:lnTo>
                  <a:lnTo>
                    <a:pt x="204" y="287"/>
                  </a:lnTo>
                  <a:lnTo>
                    <a:pt x="211" y="291"/>
                  </a:lnTo>
                  <a:lnTo>
                    <a:pt x="217" y="291"/>
                  </a:lnTo>
                  <a:lnTo>
                    <a:pt x="229" y="291"/>
                  </a:lnTo>
                  <a:lnTo>
                    <a:pt x="229" y="291"/>
                  </a:lnTo>
                  <a:lnTo>
                    <a:pt x="229" y="291"/>
                  </a:lnTo>
                  <a:lnTo>
                    <a:pt x="229" y="291"/>
                  </a:lnTo>
                  <a:lnTo>
                    <a:pt x="225" y="297"/>
                  </a:lnTo>
                  <a:lnTo>
                    <a:pt x="222" y="302"/>
                  </a:lnTo>
                  <a:lnTo>
                    <a:pt x="220" y="305"/>
                  </a:lnTo>
                  <a:lnTo>
                    <a:pt x="220" y="305"/>
                  </a:lnTo>
                  <a:lnTo>
                    <a:pt x="222" y="309"/>
                  </a:lnTo>
                  <a:lnTo>
                    <a:pt x="224" y="310"/>
                  </a:lnTo>
                  <a:lnTo>
                    <a:pt x="230" y="310"/>
                  </a:lnTo>
                  <a:lnTo>
                    <a:pt x="245" y="309"/>
                  </a:lnTo>
                  <a:lnTo>
                    <a:pt x="245" y="309"/>
                  </a:lnTo>
                  <a:lnTo>
                    <a:pt x="250" y="307"/>
                  </a:lnTo>
                  <a:lnTo>
                    <a:pt x="253" y="305"/>
                  </a:lnTo>
                  <a:lnTo>
                    <a:pt x="253" y="302"/>
                  </a:lnTo>
                  <a:lnTo>
                    <a:pt x="253" y="302"/>
                  </a:lnTo>
                  <a:lnTo>
                    <a:pt x="253" y="299"/>
                  </a:lnTo>
                  <a:lnTo>
                    <a:pt x="253" y="297"/>
                  </a:lnTo>
                  <a:lnTo>
                    <a:pt x="255" y="295"/>
                  </a:lnTo>
                  <a:lnTo>
                    <a:pt x="255" y="295"/>
                  </a:lnTo>
                  <a:lnTo>
                    <a:pt x="257" y="294"/>
                  </a:lnTo>
                  <a:lnTo>
                    <a:pt x="258" y="294"/>
                  </a:lnTo>
                  <a:lnTo>
                    <a:pt x="258" y="295"/>
                  </a:lnTo>
                  <a:lnTo>
                    <a:pt x="258" y="295"/>
                  </a:lnTo>
                  <a:lnTo>
                    <a:pt x="268" y="297"/>
                  </a:lnTo>
                  <a:lnTo>
                    <a:pt x="268" y="297"/>
                  </a:lnTo>
                  <a:lnTo>
                    <a:pt x="270" y="297"/>
                  </a:lnTo>
                  <a:lnTo>
                    <a:pt x="271" y="300"/>
                  </a:lnTo>
                  <a:lnTo>
                    <a:pt x="271" y="302"/>
                  </a:lnTo>
                  <a:lnTo>
                    <a:pt x="273" y="305"/>
                  </a:lnTo>
                  <a:lnTo>
                    <a:pt x="273" y="305"/>
                  </a:lnTo>
                  <a:lnTo>
                    <a:pt x="275" y="310"/>
                  </a:lnTo>
                  <a:lnTo>
                    <a:pt x="278" y="315"/>
                  </a:lnTo>
                  <a:lnTo>
                    <a:pt x="280" y="318"/>
                  </a:lnTo>
                  <a:lnTo>
                    <a:pt x="281" y="318"/>
                  </a:lnTo>
                  <a:lnTo>
                    <a:pt x="284" y="317"/>
                  </a:lnTo>
                  <a:lnTo>
                    <a:pt x="284" y="317"/>
                  </a:lnTo>
                  <a:lnTo>
                    <a:pt x="291" y="307"/>
                  </a:lnTo>
                  <a:lnTo>
                    <a:pt x="296" y="302"/>
                  </a:lnTo>
                  <a:lnTo>
                    <a:pt x="298" y="302"/>
                  </a:lnTo>
                  <a:lnTo>
                    <a:pt x="299" y="304"/>
                  </a:lnTo>
                  <a:lnTo>
                    <a:pt x="299" y="304"/>
                  </a:lnTo>
                  <a:lnTo>
                    <a:pt x="301" y="305"/>
                  </a:lnTo>
                  <a:lnTo>
                    <a:pt x="306" y="307"/>
                  </a:lnTo>
                  <a:lnTo>
                    <a:pt x="317" y="304"/>
                  </a:lnTo>
                  <a:lnTo>
                    <a:pt x="329" y="297"/>
                  </a:lnTo>
                  <a:lnTo>
                    <a:pt x="337" y="294"/>
                  </a:lnTo>
                  <a:lnTo>
                    <a:pt x="337" y="294"/>
                  </a:lnTo>
                  <a:lnTo>
                    <a:pt x="344" y="292"/>
                  </a:lnTo>
                  <a:lnTo>
                    <a:pt x="350" y="287"/>
                  </a:lnTo>
                  <a:lnTo>
                    <a:pt x="353" y="282"/>
                  </a:lnTo>
                  <a:lnTo>
                    <a:pt x="355" y="279"/>
                  </a:lnTo>
                  <a:lnTo>
                    <a:pt x="355" y="274"/>
                  </a:lnTo>
                  <a:lnTo>
                    <a:pt x="355" y="274"/>
                  </a:lnTo>
                  <a:lnTo>
                    <a:pt x="353" y="264"/>
                  </a:lnTo>
                  <a:lnTo>
                    <a:pt x="353" y="254"/>
                  </a:lnTo>
                  <a:lnTo>
                    <a:pt x="353" y="254"/>
                  </a:lnTo>
                  <a:lnTo>
                    <a:pt x="353" y="249"/>
                  </a:lnTo>
                  <a:lnTo>
                    <a:pt x="355" y="249"/>
                  </a:lnTo>
                  <a:lnTo>
                    <a:pt x="358" y="251"/>
                  </a:lnTo>
                  <a:lnTo>
                    <a:pt x="360" y="251"/>
                  </a:lnTo>
                  <a:lnTo>
                    <a:pt x="362" y="249"/>
                  </a:lnTo>
                  <a:lnTo>
                    <a:pt x="362" y="249"/>
                  </a:lnTo>
                  <a:lnTo>
                    <a:pt x="365" y="248"/>
                  </a:lnTo>
                  <a:lnTo>
                    <a:pt x="371" y="246"/>
                  </a:lnTo>
                  <a:lnTo>
                    <a:pt x="378" y="248"/>
                  </a:lnTo>
                  <a:lnTo>
                    <a:pt x="383" y="249"/>
                  </a:lnTo>
                  <a:lnTo>
                    <a:pt x="383" y="249"/>
                  </a:lnTo>
                  <a:lnTo>
                    <a:pt x="386" y="256"/>
                  </a:lnTo>
                  <a:lnTo>
                    <a:pt x="388" y="259"/>
                  </a:lnTo>
                  <a:lnTo>
                    <a:pt x="390" y="261"/>
                  </a:lnTo>
                  <a:lnTo>
                    <a:pt x="393" y="261"/>
                  </a:lnTo>
                  <a:lnTo>
                    <a:pt x="401" y="261"/>
                  </a:lnTo>
                  <a:lnTo>
                    <a:pt x="401" y="261"/>
                  </a:lnTo>
                  <a:lnTo>
                    <a:pt x="406" y="259"/>
                  </a:lnTo>
                  <a:lnTo>
                    <a:pt x="411" y="256"/>
                  </a:lnTo>
                  <a:lnTo>
                    <a:pt x="419" y="249"/>
                  </a:lnTo>
                  <a:lnTo>
                    <a:pt x="414" y="241"/>
                  </a:lnTo>
                  <a:lnTo>
                    <a:pt x="414" y="241"/>
                  </a:lnTo>
                  <a:lnTo>
                    <a:pt x="417" y="238"/>
                  </a:lnTo>
                  <a:lnTo>
                    <a:pt x="421" y="230"/>
                  </a:lnTo>
                  <a:lnTo>
                    <a:pt x="421" y="223"/>
                  </a:lnTo>
                  <a:lnTo>
                    <a:pt x="421" y="220"/>
                  </a:lnTo>
                  <a:lnTo>
                    <a:pt x="417" y="220"/>
                  </a:lnTo>
                  <a:lnTo>
                    <a:pt x="417" y="220"/>
                  </a:lnTo>
                  <a:lnTo>
                    <a:pt x="409" y="217"/>
                  </a:lnTo>
                  <a:lnTo>
                    <a:pt x="401" y="213"/>
                  </a:lnTo>
                  <a:lnTo>
                    <a:pt x="401" y="213"/>
                  </a:lnTo>
                  <a:lnTo>
                    <a:pt x="399" y="212"/>
                  </a:lnTo>
                  <a:lnTo>
                    <a:pt x="399" y="210"/>
                  </a:lnTo>
                  <a:lnTo>
                    <a:pt x="403" y="207"/>
                  </a:lnTo>
                  <a:lnTo>
                    <a:pt x="409" y="202"/>
                  </a:lnTo>
                  <a:lnTo>
                    <a:pt x="409" y="202"/>
                  </a:lnTo>
                  <a:lnTo>
                    <a:pt x="413" y="197"/>
                  </a:lnTo>
                  <a:lnTo>
                    <a:pt x="414" y="194"/>
                  </a:lnTo>
                  <a:lnTo>
                    <a:pt x="416" y="190"/>
                  </a:lnTo>
                  <a:lnTo>
                    <a:pt x="416" y="190"/>
                  </a:lnTo>
                  <a:lnTo>
                    <a:pt x="424" y="185"/>
                  </a:lnTo>
                  <a:lnTo>
                    <a:pt x="427" y="182"/>
                  </a:lnTo>
                  <a:lnTo>
                    <a:pt x="427" y="177"/>
                  </a:lnTo>
                  <a:lnTo>
                    <a:pt x="427" y="177"/>
                  </a:lnTo>
                  <a:lnTo>
                    <a:pt x="429" y="172"/>
                  </a:lnTo>
                  <a:lnTo>
                    <a:pt x="431" y="169"/>
                  </a:lnTo>
                  <a:lnTo>
                    <a:pt x="439" y="162"/>
                  </a:lnTo>
                  <a:lnTo>
                    <a:pt x="439" y="162"/>
                  </a:lnTo>
                  <a:lnTo>
                    <a:pt x="442" y="159"/>
                  </a:lnTo>
                  <a:lnTo>
                    <a:pt x="445" y="153"/>
                  </a:lnTo>
                  <a:lnTo>
                    <a:pt x="449" y="148"/>
                  </a:lnTo>
                  <a:lnTo>
                    <a:pt x="450" y="146"/>
                  </a:lnTo>
                  <a:lnTo>
                    <a:pt x="455" y="144"/>
                  </a:lnTo>
                  <a:lnTo>
                    <a:pt x="455" y="144"/>
                  </a:lnTo>
                  <a:lnTo>
                    <a:pt x="458" y="146"/>
                  </a:lnTo>
                  <a:lnTo>
                    <a:pt x="465" y="148"/>
                  </a:lnTo>
                  <a:lnTo>
                    <a:pt x="470" y="149"/>
                  </a:lnTo>
                  <a:lnTo>
                    <a:pt x="475" y="149"/>
                  </a:lnTo>
                  <a:lnTo>
                    <a:pt x="475" y="149"/>
                  </a:lnTo>
                  <a:lnTo>
                    <a:pt x="473" y="146"/>
                  </a:lnTo>
                  <a:lnTo>
                    <a:pt x="472" y="144"/>
                  </a:lnTo>
                  <a:lnTo>
                    <a:pt x="472" y="141"/>
                  </a:lnTo>
                  <a:lnTo>
                    <a:pt x="475" y="136"/>
                  </a:lnTo>
                  <a:lnTo>
                    <a:pt x="475" y="136"/>
                  </a:lnTo>
                  <a:lnTo>
                    <a:pt x="478" y="131"/>
                  </a:lnTo>
                  <a:lnTo>
                    <a:pt x="478" y="131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Freeform 36"/>
            <p:cNvSpPr>
              <a:spLocks/>
            </p:cNvSpPr>
            <p:nvPr/>
          </p:nvSpPr>
          <p:spPr bwMode="auto">
            <a:xfrm>
              <a:off x="4471988" y="5010152"/>
              <a:ext cx="895350" cy="625475"/>
            </a:xfrm>
            <a:custGeom>
              <a:avLst/>
              <a:gdLst>
                <a:gd name="T0" fmla="*/ 155 w 564"/>
                <a:gd name="T1" fmla="*/ 107 h 394"/>
                <a:gd name="T2" fmla="*/ 202 w 564"/>
                <a:gd name="T3" fmla="*/ 79 h 394"/>
                <a:gd name="T4" fmla="*/ 214 w 564"/>
                <a:gd name="T5" fmla="*/ 63 h 394"/>
                <a:gd name="T6" fmla="*/ 204 w 564"/>
                <a:gd name="T7" fmla="*/ 51 h 394"/>
                <a:gd name="T8" fmla="*/ 217 w 564"/>
                <a:gd name="T9" fmla="*/ 50 h 394"/>
                <a:gd name="T10" fmla="*/ 227 w 564"/>
                <a:gd name="T11" fmla="*/ 45 h 394"/>
                <a:gd name="T12" fmla="*/ 239 w 564"/>
                <a:gd name="T13" fmla="*/ 37 h 394"/>
                <a:gd name="T14" fmla="*/ 248 w 564"/>
                <a:gd name="T15" fmla="*/ 48 h 394"/>
                <a:gd name="T16" fmla="*/ 270 w 564"/>
                <a:gd name="T17" fmla="*/ 40 h 394"/>
                <a:gd name="T18" fmla="*/ 271 w 564"/>
                <a:gd name="T19" fmla="*/ 17 h 394"/>
                <a:gd name="T20" fmla="*/ 299 w 564"/>
                <a:gd name="T21" fmla="*/ 15 h 394"/>
                <a:gd name="T22" fmla="*/ 307 w 564"/>
                <a:gd name="T23" fmla="*/ 28 h 394"/>
                <a:gd name="T24" fmla="*/ 322 w 564"/>
                <a:gd name="T25" fmla="*/ 28 h 394"/>
                <a:gd name="T26" fmla="*/ 335 w 564"/>
                <a:gd name="T27" fmla="*/ 27 h 394"/>
                <a:gd name="T28" fmla="*/ 357 w 564"/>
                <a:gd name="T29" fmla="*/ 4 h 394"/>
                <a:gd name="T30" fmla="*/ 370 w 564"/>
                <a:gd name="T31" fmla="*/ 0 h 394"/>
                <a:gd name="T32" fmla="*/ 375 w 564"/>
                <a:gd name="T33" fmla="*/ 15 h 394"/>
                <a:gd name="T34" fmla="*/ 391 w 564"/>
                <a:gd name="T35" fmla="*/ 33 h 394"/>
                <a:gd name="T36" fmla="*/ 411 w 564"/>
                <a:gd name="T37" fmla="*/ 102 h 394"/>
                <a:gd name="T38" fmla="*/ 450 w 564"/>
                <a:gd name="T39" fmla="*/ 133 h 394"/>
                <a:gd name="T40" fmla="*/ 468 w 564"/>
                <a:gd name="T41" fmla="*/ 142 h 394"/>
                <a:gd name="T42" fmla="*/ 491 w 564"/>
                <a:gd name="T43" fmla="*/ 156 h 394"/>
                <a:gd name="T44" fmla="*/ 527 w 564"/>
                <a:gd name="T45" fmla="*/ 166 h 394"/>
                <a:gd name="T46" fmla="*/ 562 w 564"/>
                <a:gd name="T47" fmla="*/ 189 h 394"/>
                <a:gd name="T48" fmla="*/ 554 w 564"/>
                <a:gd name="T49" fmla="*/ 214 h 394"/>
                <a:gd name="T50" fmla="*/ 509 w 564"/>
                <a:gd name="T51" fmla="*/ 222 h 394"/>
                <a:gd name="T52" fmla="*/ 486 w 564"/>
                <a:gd name="T53" fmla="*/ 216 h 394"/>
                <a:gd name="T54" fmla="*/ 467 w 564"/>
                <a:gd name="T55" fmla="*/ 222 h 394"/>
                <a:gd name="T56" fmla="*/ 416 w 564"/>
                <a:gd name="T57" fmla="*/ 227 h 394"/>
                <a:gd name="T58" fmla="*/ 358 w 564"/>
                <a:gd name="T59" fmla="*/ 245 h 394"/>
                <a:gd name="T60" fmla="*/ 330 w 564"/>
                <a:gd name="T61" fmla="*/ 278 h 394"/>
                <a:gd name="T62" fmla="*/ 309 w 564"/>
                <a:gd name="T63" fmla="*/ 294 h 394"/>
                <a:gd name="T64" fmla="*/ 294 w 564"/>
                <a:gd name="T65" fmla="*/ 307 h 394"/>
                <a:gd name="T66" fmla="*/ 275 w 564"/>
                <a:gd name="T67" fmla="*/ 316 h 394"/>
                <a:gd name="T68" fmla="*/ 230 w 564"/>
                <a:gd name="T69" fmla="*/ 307 h 394"/>
                <a:gd name="T70" fmla="*/ 189 w 564"/>
                <a:gd name="T71" fmla="*/ 322 h 394"/>
                <a:gd name="T72" fmla="*/ 153 w 564"/>
                <a:gd name="T73" fmla="*/ 335 h 394"/>
                <a:gd name="T74" fmla="*/ 129 w 564"/>
                <a:gd name="T75" fmla="*/ 352 h 394"/>
                <a:gd name="T76" fmla="*/ 117 w 564"/>
                <a:gd name="T77" fmla="*/ 376 h 394"/>
                <a:gd name="T78" fmla="*/ 106 w 564"/>
                <a:gd name="T79" fmla="*/ 394 h 394"/>
                <a:gd name="T80" fmla="*/ 87 w 564"/>
                <a:gd name="T81" fmla="*/ 385 h 394"/>
                <a:gd name="T82" fmla="*/ 86 w 564"/>
                <a:gd name="T83" fmla="*/ 370 h 394"/>
                <a:gd name="T84" fmla="*/ 63 w 564"/>
                <a:gd name="T85" fmla="*/ 322 h 394"/>
                <a:gd name="T86" fmla="*/ 42 w 564"/>
                <a:gd name="T87" fmla="*/ 306 h 394"/>
                <a:gd name="T88" fmla="*/ 27 w 564"/>
                <a:gd name="T89" fmla="*/ 317 h 394"/>
                <a:gd name="T90" fmla="*/ 0 w 564"/>
                <a:gd name="T91" fmla="*/ 306 h 394"/>
                <a:gd name="T92" fmla="*/ 25 w 564"/>
                <a:gd name="T93" fmla="*/ 304 h 394"/>
                <a:gd name="T94" fmla="*/ 43 w 564"/>
                <a:gd name="T95" fmla="*/ 281 h 394"/>
                <a:gd name="T96" fmla="*/ 73 w 564"/>
                <a:gd name="T97" fmla="*/ 263 h 394"/>
                <a:gd name="T98" fmla="*/ 86 w 564"/>
                <a:gd name="T99" fmla="*/ 245 h 394"/>
                <a:gd name="T100" fmla="*/ 92 w 564"/>
                <a:gd name="T101" fmla="*/ 216 h 394"/>
                <a:gd name="T102" fmla="*/ 84 w 564"/>
                <a:gd name="T103" fmla="*/ 189 h 394"/>
                <a:gd name="T104" fmla="*/ 99 w 564"/>
                <a:gd name="T105" fmla="*/ 170 h 394"/>
                <a:gd name="T106" fmla="*/ 115 w 564"/>
                <a:gd name="T107" fmla="*/ 181 h 394"/>
                <a:gd name="T108" fmla="*/ 138 w 564"/>
                <a:gd name="T109" fmla="*/ 188 h 394"/>
                <a:gd name="T110" fmla="*/ 148 w 564"/>
                <a:gd name="T111" fmla="*/ 171 h 394"/>
                <a:gd name="T112" fmla="*/ 156 w 564"/>
                <a:gd name="T113" fmla="*/ 14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64" h="394">
                  <a:moveTo>
                    <a:pt x="143" y="117"/>
                  </a:moveTo>
                  <a:lnTo>
                    <a:pt x="143" y="117"/>
                  </a:lnTo>
                  <a:lnTo>
                    <a:pt x="150" y="112"/>
                  </a:lnTo>
                  <a:lnTo>
                    <a:pt x="155" y="107"/>
                  </a:lnTo>
                  <a:lnTo>
                    <a:pt x="155" y="107"/>
                  </a:lnTo>
                  <a:lnTo>
                    <a:pt x="166" y="104"/>
                  </a:lnTo>
                  <a:lnTo>
                    <a:pt x="176" y="99"/>
                  </a:lnTo>
                  <a:lnTo>
                    <a:pt x="176" y="99"/>
                  </a:lnTo>
                  <a:lnTo>
                    <a:pt x="191" y="91"/>
                  </a:lnTo>
                  <a:lnTo>
                    <a:pt x="202" y="79"/>
                  </a:lnTo>
                  <a:lnTo>
                    <a:pt x="202" y="79"/>
                  </a:lnTo>
                  <a:lnTo>
                    <a:pt x="211" y="73"/>
                  </a:lnTo>
                  <a:lnTo>
                    <a:pt x="214" y="68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2" y="60"/>
                  </a:lnTo>
                  <a:lnTo>
                    <a:pt x="209" y="58"/>
                  </a:lnTo>
                  <a:lnTo>
                    <a:pt x="206" y="55"/>
                  </a:lnTo>
                  <a:lnTo>
                    <a:pt x="204" y="51"/>
                  </a:lnTo>
                  <a:lnTo>
                    <a:pt x="204" y="51"/>
                  </a:lnTo>
                  <a:lnTo>
                    <a:pt x="202" y="48"/>
                  </a:lnTo>
                  <a:lnTo>
                    <a:pt x="204" y="45"/>
                  </a:lnTo>
                  <a:lnTo>
                    <a:pt x="206" y="45"/>
                  </a:lnTo>
                  <a:lnTo>
                    <a:pt x="209" y="46"/>
                  </a:lnTo>
                  <a:lnTo>
                    <a:pt x="217" y="50"/>
                  </a:lnTo>
                  <a:lnTo>
                    <a:pt x="222" y="50"/>
                  </a:lnTo>
                  <a:lnTo>
                    <a:pt x="224" y="51"/>
                  </a:lnTo>
                  <a:lnTo>
                    <a:pt x="224" y="51"/>
                  </a:lnTo>
                  <a:lnTo>
                    <a:pt x="227" y="48"/>
                  </a:lnTo>
                  <a:lnTo>
                    <a:pt x="227" y="45"/>
                  </a:lnTo>
                  <a:lnTo>
                    <a:pt x="230" y="40"/>
                  </a:lnTo>
                  <a:lnTo>
                    <a:pt x="232" y="38"/>
                  </a:lnTo>
                  <a:lnTo>
                    <a:pt x="235" y="37"/>
                  </a:lnTo>
                  <a:lnTo>
                    <a:pt x="235" y="37"/>
                  </a:lnTo>
                  <a:lnTo>
                    <a:pt x="239" y="37"/>
                  </a:lnTo>
                  <a:lnTo>
                    <a:pt x="239" y="40"/>
                  </a:lnTo>
                  <a:lnTo>
                    <a:pt x="242" y="45"/>
                  </a:lnTo>
                  <a:lnTo>
                    <a:pt x="242" y="45"/>
                  </a:lnTo>
                  <a:lnTo>
                    <a:pt x="245" y="46"/>
                  </a:lnTo>
                  <a:lnTo>
                    <a:pt x="248" y="48"/>
                  </a:lnTo>
                  <a:lnTo>
                    <a:pt x="258" y="46"/>
                  </a:lnTo>
                  <a:lnTo>
                    <a:pt x="266" y="43"/>
                  </a:lnTo>
                  <a:lnTo>
                    <a:pt x="270" y="41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70" y="32"/>
                  </a:lnTo>
                  <a:lnTo>
                    <a:pt x="268" y="25"/>
                  </a:lnTo>
                  <a:lnTo>
                    <a:pt x="268" y="22"/>
                  </a:lnTo>
                  <a:lnTo>
                    <a:pt x="270" y="20"/>
                  </a:lnTo>
                  <a:lnTo>
                    <a:pt x="271" y="17"/>
                  </a:lnTo>
                  <a:lnTo>
                    <a:pt x="276" y="15"/>
                  </a:lnTo>
                  <a:lnTo>
                    <a:pt x="288" y="12"/>
                  </a:lnTo>
                  <a:lnTo>
                    <a:pt x="288" y="12"/>
                  </a:lnTo>
                  <a:lnTo>
                    <a:pt x="298" y="14"/>
                  </a:lnTo>
                  <a:lnTo>
                    <a:pt x="299" y="15"/>
                  </a:lnTo>
                  <a:lnTo>
                    <a:pt x="303" y="20"/>
                  </a:lnTo>
                  <a:lnTo>
                    <a:pt x="303" y="20"/>
                  </a:lnTo>
                  <a:lnTo>
                    <a:pt x="304" y="25"/>
                  </a:lnTo>
                  <a:lnTo>
                    <a:pt x="307" y="28"/>
                  </a:lnTo>
                  <a:lnTo>
                    <a:pt x="307" y="28"/>
                  </a:lnTo>
                  <a:lnTo>
                    <a:pt x="309" y="30"/>
                  </a:lnTo>
                  <a:lnTo>
                    <a:pt x="312" y="30"/>
                  </a:lnTo>
                  <a:lnTo>
                    <a:pt x="319" y="28"/>
                  </a:lnTo>
                  <a:lnTo>
                    <a:pt x="319" y="28"/>
                  </a:lnTo>
                  <a:lnTo>
                    <a:pt x="322" y="28"/>
                  </a:lnTo>
                  <a:lnTo>
                    <a:pt x="324" y="30"/>
                  </a:lnTo>
                  <a:lnTo>
                    <a:pt x="327" y="32"/>
                  </a:lnTo>
                  <a:lnTo>
                    <a:pt x="332" y="30"/>
                  </a:lnTo>
                  <a:lnTo>
                    <a:pt x="332" y="30"/>
                  </a:lnTo>
                  <a:lnTo>
                    <a:pt x="335" y="27"/>
                  </a:lnTo>
                  <a:lnTo>
                    <a:pt x="339" y="22"/>
                  </a:lnTo>
                  <a:lnTo>
                    <a:pt x="347" y="14"/>
                  </a:lnTo>
                  <a:lnTo>
                    <a:pt x="347" y="14"/>
                  </a:lnTo>
                  <a:lnTo>
                    <a:pt x="352" y="7"/>
                  </a:lnTo>
                  <a:lnTo>
                    <a:pt x="357" y="4"/>
                  </a:lnTo>
                  <a:lnTo>
                    <a:pt x="360" y="4"/>
                  </a:lnTo>
                  <a:lnTo>
                    <a:pt x="360" y="4"/>
                  </a:lnTo>
                  <a:lnTo>
                    <a:pt x="363" y="4"/>
                  </a:lnTo>
                  <a:lnTo>
                    <a:pt x="367" y="2"/>
                  </a:lnTo>
                  <a:lnTo>
                    <a:pt x="370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5" y="4"/>
                  </a:lnTo>
                  <a:lnTo>
                    <a:pt x="375" y="7"/>
                  </a:lnTo>
                  <a:lnTo>
                    <a:pt x="375" y="15"/>
                  </a:lnTo>
                  <a:lnTo>
                    <a:pt x="375" y="15"/>
                  </a:lnTo>
                  <a:lnTo>
                    <a:pt x="376" y="22"/>
                  </a:lnTo>
                  <a:lnTo>
                    <a:pt x="380" y="25"/>
                  </a:lnTo>
                  <a:lnTo>
                    <a:pt x="381" y="28"/>
                  </a:lnTo>
                  <a:lnTo>
                    <a:pt x="391" y="33"/>
                  </a:lnTo>
                  <a:lnTo>
                    <a:pt x="399" y="60"/>
                  </a:lnTo>
                  <a:lnTo>
                    <a:pt x="399" y="60"/>
                  </a:lnTo>
                  <a:lnTo>
                    <a:pt x="403" y="84"/>
                  </a:lnTo>
                  <a:lnTo>
                    <a:pt x="408" y="97"/>
                  </a:lnTo>
                  <a:lnTo>
                    <a:pt x="411" y="102"/>
                  </a:lnTo>
                  <a:lnTo>
                    <a:pt x="414" y="107"/>
                  </a:lnTo>
                  <a:lnTo>
                    <a:pt x="414" y="107"/>
                  </a:lnTo>
                  <a:lnTo>
                    <a:pt x="434" y="124"/>
                  </a:lnTo>
                  <a:lnTo>
                    <a:pt x="444" y="132"/>
                  </a:lnTo>
                  <a:lnTo>
                    <a:pt x="450" y="133"/>
                  </a:lnTo>
                  <a:lnTo>
                    <a:pt x="455" y="135"/>
                  </a:lnTo>
                  <a:lnTo>
                    <a:pt x="455" y="135"/>
                  </a:lnTo>
                  <a:lnTo>
                    <a:pt x="460" y="135"/>
                  </a:lnTo>
                  <a:lnTo>
                    <a:pt x="463" y="137"/>
                  </a:lnTo>
                  <a:lnTo>
                    <a:pt x="468" y="142"/>
                  </a:lnTo>
                  <a:lnTo>
                    <a:pt x="473" y="147"/>
                  </a:lnTo>
                  <a:lnTo>
                    <a:pt x="480" y="151"/>
                  </a:lnTo>
                  <a:lnTo>
                    <a:pt x="480" y="151"/>
                  </a:lnTo>
                  <a:lnTo>
                    <a:pt x="486" y="155"/>
                  </a:lnTo>
                  <a:lnTo>
                    <a:pt x="491" y="156"/>
                  </a:lnTo>
                  <a:lnTo>
                    <a:pt x="505" y="158"/>
                  </a:lnTo>
                  <a:lnTo>
                    <a:pt x="516" y="161"/>
                  </a:lnTo>
                  <a:lnTo>
                    <a:pt x="521" y="163"/>
                  </a:lnTo>
                  <a:lnTo>
                    <a:pt x="527" y="166"/>
                  </a:lnTo>
                  <a:lnTo>
                    <a:pt x="527" y="166"/>
                  </a:lnTo>
                  <a:lnTo>
                    <a:pt x="539" y="171"/>
                  </a:lnTo>
                  <a:lnTo>
                    <a:pt x="550" y="176"/>
                  </a:lnTo>
                  <a:lnTo>
                    <a:pt x="554" y="179"/>
                  </a:lnTo>
                  <a:lnTo>
                    <a:pt x="559" y="184"/>
                  </a:lnTo>
                  <a:lnTo>
                    <a:pt x="562" y="189"/>
                  </a:lnTo>
                  <a:lnTo>
                    <a:pt x="564" y="196"/>
                  </a:lnTo>
                  <a:lnTo>
                    <a:pt x="560" y="217"/>
                  </a:lnTo>
                  <a:lnTo>
                    <a:pt x="560" y="217"/>
                  </a:lnTo>
                  <a:lnTo>
                    <a:pt x="554" y="214"/>
                  </a:lnTo>
                  <a:lnTo>
                    <a:pt x="554" y="214"/>
                  </a:lnTo>
                  <a:lnTo>
                    <a:pt x="547" y="214"/>
                  </a:lnTo>
                  <a:lnTo>
                    <a:pt x="542" y="214"/>
                  </a:lnTo>
                  <a:lnTo>
                    <a:pt x="531" y="217"/>
                  </a:lnTo>
                  <a:lnTo>
                    <a:pt x="521" y="220"/>
                  </a:lnTo>
                  <a:lnTo>
                    <a:pt x="509" y="222"/>
                  </a:lnTo>
                  <a:lnTo>
                    <a:pt x="509" y="222"/>
                  </a:lnTo>
                  <a:lnTo>
                    <a:pt x="505" y="222"/>
                  </a:lnTo>
                  <a:lnTo>
                    <a:pt x="500" y="219"/>
                  </a:lnTo>
                  <a:lnTo>
                    <a:pt x="486" y="216"/>
                  </a:lnTo>
                  <a:lnTo>
                    <a:pt x="486" y="216"/>
                  </a:lnTo>
                  <a:lnTo>
                    <a:pt x="482" y="214"/>
                  </a:lnTo>
                  <a:lnTo>
                    <a:pt x="478" y="214"/>
                  </a:lnTo>
                  <a:lnTo>
                    <a:pt x="473" y="217"/>
                  </a:lnTo>
                  <a:lnTo>
                    <a:pt x="470" y="220"/>
                  </a:lnTo>
                  <a:lnTo>
                    <a:pt x="467" y="222"/>
                  </a:lnTo>
                  <a:lnTo>
                    <a:pt x="463" y="222"/>
                  </a:lnTo>
                  <a:lnTo>
                    <a:pt x="463" y="222"/>
                  </a:lnTo>
                  <a:lnTo>
                    <a:pt x="440" y="227"/>
                  </a:lnTo>
                  <a:lnTo>
                    <a:pt x="427" y="229"/>
                  </a:lnTo>
                  <a:lnTo>
                    <a:pt x="416" y="227"/>
                  </a:lnTo>
                  <a:lnTo>
                    <a:pt x="380" y="222"/>
                  </a:lnTo>
                  <a:lnTo>
                    <a:pt x="380" y="222"/>
                  </a:lnTo>
                  <a:lnTo>
                    <a:pt x="376" y="224"/>
                  </a:lnTo>
                  <a:lnTo>
                    <a:pt x="372" y="229"/>
                  </a:lnTo>
                  <a:lnTo>
                    <a:pt x="358" y="245"/>
                  </a:lnTo>
                  <a:lnTo>
                    <a:pt x="347" y="263"/>
                  </a:lnTo>
                  <a:lnTo>
                    <a:pt x="339" y="275"/>
                  </a:lnTo>
                  <a:lnTo>
                    <a:pt x="339" y="275"/>
                  </a:lnTo>
                  <a:lnTo>
                    <a:pt x="335" y="276"/>
                  </a:lnTo>
                  <a:lnTo>
                    <a:pt x="330" y="278"/>
                  </a:lnTo>
                  <a:lnTo>
                    <a:pt x="322" y="281"/>
                  </a:lnTo>
                  <a:lnTo>
                    <a:pt x="317" y="283"/>
                  </a:lnTo>
                  <a:lnTo>
                    <a:pt x="314" y="286"/>
                  </a:lnTo>
                  <a:lnTo>
                    <a:pt x="312" y="289"/>
                  </a:lnTo>
                  <a:lnTo>
                    <a:pt x="309" y="294"/>
                  </a:lnTo>
                  <a:lnTo>
                    <a:pt x="309" y="294"/>
                  </a:lnTo>
                  <a:lnTo>
                    <a:pt x="306" y="303"/>
                  </a:lnTo>
                  <a:lnTo>
                    <a:pt x="304" y="306"/>
                  </a:lnTo>
                  <a:lnTo>
                    <a:pt x="301" y="306"/>
                  </a:lnTo>
                  <a:lnTo>
                    <a:pt x="294" y="307"/>
                  </a:lnTo>
                  <a:lnTo>
                    <a:pt x="294" y="307"/>
                  </a:lnTo>
                  <a:lnTo>
                    <a:pt x="288" y="309"/>
                  </a:lnTo>
                  <a:lnTo>
                    <a:pt x="285" y="312"/>
                  </a:lnTo>
                  <a:lnTo>
                    <a:pt x="278" y="316"/>
                  </a:lnTo>
                  <a:lnTo>
                    <a:pt x="275" y="316"/>
                  </a:lnTo>
                  <a:lnTo>
                    <a:pt x="270" y="316"/>
                  </a:lnTo>
                  <a:lnTo>
                    <a:pt x="270" y="316"/>
                  </a:lnTo>
                  <a:lnTo>
                    <a:pt x="253" y="312"/>
                  </a:lnTo>
                  <a:lnTo>
                    <a:pt x="239" y="307"/>
                  </a:lnTo>
                  <a:lnTo>
                    <a:pt x="230" y="307"/>
                  </a:lnTo>
                  <a:lnTo>
                    <a:pt x="224" y="307"/>
                  </a:lnTo>
                  <a:lnTo>
                    <a:pt x="216" y="311"/>
                  </a:lnTo>
                  <a:lnTo>
                    <a:pt x="206" y="314"/>
                  </a:lnTo>
                  <a:lnTo>
                    <a:pt x="206" y="314"/>
                  </a:lnTo>
                  <a:lnTo>
                    <a:pt x="189" y="322"/>
                  </a:lnTo>
                  <a:lnTo>
                    <a:pt x="171" y="329"/>
                  </a:lnTo>
                  <a:lnTo>
                    <a:pt x="171" y="329"/>
                  </a:lnTo>
                  <a:lnTo>
                    <a:pt x="163" y="332"/>
                  </a:lnTo>
                  <a:lnTo>
                    <a:pt x="153" y="335"/>
                  </a:lnTo>
                  <a:lnTo>
                    <a:pt x="153" y="335"/>
                  </a:lnTo>
                  <a:lnTo>
                    <a:pt x="142" y="339"/>
                  </a:lnTo>
                  <a:lnTo>
                    <a:pt x="137" y="342"/>
                  </a:lnTo>
                  <a:lnTo>
                    <a:pt x="132" y="345"/>
                  </a:lnTo>
                  <a:lnTo>
                    <a:pt x="132" y="345"/>
                  </a:lnTo>
                  <a:lnTo>
                    <a:pt x="129" y="352"/>
                  </a:lnTo>
                  <a:lnTo>
                    <a:pt x="124" y="357"/>
                  </a:lnTo>
                  <a:lnTo>
                    <a:pt x="119" y="363"/>
                  </a:lnTo>
                  <a:lnTo>
                    <a:pt x="117" y="371"/>
                  </a:lnTo>
                  <a:lnTo>
                    <a:pt x="117" y="371"/>
                  </a:lnTo>
                  <a:lnTo>
                    <a:pt x="117" y="376"/>
                  </a:lnTo>
                  <a:lnTo>
                    <a:pt x="115" y="378"/>
                  </a:lnTo>
                  <a:lnTo>
                    <a:pt x="110" y="385"/>
                  </a:lnTo>
                  <a:lnTo>
                    <a:pt x="110" y="385"/>
                  </a:lnTo>
                  <a:lnTo>
                    <a:pt x="107" y="390"/>
                  </a:lnTo>
                  <a:lnTo>
                    <a:pt x="106" y="394"/>
                  </a:lnTo>
                  <a:lnTo>
                    <a:pt x="99" y="383"/>
                  </a:lnTo>
                  <a:lnTo>
                    <a:pt x="99" y="383"/>
                  </a:lnTo>
                  <a:lnTo>
                    <a:pt x="94" y="388"/>
                  </a:lnTo>
                  <a:lnTo>
                    <a:pt x="91" y="388"/>
                  </a:lnTo>
                  <a:lnTo>
                    <a:pt x="87" y="385"/>
                  </a:lnTo>
                  <a:lnTo>
                    <a:pt x="87" y="385"/>
                  </a:lnTo>
                  <a:lnTo>
                    <a:pt x="86" y="381"/>
                  </a:lnTo>
                  <a:lnTo>
                    <a:pt x="86" y="378"/>
                  </a:lnTo>
                  <a:lnTo>
                    <a:pt x="86" y="370"/>
                  </a:lnTo>
                  <a:lnTo>
                    <a:pt x="86" y="370"/>
                  </a:lnTo>
                  <a:lnTo>
                    <a:pt x="83" y="358"/>
                  </a:lnTo>
                  <a:lnTo>
                    <a:pt x="78" y="348"/>
                  </a:lnTo>
                  <a:lnTo>
                    <a:pt x="78" y="348"/>
                  </a:lnTo>
                  <a:lnTo>
                    <a:pt x="71" y="335"/>
                  </a:lnTo>
                  <a:lnTo>
                    <a:pt x="63" y="322"/>
                  </a:lnTo>
                  <a:lnTo>
                    <a:pt x="63" y="322"/>
                  </a:lnTo>
                  <a:lnTo>
                    <a:pt x="56" y="316"/>
                  </a:lnTo>
                  <a:lnTo>
                    <a:pt x="50" y="309"/>
                  </a:lnTo>
                  <a:lnTo>
                    <a:pt x="45" y="306"/>
                  </a:lnTo>
                  <a:lnTo>
                    <a:pt x="42" y="306"/>
                  </a:lnTo>
                  <a:lnTo>
                    <a:pt x="38" y="307"/>
                  </a:lnTo>
                  <a:lnTo>
                    <a:pt x="35" y="312"/>
                  </a:lnTo>
                  <a:lnTo>
                    <a:pt x="35" y="312"/>
                  </a:lnTo>
                  <a:lnTo>
                    <a:pt x="32" y="316"/>
                  </a:lnTo>
                  <a:lnTo>
                    <a:pt x="27" y="317"/>
                  </a:lnTo>
                  <a:lnTo>
                    <a:pt x="20" y="317"/>
                  </a:lnTo>
                  <a:lnTo>
                    <a:pt x="15" y="316"/>
                  </a:lnTo>
                  <a:lnTo>
                    <a:pt x="9" y="312"/>
                  </a:lnTo>
                  <a:lnTo>
                    <a:pt x="4" y="309"/>
                  </a:lnTo>
                  <a:lnTo>
                    <a:pt x="0" y="306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10" y="304"/>
                  </a:lnTo>
                  <a:lnTo>
                    <a:pt x="20" y="304"/>
                  </a:lnTo>
                  <a:lnTo>
                    <a:pt x="25" y="304"/>
                  </a:lnTo>
                  <a:lnTo>
                    <a:pt x="28" y="303"/>
                  </a:lnTo>
                  <a:lnTo>
                    <a:pt x="33" y="299"/>
                  </a:lnTo>
                  <a:lnTo>
                    <a:pt x="37" y="294"/>
                  </a:lnTo>
                  <a:lnTo>
                    <a:pt x="37" y="294"/>
                  </a:lnTo>
                  <a:lnTo>
                    <a:pt x="43" y="281"/>
                  </a:lnTo>
                  <a:lnTo>
                    <a:pt x="46" y="276"/>
                  </a:lnTo>
                  <a:lnTo>
                    <a:pt x="53" y="273"/>
                  </a:lnTo>
                  <a:lnTo>
                    <a:pt x="53" y="273"/>
                  </a:lnTo>
                  <a:lnTo>
                    <a:pt x="63" y="268"/>
                  </a:lnTo>
                  <a:lnTo>
                    <a:pt x="73" y="263"/>
                  </a:lnTo>
                  <a:lnTo>
                    <a:pt x="78" y="260"/>
                  </a:lnTo>
                  <a:lnTo>
                    <a:pt x="81" y="257"/>
                  </a:lnTo>
                  <a:lnTo>
                    <a:pt x="84" y="252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7" y="235"/>
                  </a:lnTo>
                  <a:lnTo>
                    <a:pt x="92" y="227"/>
                  </a:lnTo>
                  <a:lnTo>
                    <a:pt x="92" y="227"/>
                  </a:lnTo>
                  <a:lnTo>
                    <a:pt x="94" y="220"/>
                  </a:lnTo>
                  <a:lnTo>
                    <a:pt x="92" y="216"/>
                  </a:lnTo>
                  <a:lnTo>
                    <a:pt x="87" y="204"/>
                  </a:lnTo>
                  <a:lnTo>
                    <a:pt x="87" y="204"/>
                  </a:lnTo>
                  <a:lnTo>
                    <a:pt x="84" y="199"/>
                  </a:lnTo>
                  <a:lnTo>
                    <a:pt x="84" y="194"/>
                  </a:lnTo>
                  <a:lnTo>
                    <a:pt x="84" y="189"/>
                  </a:lnTo>
                  <a:lnTo>
                    <a:pt x="86" y="184"/>
                  </a:lnTo>
                  <a:lnTo>
                    <a:pt x="86" y="184"/>
                  </a:lnTo>
                  <a:lnTo>
                    <a:pt x="91" y="176"/>
                  </a:lnTo>
                  <a:lnTo>
                    <a:pt x="96" y="170"/>
                  </a:lnTo>
                  <a:lnTo>
                    <a:pt x="99" y="170"/>
                  </a:lnTo>
                  <a:lnTo>
                    <a:pt x="102" y="170"/>
                  </a:lnTo>
                  <a:lnTo>
                    <a:pt x="106" y="171"/>
                  </a:lnTo>
                  <a:lnTo>
                    <a:pt x="109" y="174"/>
                  </a:lnTo>
                  <a:lnTo>
                    <a:pt x="109" y="174"/>
                  </a:lnTo>
                  <a:lnTo>
                    <a:pt x="115" y="181"/>
                  </a:lnTo>
                  <a:lnTo>
                    <a:pt x="120" y="186"/>
                  </a:lnTo>
                  <a:lnTo>
                    <a:pt x="125" y="188"/>
                  </a:lnTo>
                  <a:lnTo>
                    <a:pt x="133" y="189"/>
                  </a:lnTo>
                  <a:lnTo>
                    <a:pt x="133" y="189"/>
                  </a:lnTo>
                  <a:lnTo>
                    <a:pt x="138" y="188"/>
                  </a:lnTo>
                  <a:lnTo>
                    <a:pt x="143" y="184"/>
                  </a:lnTo>
                  <a:lnTo>
                    <a:pt x="147" y="179"/>
                  </a:lnTo>
                  <a:lnTo>
                    <a:pt x="147" y="174"/>
                  </a:lnTo>
                  <a:lnTo>
                    <a:pt x="147" y="174"/>
                  </a:lnTo>
                  <a:lnTo>
                    <a:pt x="148" y="171"/>
                  </a:lnTo>
                  <a:lnTo>
                    <a:pt x="150" y="166"/>
                  </a:lnTo>
                  <a:lnTo>
                    <a:pt x="155" y="160"/>
                  </a:lnTo>
                  <a:lnTo>
                    <a:pt x="155" y="160"/>
                  </a:lnTo>
                  <a:lnTo>
                    <a:pt x="156" y="153"/>
                  </a:lnTo>
                  <a:lnTo>
                    <a:pt x="156" y="148"/>
                  </a:lnTo>
                  <a:lnTo>
                    <a:pt x="155" y="137"/>
                  </a:lnTo>
                  <a:lnTo>
                    <a:pt x="150" y="127"/>
                  </a:lnTo>
                  <a:lnTo>
                    <a:pt x="143" y="117"/>
                  </a:lnTo>
                  <a:lnTo>
                    <a:pt x="143" y="117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Freeform 37"/>
            <p:cNvSpPr>
              <a:spLocks noEditPoints="1"/>
            </p:cNvSpPr>
            <p:nvPr/>
          </p:nvSpPr>
          <p:spPr bwMode="auto">
            <a:xfrm>
              <a:off x="4983163" y="2573339"/>
              <a:ext cx="741363" cy="823913"/>
            </a:xfrm>
            <a:custGeom>
              <a:avLst/>
              <a:gdLst>
                <a:gd name="T0" fmla="*/ 156 w 467"/>
                <a:gd name="T1" fmla="*/ 153 h 519"/>
                <a:gd name="T2" fmla="*/ 186 w 467"/>
                <a:gd name="T3" fmla="*/ 143 h 519"/>
                <a:gd name="T4" fmla="*/ 192 w 467"/>
                <a:gd name="T5" fmla="*/ 125 h 519"/>
                <a:gd name="T6" fmla="*/ 210 w 467"/>
                <a:gd name="T7" fmla="*/ 82 h 519"/>
                <a:gd name="T8" fmla="*/ 258 w 467"/>
                <a:gd name="T9" fmla="*/ 50 h 519"/>
                <a:gd name="T10" fmla="*/ 294 w 467"/>
                <a:gd name="T11" fmla="*/ 10 h 519"/>
                <a:gd name="T12" fmla="*/ 319 w 467"/>
                <a:gd name="T13" fmla="*/ 2 h 519"/>
                <a:gd name="T14" fmla="*/ 334 w 467"/>
                <a:gd name="T15" fmla="*/ 27 h 519"/>
                <a:gd name="T16" fmla="*/ 352 w 467"/>
                <a:gd name="T17" fmla="*/ 41 h 519"/>
                <a:gd name="T18" fmla="*/ 361 w 467"/>
                <a:gd name="T19" fmla="*/ 64 h 519"/>
                <a:gd name="T20" fmla="*/ 345 w 467"/>
                <a:gd name="T21" fmla="*/ 104 h 519"/>
                <a:gd name="T22" fmla="*/ 343 w 467"/>
                <a:gd name="T23" fmla="*/ 119 h 519"/>
                <a:gd name="T24" fmla="*/ 335 w 467"/>
                <a:gd name="T25" fmla="*/ 156 h 519"/>
                <a:gd name="T26" fmla="*/ 345 w 467"/>
                <a:gd name="T27" fmla="*/ 188 h 519"/>
                <a:gd name="T28" fmla="*/ 368 w 467"/>
                <a:gd name="T29" fmla="*/ 197 h 519"/>
                <a:gd name="T30" fmla="*/ 380 w 467"/>
                <a:gd name="T31" fmla="*/ 211 h 519"/>
                <a:gd name="T32" fmla="*/ 388 w 467"/>
                <a:gd name="T33" fmla="*/ 237 h 519"/>
                <a:gd name="T34" fmla="*/ 403 w 467"/>
                <a:gd name="T35" fmla="*/ 255 h 519"/>
                <a:gd name="T36" fmla="*/ 424 w 467"/>
                <a:gd name="T37" fmla="*/ 286 h 519"/>
                <a:gd name="T38" fmla="*/ 444 w 467"/>
                <a:gd name="T39" fmla="*/ 311 h 519"/>
                <a:gd name="T40" fmla="*/ 439 w 467"/>
                <a:gd name="T41" fmla="*/ 330 h 519"/>
                <a:gd name="T42" fmla="*/ 425 w 467"/>
                <a:gd name="T43" fmla="*/ 368 h 519"/>
                <a:gd name="T44" fmla="*/ 447 w 467"/>
                <a:gd name="T45" fmla="*/ 362 h 519"/>
                <a:gd name="T46" fmla="*/ 467 w 467"/>
                <a:gd name="T47" fmla="*/ 406 h 519"/>
                <a:gd name="T48" fmla="*/ 439 w 467"/>
                <a:gd name="T49" fmla="*/ 449 h 519"/>
                <a:gd name="T50" fmla="*/ 381 w 467"/>
                <a:gd name="T51" fmla="*/ 437 h 519"/>
                <a:gd name="T52" fmla="*/ 368 w 467"/>
                <a:gd name="T53" fmla="*/ 455 h 519"/>
                <a:gd name="T54" fmla="*/ 315 w 467"/>
                <a:gd name="T55" fmla="*/ 465 h 519"/>
                <a:gd name="T56" fmla="*/ 284 w 467"/>
                <a:gd name="T57" fmla="*/ 488 h 519"/>
                <a:gd name="T58" fmla="*/ 232 w 467"/>
                <a:gd name="T59" fmla="*/ 519 h 519"/>
                <a:gd name="T60" fmla="*/ 222 w 467"/>
                <a:gd name="T61" fmla="*/ 498 h 519"/>
                <a:gd name="T62" fmla="*/ 250 w 467"/>
                <a:gd name="T63" fmla="*/ 493 h 519"/>
                <a:gd name="T64" fmla="*/ 281 w 467"/>
                <a:gd name="T65" fmla="*/ 460 h 519"/>
                <a:gd name="T66" fmla="*/ 291 w 467"/>
                <a:gd name="T67" fmla="*/ 424 h 519"/>
                <a:gd name="T68" fmla="*/ 251 w 467"/>
                <a:gd name="T69" fmla="*/ 419 h 519"/>
                <a:gd name="T70" fmla="*/ 227 w 467"/>
                <a:gd name="T71" fmla="*/ 404 h 519"/>
                <a:gd name="T72" fmla="*/ 186 w 467"/>
                <a:gd name="T73" fmla="*/ 388 h 519"/>
                <a:gd name="T74" fmla="*/ 160 w 467"/>
                <a:gd name="T75" fmla="*/ 371 h 519"/>
                <a:gd name="T76" fmla="*/ 100 w 467"/>
                <a:gd name="T77" fmla="*/ 368 h 519"/>
                <a:gd name="T78" fmla="*/ 69 w 467"/>
                <a:gd name="T79" fmla="*/ 363 h 519"/>
                <a:gd name="T80" fmla="*/ 61 w 467"/>
                <a:gd name="T81" fmla="*/ 350 h 519"/>
                <a:gd name="T82" fmla="*/ 23 w 467"/>
                <a:gd name="T83" fmla="*/ 385 h 519"/>
                <a:gd name="T84" fmla="*/ 5 w 467"/>
                <a:gd name="T85" fmla="*/ 373 h 519"/>
                <a:gd name="T86" fmla="*/ 10 w 467"/>
                <a:gd name="T87" fmla="*/ 339 h 519"/>
                <a:gd name="T88" fmla="*/ 23 w 467"/>
                <a:gd name="T89" fmla="*/ 345 h 519"/>
                <a:gd name="T90" fmla="*/ 36 w 467"/>
                <a:gd name="T91" fmla="*/ 337 h 519"/>
                <a:gd name="T92" fmla="*/ 64 w 467"/>
                <a:gd name="T93" fmla="*/ 307 h 519"/>
                <a:gd name="T94" fmla="*/ 74 w 467"/>
                <a:gd name="T95" fmla="*/ 298 h 519"/>
                <a:gd name="T96" fmla="*/ 79 w 467"/>
                <a:gd name="T97" fmla="*/ 268 h 519"/>
                <a:gd name="T98" fmla="*/ 86 w 467"/>
                <a:gd name="T99" fmla="*/ 250 h 519"/>
                <a:gd name="T100" fmla="*/ 91 w 467"/>
                <a:gd name="T101" fmla="*/ 217 h 519"/>
                <a:gd name="T102" fmla="*/ 120 w 467"/>
                <a:gd name="T103" fmla="*/ 225 h 519"/>
                <a:gd name="T104" fmla="*/ 125 w 467"/>
                <a:gd name="T105" fmla="*/ 206 h 519"/>
                <a:gd name="T106" fmla="*/ 86 w 467"/>
                <a:gd name="T107" fmla="*/ 211 h 519"/>
                <a:gd name="T108" fmla="*/ 95 w 467"/>
                <a:gd name="T109" fmla="*/ 201 h 519"/>
                <a:gd name="T110" fmla="*/ 81 w 467"/>
                <a:gd name="T111" fmla="*/ 204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7" h="519">
                  <a:moveTo>
                    <a:pt x="127" y="202"/>
                  </a:moveTo>
                  <a:lnTo>
                    <a:pt x="127" y="202"/>
                  </a:lnTo>
                  <a:lnTo>
                    <a:pt x="133" y="188"/>
                  </a:lnTo>
                  <a:lnTo>
                    <a:pt x="138" y="181"/>
                  </a:lnTo>
                  <a:lnTo>
                    <a:pt x="143" y="174"/>
                  </a:lnTo>
                  <a:lnTo>
                    <a:pt x="143" y="174"/>
                  </a:lnTo>
                  <a:lnTo>
                    <a:pt x="150" y="163"/>
                  </a:lnTo>
                  <a:lnTo>
                    <a:pt x="156" y="153"/>
                  </a:lnTo>
                  <a:lnTo>
                    <a:pt x="156" y="153"/>
                  </a:lnTo>
                  <a:lnTo>
                    <a:pt x="173" y="155"/>
                  </a:lnTo>
                  <a:lnTo>
                    <a:pt x="176" y="155"/>
                  </a:lnTo>
                  <a:lnTo>
                    <a:pt x="179" y="153"/>
                  </a:lnTo>
                  <a:lnTo>
                    <a:pt x="183" y="151"/>
                  </a:lnTo>
                  <a:lnTo>
                    <a:pt x="183" y="147"/>
                  </a:lnTo>
                  <a:lnTo>
                    <a:pt x="183" y="147"/>
                  </a:lnTo>
                  <a:lnTo>
                    <a:pt x="186" y="143"/>
                  </a:lnTo>
                  <a:lnTo>
                    <a:pt x="189" y="142"/>
                  </a:lnTo>
                  <a:lnTo>
                    <a:pt x="189" y="142"/>
                  </a:lnTo>
                  <a:lnTo>
                    <a:pt x="189" y="138"/>
                  </a:lnTo>
                  <a:lnTo>
                    <a:pt x="189" y="135"/>
                  </a:lnTo>
                  <a:lnTo>
                    <a:pt x="189" y="132"/>
                  </a:lnTo>
                  <a:lnTo>
                    <a:pt x="191" y="128"/>
                  </a:lnTo>
                  <a:lnTo>
                    <a:pt x="191" y="128"/>
                  </a:lnTo>
                  <a:lnTo>
                    <a:pt x="192" y="125"/>
                  </a:lnTo>
                  <a:lnTo>
                    <a:pt x="194" y="122"/>
                  </a:lnTo>
                  <a:lnTo>
                    <a:pt x="192" y="114"/>
                  </a:lnTo>
                  <a:lnTo>
                    <a:pt x="192" y="114"/>
                  </a:lnTo>
                  <a:lnTo>
                    <a:pt x="196" y="105"/>
                  </a:lnTo>
                  <a:lnTo>
                    <a:pt x="201" y="97"/>
                  </a:lnTo>
                  <a:lnTo>
                    <a:pt x="205" y="89"/>
                  </a:lnTo>
                  <a:lnTo>
                    <a:pt x="210" y="82"/>
                  </a:lnTo>
                  <a:lnTo>
                    <a:pt x="210" y="82"/>
                  </a:lnTo>
                  <a:lnTo>
                    <a:pt x="217" y="78"/>
                  </a:lnTo>
                  <a:lnTo>
                    <a:pt x="222" y="76"/>
                  </a:lnTo>
                  <a:lnTo>
                    <a:pt x="235" y="73"/>
                  </a:lnTo>
                  <a:lnTo>
                    <a:pt x="235" y="73"/>
                  </a:lnTo>
                  <a:lnTo>
                    <a:pt x="240" y="71"/>
                  </a:lnTo>
                  <a:lnTo>
                    <a:pt x="243" y="68"/>
                  </a:lnTo>
                  <a:lnTo>
                    <a:pt x="251" y="59"/>
                  </a:lnTo>
                  <a:lnTo>
                    <a:pt x="258" y="50"/>
                  </a:lnTo>
                  <a:lnTo>
                    <a:pt x="265" y="41"/>
                  </a:lnTo>
                  <a:lnTo>
                    <a:pt x="265" y="41"/>
                  </a:lnTo>
                  <a:lnTo>
                    <a:pt x="268" y="38"/>
                  </a:lnTo>
                  <a:lnTo>
                    <a:pt x="271" y="37"/>
                  </a:lnTo>
                  <a:lnTo>
                    <a:pt x="276" y="33"/>
                  </a:lnTo>
                  <a:lnTo>
                    <a:pt x="279" y="30"/>
                  </a:lnTo>
                  <a:lnTo>
                    <a:pt x="294" y="10"/>
                  </a:lnTo>
                  <a:lnTo>
                    <a:pt x="294" y="10"/>
                  </a:lnTo>
                  <a:lnTo>
                    <a:pt x="301" y="5"/>
                  </a:lnTo>
                  <a:lnTo>
                    <a:pt x="301" y="5"/>
                  </a:lnTo>
                  <a:lnTo>
                    <a:pt x="304" y="4"/>
                  </a:lnTo>
                  <a:lnTo>
                    <a:pt x="309" y="2"/>
                  </a:lnTo>
                  <a:lnTo>
                    <a:pt x="309" y="2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9" y="2"/>
                  </a:lnTo>
                  <a:lnTo>
                    <a:pt x="319" y="2"/>
                  </a:lnTo>
                  <a:lnTo>
                    <a:pt x="320" y="9"/>
                  </a:lnTo>
                  <a:lnTo>
                    <a:pt x="322" y="10"/>
                  </a:lnTo>
                  <a:lnTo>
                    <a:pt x="325" y="12"/>
                  </a:lnTo>
                  <a:lnTo>
                    <a:pt x="325" y="12"/>
                  </a:lnTo>
                  <a:lnTo>
                    <a:pt x="329" y="15"/>
                  </a:lnTo>
                  <a:lnTo>
                    <a:pt x="332" y="18"/>
                  </a:lnTo>
                  <a:lnTo>
                    <a:pt x="334" y="27"/>
                  </a:lnTo>
                  <a:lnTo>
                    <a:pt x="334" y="27"/>
                  </a:lnTo>
                  <a:lnTo>
                    <a:pt x="335" y="30"/>
                  </a:lnTo>
                  <a:lnTo>
                    <a:pt x="337" y="32"/>
                  </a:lnTo>
                  <a:lnTo>
                    <a:pt x="343" y="33"/>
                  </a:lnTo>
                  <a:lnTo>
                    <a:pt x="353" y="33"/>
                  </a:lnTo>
                  <a:lnTo>
                    <a:pt x="353" y="33"/>
                  </a:lnTo>
                  <a:lnTo>
                    <a:pt x="353" y="38"/>
                  </a:lnTo>
                  <a:lnTo>
                    <a:pt x="352" y="41"/>
                  </a:lnTo>
                  <a:lnTo>
                    <a:pt x="350" y="46"/>
                  </a:lnTo>
                  <a:lnTo>
                    <a:pt x="350" y="50"/>
                  </a:lnTo>
                  <a:lnTo>
                    <a:pt x="350" y="50"/>
                  </a:lnTo>
                  <a:lnTo>
                    <a:pt x="353" y="55"/>
                  </a:lnTo>
                  <a:lnTo>
                    <a:pt x="357" y="56"/>
                  </a:lnTo>
                  <a:lnTo>
                    <a:pt x="360" y="59"/>
                  </a:lnTo>
                  <a:lnTo>
                    <a:pt x="361" y="64"/>
                  </a:lnTo>
                  <a:lnTo>
                    <a:pt x="361" y="64"/>
                  </a:lnTo>
                  <a:lnTo>
                    <a:pt x="357" y="74"/>
                  </a:lnTo>
                  <a:lnTo>
                    <a:pt x="352" y="84"/>
                  </a:lnTo>
                  <a:lnTo>
                    <a:pt x="352" y="84"/>
                  </a:lnTo>
                  <a:lnTo>
                    <a:pt x="350" y="92"/>
                  </a:lnTo>
                  <a:lnTo>
                    <a:pt x="348" y="101"/>
                  </a:lnTo>
                  <a:lnTo>
                    <a:pt x="348" y="101"/>
                  </a:lnTo>
                  <a:lnTo>
                    <a:pt x="347" y="102"/>
                  </a:lnTo>
                  <a:lnTo>
                    <a:pt x="345" y="104"/>
                  </a:lnTo>
                  <a:lnTo>
                    <a:pt x="345" y="105"/>
                  </a:lnTo>
                  <a:lnTo>
                    <a:pt x="347" y="107"/>
                  </a:lnTo>
                  <a:lnTo>
                    <a:pt x="347" y="107"/>
                  </a:lnTo>
                  <a:lnTo>
                    <a:pt x="348" y="110"/>
                  </a:lnTo>
                  <a:lnTo>
                    <a:pt x="348" y="114"/>
                  </a:lnTo>
                  <a:lnTo>
                    <a:pt x="348" y="115"/>
                  </a:lnTo>
                  <a:lnTo>
                    <a:pt x="348" y="117"/>
                  </a:lnTo>
                  <a:lnTo>
                    <a:pt x="343" y="119"/>
                  </a:lnTo>
                  <a:lnTo>
                    <a:pt x="342" y="124"/>
                  </a:lnTo>
                  <a:lnTo>
                    <a:pt x="342" y="124"/>
                  </a:lnTo>
                  <a:lnTo>
                    <a:pt x="337" y="138"/>
                  </a:lnTo>
                  <a:lnTo>
                    <a:pt x="330" y="153"/>
                  </a:lnTo>
                  <a:lnTo>
                    <a:pt x="330" y="153"/>
                  </a:lnTo>
                  <a:lnTo>
                    <a:pt x="330" y="155"/>
                  </a:lnTo>
                  <a:lnTo>
                    <a:pt x="332" y="155"/>
                  </a:lnTo>
                  <a:lnTo>
                    <a:pt x="335" y="156"/>
                  </a:lnTo>
                  <a:lnTo>
                    <a:pt x="345" y="158"/>
                  </a:lnTo>
                  <a:lnTo>
                    <a:pt x="345" y="158"/>
                  </a:lnTo>
                  <a:lnTo>
                    <a:pt x="345" y="160"/>
                  </a:lnTo>
                  <a:lnTo>
                    <a:pt x="347" y="161"/>
                  </a:lnTo>
                  <a:lnTo>
                    <a:pt x="347" y="166"/>
                  </a:lnTo>
                  <a:lnTo>
                    <a:pt x="347" y="178"/>
                  </a:lnTo>
                  <a:lnTo>
                    <a:pt x="347" y="178"/>
                  </a:lnTo>
                  <a:lnTo>
                    <a:pt x="345" y="188"/>
                  </a:lnTo>
                  <a:lnTo>
                    <a:pt x="345" y="194"/>
                  </a:lnTo>
                  <a:lnTo>
                    <a:pt x="348" y="199"/>
                  </a:lnTo>
                  <a:lnTo>
                    <a:pt x="348" y="199"/>
                  </a:lnTo>
                  <a:lnTo>
                    <a:pt x="350" y="201"/>
                  </a:lnTo>
                  <a:lnTo>
                    <a:pt x="352" y="201"/>
                  </a:lnTo>
                  <a:lnTo>
                    <a:pt x="357" y="201"/>
                  </a:lnTo>
                  <a:lnTo>
                    <a:pt x="361" y="197"/>
                  </a:lnTo>
                  <a:lnTo>
                    <a:pt x="368" y="197"/>
                  </a:lnTo>
                  <a:lnTo>
                    <a:pt x="368" y="197"/>
                  </a:lnTo>
                  <a:lnTo>
                    <a:pt x="370" y="199"/>
                  </a:lnTo>
                  <a:lnTo>
                    <a:pt x="371" y="202"/>
                  </a:lnTo>
                  <a:lnTo>
                    <a:pt x="373" y="206"/>
                  </a:lnTo>
                  <a:lnTo>
                    <a:pt x="373" y="211"/>
                  </a:lnTo>
                  <a:lnTo>
                    <a:pt x="373" y="211"/>
                  </a:lnTo>
                  <a:lnTo>
                    <a:pt x="376" y="211"/>
                  </a:lnTo>
                  <a:lnTo>
                    <a:pt x="380" y="211"/>
                  </a:lnTo>
                  <a:lnTo>
                    <a:pt x="383" y="211"/>
                  </a:lnTo>
                  <a:lnTo>
                    <a:pt x="384" y="212"/>
                  </a:lnTo>
                  <a:lnTo>
                    <a:pt x="384" y="212"/>
                  </a:lnTo>
                  <a:lnTo>
                    <a:pt x="384" y="219"/>
                  </a:lnTo>
                  <a:lnTo>
                    <a:pt x="383" y="225"/>
                  </a:lnTo>
                  <a:lnTo>
                    <a:pt x="383" y="232"/>
                  </a:lnTo>
                  <a:lnTo>
                    <a:pt x="384" y="235"/>
                  </a:lnTo>
                  <a:lnTo>
                    <a:pt x="388" y="237"/>
                  </a:lnTo>
                  <a:lnTo>
                    <a:pt x="388" y="237"/>
                  </a:lnTo>
                  <a:lnTo>
                    <a:pt x="393" y="240"/>
                  </a:lnTo>
                  <a:lnTo>
                    <a:pt x="394" y="243"/>
                  </a:lnTo>
                  <a:lnTo>
                    <a:pt x="396" y="248"/>
                  </a:lnTo>
                  <a:lnTo>
                    <a:pt x="396" y="248"/>
                  </a:lnTo>
                  <a:lnTo>
                    <a:pt x="396" y="250"/>
                  </a:lnTo>
                  <a:lnTo>
                    <a:pt x="398" y="253"/>
                  </a:lnTo>
                  <a:lnTo>
                    <a:pt x="403" y="255"/>
                  </a:lnTo>
                  <a:lnTo>
                    <a:pt x="409" y="256"/>
                  </a:lnTo>
                  <a:lnTo>
                    <a:pt x="414" y="260"/>
                  </a:lnTo>
                  <a:lnTo>
                    <a:pt x="414" y="260"/>
                  </a:lnTo>
                  <a:lnTo>
                    <a:pt x="419" y="265"/>
                  </a:lnTo>
                  <a:lnTo>
                    <a:pt x="422" y="271"/>
                  </a:lnTo>
                  <a:lnTo>
                    <a:pt x="424" y="279"/>
                  </a:lnTo>
                  <a:lnTo>
                    <a:pt x="424" y="286"/>
                  </a:lnTo>
                  <a:lnTo>
                    <a:pt x="424" y="286"/>
                  </a:lnTo>
                  <a:lnTo>
                    <a:pt x="425" y="291"/>
                  </a:lnTo>
                  <a:lnTo>
                    <a:pt x="429" y="294"/>
                  </a:lnTo>
                  <a:lnTo>
                    <a:pt x="432" y="294"/>
                  </a:lnTo>
                  <a:lnTo>
                    <a:pt x="437" y="298"/>
                  </a:lnTo>
                  <a:lnTo>
                    <a:pt x="437" y="298"/>
                  </a:lnTo>
                  <a:lnTo>
                    <a:pt x="442" y="302"/>
                  </a:lnTo>
                  <a:lnTo>
                    <a:pt x="444" y="307"/>
                  </a:lnTo>
                  <a:lnTo>
                    <a:pt x="444" y="311"/>
                  </a:lnTo>
                  <a:lnTo>
                    <a:pt x="444" y="311"/>
                  </a:lnTo>
                  <a:lnTo>
                    <a:pt x="442" y="314"/>
                  </a:lnTo>
                  <a:lnTo>
                    <a:pt x="440" y="317"/>
                  </a:lnTo>
                  <a:lnTo>
                    <a:pt x="439" y="321"/>
                  </a:lnTo>
                  <a:lnTo>
                    <a:pt x="439" y="324"/>
                  </a:lnTo>
                  <a:lnTo>
                    <a:pt x="439" y="324"/>
                  </a:lnTo>
                  <a:lnTo>
                    <a:pt x="439" y="327"/>
                  </a:lnTo>
                  <a:lnTo>
                    <a:pt x="439" y="330"/>
                  </a:lnTo>
                  <a:lnTo>
                    <a:pt x="437" y="337"/>
                  </a:lnTo>
                  <a:lnTo>
                    <a:pt x="432" y="345"/>
                  </a:lnTo>
                  <a:lnTo>
                    <a:pt x="430" y="352"/>
                  </a:lnTo>
                  <a:lnTo>
                    <a:pt x="430" y="352"/>
                  </a:lnTo>
                  <a:lnTo>
                    <a:pt x="429" y="362"/>
                  </a:lnTo>
                  <a:lnTo>
                    <a:pt x="429" y="362"/>
                  </a:lnTo>
                  <a:lnTo>
                    <a:pt x="425" y="368"/>
                  </a:lnTo>
                  <a:lnTo>
                    <a:pt x="425" y="368"/>
                  </a:lnTo>
                  <a:lnTo>
                    <a:pt x="427" y="375"/>
                  </a:lnTo>
                  <a:lnTo>
                    <a:pt x="429" y="378"/>
                  </a:lnTo>
                  <a:lnTo>
                    <a:pt x="430" y="378"/>
                  </a:lnTo>
                  <a:lnTo>
                    <a:pt x="432" y="376"/>
                  </a:lnTo>
                  <a:lnTo>
                    <a:pt x="432" y="376"/>
                  </a:lnTo>
                  <a:lnTo>
                    <a:pt x="435" y="371"/>
                  </a:lnTo>
                  <a:lnTo>
                    <a:pt x="442" y="365"/>
                  </a:lnTo>
                  <a:lnTo>
                    <a:pt x="447" y="362"/>
                  </a:lnTo>
                  <a:lnTo>
                    <a:pt x="450" y="362"/>
                  </a:lnTo>
                  <a:lnTo>
                    <a:pt x="453" y="363"/>
                  </a:lnTo>
                  <a:lnTo>
                    <a:pt x="453" y="363"/>
                  </a:lnTo>
                  <a:lnTo>
                    <a:pt x="457" y="370"/>
                  </a:lnTo>
                  <a:lnTo>
                    <a:pt x="458" y="376"/>
                  </a:lnTo>
                  <a:lnTo>
                    <a:pt x="460" y="391"/>
                  </a:lnTo>
                  <a:lnTo>
                    <a:pt x="467" y="406"/>
                  </a:lnTo>
                  <a:lnTo>
                    <a:pt x="467" y="406"/>
                  </a:lnTo>
                  <a:lnTo>
                    <a:pt x="463" y="412"/>
                  </a:lnTo>
                  <a:lnTo>
                    <a:pt x="462" y="419"/>
                  </a:lnTo>
                  <a:lnTo>
                    <a:pt x="458" y="432"/>
                  </a:lnTo>
                  <a:lnTo>
                    <a:pt x="455" y="437"/>
                  </a:lnTo>
                  <a:lnTo>
                    <a:pt x="452" y="442"/>
                  </a:lnTo>
                  <a:lnTo>
                    <a:pt x="447" y="445"/>
                  </a:lnTo>
                  <a:lnTo>
                    <a:pt x="439" y="449"/>
                  </a:lnTo>
                  <a:lnTo>
                    <a:pt x="439" y="449"/>
                  </a:lnTo>
                  <a:lnTo>
                    <a:pt x="424" y="449"/>
                  </a:lnTo>
                  <a:lnTo>
                    <a:pt x="424" y="449"/>
                  </a:lnTo>
                  <a:lnTo>
                    <a:pt x="409" y="450"/>
                  </a:lnTo>
                  <a:lnTo>
                    <a:pt x="394" y="452"/>
                  </a:lnTo>
                  <a:lnTo>
                    <a:pt x="394" y="452"/>
                  </a:lnTo>
                  <a:lnTo>
                    <a:pt x="388" y="442"/>
                  </a:lnTo>
                  <a:lnTo>
                    <a:pt x="384" y="439"/>
                  </a:lnTo>
                  <a:lnTo>
                    <a:pt x="381" y="437"/>
                  </a:lnTo>
                  <a:lnTo>
                    <a:pt x="378" y="437"/>
                  </a:lnTo>
                  <a:lnTo>
                    <a:pt x="378" y="437"/>
                  </a:lnTo>
                  <a:lnTo>
                    <a:pt x="375" y="439"/>
                  </a:lnTo>
                  <a:lnTo>
                    <a:pt x="373" y="440"/>
                  </a:lnTo>
                  <a:lnTo>
                    <a:pt x="373" y="444"/>
                  </a:lnTo>
                  <a:lnTo>
                    <a:pt x="373" y="444"/>
                  </a:lnTo>
                  <a:lnTo>
                    <a:pt x="371" y="454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3" y="455"/>
                  </a:lnTo>
                  <a:lnTo>
                    <a:pt x="363" y="455"/>
                  </a:lnTo>
                  <a:lnTo>
                    <a:pt x="332" y="457"/>
                  </a:lnTo>
                  <a:lnTo>
                    <a:pt x="332" y="457"/>
                  </a:lnTo>
                  <a:lnTo>
                    <a:pt x="329" y="460"/>
                  </a:lnTo>
                  <a:lnTo>
                    <a:pt x="324" y="462"/>
                  </a:lnTo>
                  <a:lnTo>
                    <a:pt x="315" y="465"/>
                  </a:lnTo>
                  <a:lnTo>
                    <a:pt x="307" y="467"/>
                  </a:lnTo>
                  <a:lnTo>
                    <a:pt x="304" y="468"/>
                  </a:lnTo>
                  <a:lnTo>
                    <a:pt x="301" y="472"/>
                  </a:lnTo>
                  <a:lnTo>
                    <a:pt x="301" y="472"/>
                  </a:lnTo>
                  <a:lnTo>
                    <a:pt x="296" y="478"/>
                  </a:lnTo>
                  <a:lnTo>
                    <a:pt x="291" y="485"/>
                  </a:lnTo>
                  <a:lnTo>
                    <a:pt x="291" y="485"/>
                  </a:lnTo>
                  <a:lnTo>
                    <a:pt x="284" y="488"/>
                  </a:lnTo>
                  <a:lnTo>
                    <a:pt x="276" y="490"/>
                  </a:lnTo>
                  <a:lnTo>
                    <a:pt x="266" y="493"/>
                  </a:lnTo>
                  <a:lnTo>
                    <a:pt x="260" y="496"/>
                  </a:lnTo>
                  <a:lnTo>
                    <a:pt x="260" y="496"/>
                  </a:lnTo>
                  <a:lnTo>
                    <a:pt x="251" y="504"/>
                  </a:lnTo>
                  <a:lnTo>
                    <a:pt x="242" y="514"/>
                  </a:lnTo>
                  <a:lnTo>
                    <a:pt x="237" y="518"/>
                  </a:lnTo>
                  <a:lnTo>
                    <a:pt x="232" y="519"/>
                  </a:lnTo>
                  <a:lnTo>
                    <a:pt x="227" y="519"/>
                  </a:lnTo>
                  <a:lnTo>
                    <a:pt x="224" y="514"/>
                  </a:lnTo>
                  <a:lnTo>
                    <a:pt x="224" y="514"/>
                  </a:lnTo>
                  <a:lnTo>
                    <a:pt x="220" y="504"/>
                  </a:lnTo>
                  <a:lnTo>
                    <a:pt x="220" y="499"/>
                  </a:lnTo>
                  <a:lnTo>
                    <a:pt x="220" y="498"/>
                  </a:lnTo>
                  <a:lnTo>
                    <a:pt x="222" y="498"/>
                  </a:lnTo>
                  <a:lnTo>
                    <a:pt x="222" y="498"/>
                  </a:lnTo>
                  <a:lnTo>
                    <a:pt x="225" y="496"/>
                  </a:lnTo>
                  <a:lnTo>
                    <a:pt x="230" y="495"/>
                  </a:lnTo>
                  <a:lnTo>
                    <a:pt x="237" y="490"/>
                  </a:lnTo>
                  <a:lnTo>
                    <a:pt x="237" y="490"/>
                  </a:lnTo>
                  <a:lnTo>
                    <a:pt x="240" y="490"/>
                  </a:lnTo>
                  <a:lnTo>
                    <a:pt x="243" y="491"/>
                  </a:lnTo>
                  <a:lnTo>
                    <a:pt x="247" y="493"/>
                  </a:lnTo>
                  <a:lnTo>
                    <a:pt x="250" y="493"/>
                  </a:lnTo>
                  <a:lnTo>
                    <a:pt x="250" y="493"/>
                  </a:lnTo>
                  <a:lnTo>
                    <a:pt x="251" y="491"/>
                  </a:lnTo>
                  <a:lnTo>
                    <a:pt x="251" y="490"/>
                  </a:lnTo>
                  <a:lnTo>
                    <a:pt x="253" y="486"/>
                  </a:lnTo>
                  <a:lnTo>
                    <a:pt x="253" y="486"/>
                  </a:lnTo>
                  <a:lnTo>
                    <a:pt x="260" y="478"/>
                  </a:lnTo>
                  <a:lnTo>
                    <a:pt x="266" y="472"/>
                  </a:lnTo>
                  <a:lnTo>
                    <a:pt x="281" y="460"/>
                  </a:lnTo>
                  <a:lnTo>
                    <a:pt x="281" y="460"/>
                  </a:lnTo>
                  <a:lnTo>
                    <a:pt x="286" y="457"/>
                  </a:lnTo>
                  <a:lnTo>
                    <a:pt x="289" y="452"/>
                  </a:lnTo>
                  <a:lnTo>
                    <a:pt x="294" y="444"/>
                  </a:lnTo>
                  <a:lnTo>
                    <a:pt x="294" y="444"/>
                  </a:lnTo>
                  <a:lnTo>
                    <a:pt x="297" y="439"/>
                  </a:lnTo>
                  <a:lnTo>
                    <a:pt x="297" y="434"/>
                  </a:lnTo>
                  <a:lnTo>
                    <a:pt x="291" y="424"/>
                  </a:lnTo>
                  <a:lnTo>
                    <a:pt x="291" y="424"/>
                  </a:lnTo>
                  <a:lnTo>
                    <a:pt x="276" y="417"/>
                  </a:lnTo>
                  <a:lnTo>
                    <a:pt x="268" y="416"/>
                  </a:lnTo>
                  <a:lnTo>
                    <a:pt x="265" y="416"/>
                  </a:lnTo>
                  <a:lnTo>
                    <a:pt x="260" y="417"/>
                  </a:lnTo>
                  <a:lnTo>
                    <a:pt x="260" y="417"/>
                  </a:lnTo>
                  <a:lnTo>
                    <a:pt x="255" y="419"/>
                  </a:lnTo>
                  <a:lnTo>
                    <a:pt x="251" y="419"/>
                  </a:lnTo>
                  <a:lnTo>
                    <a:pt x="248" y="416"/>
                  </a:lnTo>
                  <a:lnTo>
                    <a:pt x="245" y="412"/>
                  </a:lnTo>
                  <a:lnTo>
                    <a:pt x="240" y="408"/>
                  </a:lnTo>
                  <a:lnTo>
                    <a:pt x="237" y="404"/>
                  </a:lnTo>
                  <a:lnTo>
                    <a:pt x="235" y="404"/>
                  </a:lnTo>
                  <a:lnTo>
                    <a:pt x="235" y="404"/>
                  </a:lnTo>
                  <a:lnTo>
                    <a:pt x="230" y="406"/>
                  </a:lnTo>
                  <a:lnTo>
                    <a:pt x="227" y="404"/>
                  </a:lnTo>
                  <a:lnTo>
                    <a:pt x="217" y="399"/>
                  </a:lnTo>
                  <a:lnTo>
                    <a:pt x="207" y="394"/>
                  </a:lnTo>
                  <a:lnTo>
                    <a:pt x="202" y="393"/>
                  </a:lnTo>
                  <a:lnTo>
                    <a:pt x="199" y="393"/>
                  </a:lnTo>
                  <a:lnTo>
                    <a:pt x="199" y="393"/>
                  </a:lnTo>
                  <a:lnTo>
                    <a:pt x="194" y="393"/>
                  </a:lnTo>
                  <a:lnTo>
                    <a:pt x="191" y="389"/>
                  </a:lnTo>
                  <a:lnTo>
                    <a:pt x="186" y="388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74" y="383"/>
                  </a:lnTo>
                  <a:lnTo>
                    <a:pt x="171" y="378"/>
                  </a:lnTo>
                  <a:lnTo>
                    <a:pt x="164" y="371"/>
                  </a:lnTo>
                  <a:lnTo>
                    <a:pt x="164" y="371"/>
                  </a:lnTo>
                  <a:lnTo>
                    <a:pt x="163" y="370"/>
                  </a:lnTo>
                  <a:lnTo>
                    <a:pt x="160" y="371"/>
                  </a:lnTo>
                  <a:lnTo>
                    <a:pt x="155" y="371"/>
                  </a:lnTo>
                  <a:lnTo>
                    <a:pt x="155" y="371"/>
                  </a:lnTo>
                  <a:lnTo>
                    <a:pt x="141" y="370"/>
                  </a:lnTo>
                  <a:lnTo>
                    <a:pt x="130" y="366"/>
                  </a:lnTo>
                  <a:lnTo>
                    <a:pt x="118" y="363"/>
                  </a:lnTo>
                  <a:lnTo>
                    <a:pt x="105" y="362"/>
                  </a:lnTo>
                  <a:lnTo>
                    <a:pt x="105" y="362"/>
                  </a:lnTo>
                  <a:lnTo>
                    <a:pt x="100" y="368"/>
                  </a:lnTo>
                  <a:lnTo>
                    <a:pt x="92" y="378"/>
                  </a:lnTo>
                  <a:lnTo>
                    <a:pt x="84" y="388"/>
                  </a:lnTo>
                  <a:lnTo>
                    <a:pt x="81" y="388"/>
                  </a:lnTo>
                  <a:lnTo>
                    <a:pt x="77" y="388"/>
                  </a:lnTo>
                  <a:lnTo>
                    <a:pt x="77" y="388"/>
                  </a:lnTo>
                  <a:lnTo>
                    <a:pt x="74" y="381"/>
                  </a:lnTo>
                  <a:lnTo>
                    <a:pt x="71" y="371"/>
                  </a:lnTo>
                  <a:lnTo>
                    <a:pt x="69" y="363"/>
                  </a:lnTo>
                  <a:lnTo>
                    <a:pt x="69" y="357"/>
                  </a:lnTo>
                  <a:lnTo>
                    <a:pt x="69" y="357"/>
                  </a:lnTo>
                  <a:lnTo>
                    <a:pt x="68" y="352"/>
                  </a:lnTo>
                  <a:lnTo>
                    <a:pt x="64" y="347"/>
                  </a:lnTo>
                  <a:lnTo>
                    <a:pt x="63" y="345"/>
                  </a:lnTo>
                  <a:lnTo>
                    <a:pt x="61" y="347"/>
                  </a:lnTo>
                  <a:lnTo>
                    <a:pt x="61" y="350"/>
                  </a:lnTo>
                  <a:lnTo>
                    <a:pt x="61" y="350"/>
                  </a:lnTo>
                  <a:lnTo>
                    <a:pt x="59" y="352"/>
                  </a:lnTo>
                  <a:lnTo>
                    <a:pt x="58" y="355"/>
                  </a:lnTo>
                  <a:lnTo>
                    <a:pt x="51" y="363"/>
                  </a:lnTo>
                  <a:lnTo>
                    <a:pt x="38" y="375"/>
                  </a:lnTo>
                  <a:lnTo>
                    <a:pt x="38" y="375"/>
                  </a:lnTo>
                  <a:lnTo>
                    <a:pt x="30" y="380"/>
                  </a:lnTo>
                  <a:lnTo>
                    <a:pt x="23" y="385"/>
                  </a:lnTo>
                  <a:lnTo>
                    <a:pt x="23" y="385"/>
                  </a:lnTo>
                  <a:lnTo>
                    <a:pt x="18" y="389"/>
                  </a:lnTo>
                  <a:lnTo>
                    <a:pt x="13" y="393"/>
                  </a:lnTo>
                  <a:lnTo>
                    <a:pt x="10" y="391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4" y="385"/>
                  </a:lnTo>
                  <a:lnTo>
                    <a:pt x="4" y="381"/>
                  </a:lnTo>
                  <a:lnTo>
                    <a:pt x="5" y="373"/>
                  </a:lnTo>
                  <a:lnTo>
                    <a:pt x="5" y="365"/>
                  </a:lnTo>
                  <a:lnTo>
                    <a:pt x="8" y="360"/>
                  </a:lnTo>
                  <a:lnTo>
                    <a:pt x="12" y="357"/>
                  </a:lnTo>
                  <a:lnTo>
                    <a:pt x="12" y="357"/>
                  </a:lnTo>
                  <a:lnTo>
                    <a:pt x="12" y="355"/>
                  </a:lnTo>
                  <a:lnTo>
                    <a:pt x="13" y="352"/>
                  </a:lnTo>
                  <a:lnTo>
                    <a:pt x="12" y="345"/>
                  </a:lnTo>
                  <a:lnTo>
                    <a:pt x="10" y="339"/>
                  </a:lnTo>
                  <a:lnTo>
                    <a:pt x="10" y="334"/>
                  </a:lnTo>
                  <a:lnTo>
                    <a:pt x="10" y="334"/>
                  </a:lnTo>
                  <a:lnTo>
                    <a:pt x="13" y="334"/>
                  </a:lnTo>
                  <a:lnTo>
                    <a:pt x="15" y="334"/>
                  </a:lnTo>
                  <a:lnTo>
                    <a:pt x="15" y="334"/>
                  </a:lnTo>
                  <a:lnTo>
                    <a:pt x="18" y="342"/>
                  </a:lnTo>
                  <a:lnTo>
                    <a:pt x="20" y="344"/>
                  </a:lnTo>
                  <a:lnTo>
                    <a:pt x="23" y="345"/>
                  </a:lnTo>
                  <a:lnTo>
                    <a:pt x="23" y="345"/>
                  </a:lnTo>
                  <a:lnTo>
                    <a:pt x="30" y="345"/>
                  </a:lnTo>
                  <a:lnTo>
                    <a:pt x="36" y="344"/>
                  </a:lnTo>
                  <a:lnTo>
                    <a:pt x="36" y="344"/>
                  </a:lnTo>
                  <a:lnTo>
                    <a:pt x="36" y="340"/>
                  </a:lnTo>
                  <a:lnTo>
                    <a:pt x="36" y="337"/>
                  </a:lnTo>
                  <a:lnTo>
                    <a:pt x="36" y="337"/>
                  </a:lnTo>
                  <a:lnTo>
                    <a:pt x="36" y="337"/>
                  </a:lnTo>
                  <a:lnTo>
                    <a:pt x="41" y="332"/>
                  </a:lnTo>
                  <a:lnTo>
                    <a:pt x="43" y="325"/>
                  </a:lnTo>
                  <a:lnTo>
                    <a:pt x="43" y="325"/>
                  </a:lnTo>
                  <a:lnTo>
                    <a:pt x="45" y="316"/>
                  </a:lnTo>
                  <a:lnTo>
                    <a:pt x="46" y="312"/>
                  </a:lnTo>
                  <a:lnTo>
                    <a:pt x="51" y="309"/>
                  </a:lnTo>
                  <a:lnTo>
                    <a:pt x="51" y="309"/>
                  </a:lnTo>
                  <a:lnTo>
                    <a:pt x="64" y="307"/>
                  </a:lnTo>
                  <a:lnTo>
                    <a:pt x="64" y="307"/>
                  </a:lnTo>
                  <a:lnTo>
                    <a:pt x="73" y="307"/>
                  </a:lnTo>
                  <a:lnTo>
                    <a:pt x="76" y="306"/>
                  </a:lnTo>
                  <a:lnTo>
                    <a:pt x="77" y="302"/>
                  </a:lnTo>
                  <a:lnTo>
                    <a:pt x="77" y="302"/>
                  </a:lnTo>
                  <a:lnTo>
                    <a:pt x="76" y="301"/>
                  </a:lnTo>
                  <a:lnTo>
                    <a:pt x="76" y="299"/>
                  </a:lnTo>
                  <a:lnTo>
                    <a:pt x="74" y="298"/>
                  </a:lnTo>
                  <a:lnTo>
                    <a:pt x="74" y="294"/>
                  </a:lnTo>
                  <a:lnTo>
                    <a:pt x="74" y="294"/>
                  </a:lnTo>
                  <a:lnTo>
                    <a:pt x="76" y="291"/>
                  </a:lnTo>
                  <a:lnTo>
                    <a:pt x="79" y="286"/>
                  </a:lnTo>
                  <a:lnTo>
                    <a:pt x="79" y="286"/>
                  </a:lnTo>
                  <a:lnTo>
                    <a:pt x="79" y="278"/>
                  </a:lnTo>
                  <a:lnTo>
                    <a:pt x="79" y="268"/>
                  </a:lnTo>
                  <a:lnTo>
                    <a:pt x="79" y="268"/>
                  </a:lnTo>
                  <a:lnTo>
                    <a:pt x="77" y="263"/>
                  </a:lnTo>
                  <a:lnTo>
                    <a:pt x="77" y="258"/>
                  </a:lnTo>
                  <a:lnTo>
                    <a:pt x="77" y="258"/>
                  </a:lnTo>
                  <a:lnTo>
                    <a:pt x="79" y="255"/>
                  </a:lnTo>
                  <a:lnTo>
                    <a:pt x="81" y="252"/>
                  </a:lnTo>
                  <a:lnTo>
                    <a:pt x="81" y="252"/>
                  </a:lnTo>
                  <a:lnTo>
                    <a:pt x="84" y="252"/>
                  </a:lnTo>
                  <a:lnTo>
                    <a:pt x="86" y="250"/>
                  </a:lnTo>
                  <a:lnTo>
                    <a:pt x="89" y="245"/>
                  </a:lnTo>
                  <a:lnTo>
                    <a:pt x="92" y="232"/>
                  </a:lnTo>
                  <a:lnTo>
                    <a:pt x="92" y="232"/>
                  </a:lnTo>
                  <a:lnTo>
                    <a:pt x="92" y="229"/>
                  </a:lnTo>
                  <a:lnTo>
                    <a:pt x="91" y="225"/>
                  </a:lnTo>
                  <a:lnTo>
                    <a:pt x="89" y="220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2" y="217"/>
                  </a:lnTo>
                  <a:lnTo>
                    <a:pt x="94" y="220"/>
                  </a:lnTo>
                  <a:lnTo>
                    <a:pt x="99" y="227"/>
                  </a:lnTo>
                  <a:lnTo>
                    <a:pt x="99" y="227"/>
                  </a:lnTo>
                  <a:lnTo>
                    <a:pt x="100" y="229"/>
                  </a:lnTo>
                  <a:lnTo>
                    <a:pt x="102" y="229"/>
                  </a:lnTo>
                  <a:lnTo>
                    <a:pt x="109" y="229"/>
                  </a:lnTo>
                  <a:lnTo>
                    <a:pt x="120" y="225"/>
                  </a:lnTo>
                  <a:lnTo>
                    <a:pt x="120" y="225"/>
                  </a:lnTo>
                  <a:lnTo>
                    <a:pt x="125" y="224"/>
                  </a:lnTo>
                  <a:lnTo>
                    <a:pt x="127" y="222"/>
                  </a:lnTo>
                  <a:lnTo>
                    <a:pt x="127" y="220"/>
                  </a:lnTo>
                  <a:lnTo>
                    <a:pt x="127" y="220"/>
                  </a:lnTo>
                  <a:lnTo>
                    <a:pt x="125" y="217"/>
                  </a:lnTo>
                  <a:lnTo>
                    <a:pt x="125" y="212"/>
                  </a:lnTo>
                  <a:lnTo>
                    <a:pt x="125" y="206"/>
                  </a:lnTo>
                  <a:lnTo>
                    <a:pt x="125" y="206"/>
                  </a:lnTo>
                  <a:lnTo>
                    <a:pt x="127" y="202"/>
                  </a:lnTo>
                  <a:lnTo>
                    <a:pt x="127" y="202"/>
                  </a:lnTo>
                  <a:close/>
                  <a:moveTo>
                    <a:pt x="81" y="211"/>
                  </a:moveTo>
                  <a:lnTo>
                    <a:pt x="81" y="211"/>
                  </a:lnTo>
                  <a:lnTo>
                    <a:pt x="82" y="211"/>
                  </a:lnTo>
                  <a:lnTo>
                    <a:pt x="86" y="211"/>
                  </a:lnTo>
                  <a:lnTo>
                    <a:pt x="86" y="211"/>
                  </a:lnTo>
                  <a:lnTo>
                    <a:pt x="89" y="209"/>
                  </a:lnTo>
                  <a:lnTo>
                    <a:pt x="92" y="209"/>
                  </a:lnTo>
                  <a:lnTo>
                    <a:pt x="92" y="209"/>
                  </a:lnTo>
                  <a:lnTo>
                    <a:pt x="95" y="209"/>
                  </a:lnTo>
                  <a:lnTo>
                    <a:pt x="95" y="209"/>
                  </a:lnTo>
                  <a:lnTo>
                    <a:pt x="95" y="207"/>
                  </a:lnTo>
                  <a:lnTo>
                    <a:pt x="95" y="204"/>
                  </a:lnTo>
                  <a:lnTo>
                    <a:pt x="95" y="201"/>
                  </a:lnTo>
                  <a:lnTo>
                    <a:pt x="95" y="201"/>
                  </a:lnTo>
                  <a:lnTo>
                    <a:pt x="94" y="199"/>
                  </a:lnTo>
                  <a:lnTo>
                    <a:pt x="92" y="197"/>
                  </a:lnTo>
                  <a:lnTo>
                    <a:pt x="89" y="197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79" y="207"/>
                  </a:lnTo>
                  <a:lnTo>
                    <a:pt x="81" y="211"/>
                  </a:lnTo>
                  <a:lnTo>
                    <a:pt x="81" y="211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38"/>
            <p:cNvSpPr>
              <a:spLocks/>
            </p:cNvSpPr>
            <p:nvPr/>
          </p:nvSpPr>
          <p:spPr bwMode="auto">
            <a:xfrm>
              <a:off x="3321050" y="863601"/>
              <a:ext cx="565150" cy="949325"/>
            </a:xfrm>
            <a:custGeom>
              <a:avLst/>
              <a:gdLst>
                <a:gd name="T0" fmla="*/ 287 w 356"/>
                <a:gd name="T1" fmla="*/ 107 h 598"/>
                <a:gd name="T2" fmla="*/ 269 w 356"/>
                <a:gd name="T3" fmla="*/ 133 h 598"/>
                <a:gd name="T4" fmla="*/ 248 w 356"/>
                <a:gd name="T5" fmla="*/ 145 h 598"/>
                <a:gd name="T6" fmla="*/ 259 w 356"/>
                <a:gd name="T7" fmla="*/ 160 h 598"/>
                <a:gd name="T8" fmla="*/ 281 w 356"/>
                <a:gd name="T9" fmla="*/ 186 h 598"/>
                <a:gd name="T10" fmla="*/ 287 w 356"/>
                <a:gd name="T11" fmla="*/ 220 h 598"/>
                <a:gd name="T12" fmla="*/ 312 w 356"/>
                <a:gd name="T13" fmla="*/ 232 h 598"/>
                <a:gd name="T14" fmla="*/ 308 w 356"/>
                <a:gd name="T15" fmla="*/ 250 h 598"/>
                <a:gd name="T16" fmla="*/ 333 w 356"/>
                <a:gd name="T17" fmla="*/ 248 h 598"/>
                <a:gd name="T18" fmla="*/ 353 w 356"/>
                <a:gd name="T19" fmla="*/ 257 h 598"/>
                <a:gd name="T20" fmla="*/ 333 w 356"/>
                <a:gd name="T21" fmla="*/ 279 h 598"/>
                <a:gd name="T22" fmla="*/ 307 w 356"/>
                <a:gd name="T23" fmla="*/ 306 h 598"/>
                <a:gd name="T24" fmla="*/ 315 w 356"/>
                <a:gd name="T25" fmla="*/ 316 h 598"/>
                <a:gd name="T26" fmla="*/ 343 w 356"/>
                <a:gd name="T27" fmla="*/ 325 h 598"/>
                <a:gd name="T28" fmla="*/ 351 w 356"/>
                <a:gd name="T29" fmla="*/ 360 h 598"/>
                <a:gd name="T30" fmla="*/ 351 w 356"/>
                <a:gd name="T31" fmla="*/ 368 h 598"/>
                <a:gd name="T32" fmla="*/ 343 w 356"/>
                <a:gd name="T33" fmla="*/ 378 h 598"/>
                <a:gd name="T34" fmla="*/ 336 w 356"/>
                <a:gd name="T35" fmla="*/ 408 h 598"/>
                <a:gd name="T36" fmla="*/ 317 w 356"/>
                <a:gd name="T37" fmla="*/ 424 h 598"/>
                <a:gd name="T38" fmla="*/ 308 w 356"/>
                <a:gd name="T39" fmla="*/ 434 h 598"/>
                <a:gd name="T40" fmla="*/ 290 w 356"/>
                <a:gd name="T41" fmla="*/ 452 h 598"/>
                <a:gd name="T42" fmla="*/ 287 w 356"/>
                <a:gd name="T43" fmla="*/ 472 h 598"/>
                <a:gd name="T44" fmla="*/ 285 w 356"/>
                <a:gd name="T45" fmla="*/ 495 h 598"/>
                <a:gd name="T46" fmla="*/ 281 w 356"/>
                <a:gd name="T47" fmla="*/ 521 h 598"/>
                <a:gd name="T48" fmla="*/ 251 w 356"/>
                <a:gd name="T49" fmla="*/ 557 h 598"/>
                <a:gd name="T50" fmla="*/ 230 w 356"/>
                <a:gd name="T51" fmla="*/ 598 h 598"/>
                <a:gd name="T52" fmla="*/ 220 w 356"/>
                <a:gd name="T53" fmla="*/ 570 h 598"/>
                <a:gd name="T54" fmla="*/ 177 w 356"/>
                <a:gd name="T55" fmla="*/ 559 h 598"/>
                <a:gd name="T56" fmla="*/ 154 w 356"/>
                <a:gd name="T57" fmla="*/ 567 h 598"/>
                <a:gd name="T58" fmla="*/ 123 w 356"/>
                <a:gd name="T59" fmla="*/ 573 h 598"/>
                <a:gd name="T60" fmla="*/ 102 w 356"/>
                <a:gd name="T61" fmla="*/ 572 h 598"/>
                <a:gd name="T62" fmla="*/ 84 w 356"/>
                <a:gd name="T63" fmla="*/ 554 h 598"/>
                <a:gd name="T64" fmla="*/ 62 w 356"/>
                <a:gd name="T65" fmla="*/ 539 h 598"/>
                <a:gd name="T66" fmla="*/ 51 w 356"/>
                <a:gd name="T67" fmla="*/ 532 h 598"/>
                <a:gd name="T68" fmla="*/ 26 w 356"/>
                <a:gd name="T69" fmla="*/ 522 h 598"/>
                <a:gd name="T70" fmla="*/ 23 w 356"/>
                <a:gd name="T71" fmla="*/ 503 h 598"/>
                <a:gd name="T72" fmla="*/ 24 w 356"/>
                <a:gd name="T73" fmla="*/ 472 h 598"/>
                <a:gd name="T74" fmla="*/ 31 w 356"/>
                <a:gd name="T75" fmla="*/ 445 h 598"/>
                <a:gd name="T76" fmla="*/ 19 w 356"/>
                <a:gd name="T77" fmla="*/ 424 h 598"/>
                <a:gd name="T78" fmla="*/ 3 w 356"/>
                <a:gd name="T79" fmla="*/ 399 h 598"/>
                <a:gd name="T80" fmla="*/ 3 w 356"/>
                <a:gd name="T81" fmla="*/ 371 h 598"/>
                <a:gd name="T82" fmla="*/ 15 w 356"/>
                <a:gd name="T83" fmla="*/ 350 h 598"/>
                <a:gd name="T84" fmla="*/ 21 w 356"/>
                <a:gd name="T85" fmla="*/ 340 h 598"/>
                <a:gd name="T86" fmla="*/ 18 w 356"/>
                <a:gd name="T87" fmla="*/ 296 h 598"/>
                <a:gd name="T88" fmla="*/ 23 w 356"/>
                <a:gd name="T89" fmla="*/ 275 h 598"/>
                <a:gd name="T90" fmla="*/ 15 w 356"/>
                <a:gd name="T91" fmla="*/ 248 h 598"/>
                <a:gd name="T92" fmla="*/ 18 w 356"/>
                <a:gd name="T93" fmla="*/ 217 h 598"/>
                <a:gd name="T94" fmla="*/ 18 w 356"/>
                <a:gd name="T95" fmla="*/ 194 h 598"/>
                <a:gd name="T96" fmla="*/ 34 w 356"/>
                <a:gd name="T97" fmla="*/ 176 h 598"/>
                <a:gd name="T98" fmla="*/ 47 w 356"/>
                <a:gd name="T99" fmla="*/ 145 h 598"/>
                <a:gd name="T100" fmla="*/ 62 w 356"/>
                <a:gd name="T101" fmla="*/ 137 h 598"/>
                <a:gd name="T102" fmla="*/ 77 w 356"/>
                <a:gd name="T103" fmla="*/ 74 h 598"/>
                <a:gd name="T104" fmla="*/ 85 w 356"/>
                <a:gd name="T105" fmla="*/ 51 h 598"/>
                <a:gd name="T106" fmla="*/ 90 w 356"/>
                <a:gd name="T107" fmla="*/ 7 h 598"/>
                <a:gd name="T108" fmla="*/ 107 w 356"/>
                <a:gd name="T109" fmla="*/ 7 h 598"/>
                <a:gd name="T110" fmla="*/ 131 w 356"/>
                <a:gd name="T111" fmla="*/ 10 h 598"/>
                <a:gd name="T112" fmla="*/ 152 w 356"/>
                <a:gd name="T113" fmla="*/ 14 h 598"/>
                <a:gd name="T114" fmla="*/ 172 w 356"/>
                <a:gd name="T115" fmla="*/ 23 h 598"/>
                <a:gd name="T116" fmla="*/ 212 w 356"/>
                <a:gd name="T117" fmla="*/ 64 h 598"/>
                <a:gd name="T118" fmla="*/ 251 w 356"/>
                <a:gd name="T119" fmla="*/ 82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6" h="598">
                  <a:moveTo>
                    <a:pt x="290" y="81"/>
                  </a:moveTo>
                  <a:lnTo>
                    <a:pt x="290" y="91"/>
                  </a:lnTo>
                  <a:lnTo>
                    <a:pt x="290" y="91"/>
                  </a:lnTo>
                  <a:lnTo>
                    <a:pt x="289" y="99"/>
                  </a:lnTo>
                  <a:lnTo>
                    <a:pt x="287" y="107"/>
                  </a:lnTo>
                  <a:lnTo>
                    <a:pt x="287" y="107"/>
                  </a:lnTo>
                  <a:lnTo>
                    <a:pt x="285" y="110"/>
                  </a:lnTo>
                  <a:lnTo>
                    <a:pt x="282" y="115"/>
                  </a:lnTo>
                  <a:lnTo>
                    <a:pt x="277" y="120"/>
                  </a:lnTo>
                  <a:lnTo>
                    <a:pt x="274" y="125"/>
                  </a:lnTo>
                  <a:lnTo>
                    <a:pt x="274" y="125"/>
                  </a:lnTo>
                  <a:lnTo>
                    <a:pt x="269" y="133"/>
                  </a:lnTo>
                  <a:lnTo>
                    <a:pt x="266" y="135"/>
                  </a:lnTo>
                  <a:lnTo>
                    <a:pt x="264" y="135"/>
                  </a:lnTo>
                  <a:lnTo>
                    <a:pt x="258" y="135"/>
                  </a:lnTo>
                  <a:lnTo>
                    <a:pt x="251" y="135"/>
                  </a:lnTo>
                  <a:lnTo>
                    <a:pt x="251" y="135"/>
                  </a:lnTo>
                  <a:lnTo>
                    <a:pt x="248" y="145"/>
                  </a:lnTo>
                  <a:lnTo>
                    <a:pt x="248" y="150"/>
                  </a:lnTo>
                  <a:lnTo>
                    <a:pt x="248" y="151"/>
                  </a:lnTo>
                  <a:lnTo>
                    <a:pt x="249" y="151"/>
                  </a:lnTo>
                  <a:lnTo>
                    <a:pt x="249" y="151"/>
                  </a:lnTo>
                  <a:lnTo>
                    <a:pt x="256" y="155"/>
                  </a:lnTo>
                  <a:lnTo>
                    <a:pt x="259" y="160"/>
                  </a:lnTo>
                  <a:lnTo>
                    <a:pt x="261" y="165"/>
                  </a:lnTo>
                  <a:lnTo>
                    <a:pt x="261" y="171"/>
                  </a:lnTo>
                  <a:lnTo>
                    <a:pt x="262" y="178"/>
                  </a:lnTo>
                  <a:lnTo>
                    <a:pt x="266" y="183"/>
                  </a:lnTo>
                  <a:lnTo>
                    <a:pt x="271" y="186"/>
                  </a:lnTo>
                  <a:lnTo>
                    <a:pt x="281" y="186"/>
                  </a:lnTo>
                  <a:lnTo>
                    <a:pt x="281" y="186"/>
                  </a:lnTo>
                  <a:lnTo>
                    <a:pt x="281" y="194"/>
                  </a:lnTo>
                  <a:lnTo>
                    <a:pt x="281" y="204"/>
                  </a:lnTo>
                  <a:lnTo>
                    <a:pt x="282" y="212"/>
                  </a:lnTo>
                  <a:lnTo>
                    <a:pt x="284" y="215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90" y="224"/>
                  </a:lnTo>
                  <a:lnTo>
                    <a:pt x="295" y="225"/>
                  </a:lnTo>
                  <a:lnTo>
                    <a:pt x="295" y="225"/>
                  </a:lnTo>
                  <a:lnTo>
                    <a:pt x="312" y="232"/>
                  </a:lnTo>
                  <a:lnTo>
                    <a:pt x="312" y="232"/>
                  </a:lnTo>
                  <a:lnTo>
                    <a:pt x="312" y="234"/>
                  </a:lnTo>
                  <a:lnTo>
                    <a:pt x="310" y="237"/>
                  </a:lnTo>
                  <a:lnTo>
                    <a:pt x="308" y="240"/>
                  </a:lnTo>
                  <a:lnTo>
                    <a:pt x="307" y="243"/>
                  </a:lnTo>
                  <a:lnTo>
                    <a:pt x="307" y="243"/>
                  </a:lnTo>
                  <a:lnTo>
                    <a:pt x="308" y="250"/>
                  </a:lnTo>
                  <a:lnTo>
                    <a:pt x="312" y="255"/>
                  </a:lnTo>
                  <a:lnTo>
                    <a:pt x="317" y="257"/>
                  </a:lnTo>
                  <a:lnTo>
                    <a:pt x="323" y="257"/>
                  </a:lnTo>
                  <a:lnTo>
                    <a:pt x="323" y="257"/>
                  </a:lnTo>
                  <a:lnTo>
                    <a:pt x="328" y="253"/>
                  </a:lnTo>
                  <a:lnTo>
                    <a:pt x="333" y="248"/>
                  </a:lnTo>
                  <a:lnTo>
                    <a:pt x="338" y="242"/>
                  </a:lnTo>
                  <a:lnTo>
                    <a:pt x="340" y="238"/>
                  </a:lnTo>
                  <a:lnTo>
                    <a:pt x="340" y="238"/>
                  </a:lnTo>
                  <a:lnTo>
                    <a:pt x="345" y="242"/>
                  </a:lnTo>
                  <a:lnTo>
                    <a:pt x="349" y="248"/>
                  </a:lnTo>
                  <a:lnTo>
                    <a:pt x="353" y="257"/>
                  </a:lnTo>
                  <a:lnTo>
                    <a:pt x="354" y="263"/>
                  </a:lnTo>
                  <a:lnTo>
                    <a:pt x="354" y="263"/>
                  </a:lnTo>
                  <a:lnTo>
                    <a:pt x="351" y="270"/>
                  </a:lnTo>
                  <a:lnTo>
                    <a:pt x="346" y="273"/>
                  </a:lnTo>
                  <a:lnTo>
                    <a:pt x="340" y="276"/>
                  </a:lnTo>
                  <a:lnTo>
                    <a:pt x="333" y="279"/>
                  </a:lnTo>
                  <a:lnTo>
                    <a:pt x="322" y="283"/>
                  </a:lnTo>
                  <a:lnTo>
                    <a:pt x="317" y="286"/>
                  </a:lnTo>
                  <a:lnTo>
                    <a:pt x="313" y="291"/>
                  </a:lnTo>
                  <a:lnTo>
                    <a:pt x="313" y="291"/>
                  </a:lnTo>
                  <a:lnTo>
                    <a:pt x="308" y="299"/>
                  </a:lnTo>
                  <a:lnTo>
                    <a:pt x="307" y="306"/>
                  </a:lnTo>
                  <a:lnTo>
                    <a:pt x="305" y="309"/>
                  </a:lnTo>
                  <a:lnTo>
                    <a:pt x="305" y="309"/>
                  </a:lnTo>
                  <a:lnTo>
                    <a:pt x="308" y="316"/>
                  </a:lnTo>
                  <a:lnTo>
                    <a:pt x="310" y="317"/>
                  </a:lnTo>
                  <a:lnTo>
                    <a:pt x="312" y="317"/>
                  </a:lnTo>
                  <a:lnTo>
                    <a:pt x="315" y="316"/>
                  </a:lnTo>
                  <a:lnTo>
                    <a:pt x="322" y="314"/>
                  </a:lnTo>
                  <a:lnTo>
                    <a:pt x="322" y="314"/>
                  </a:lnTo>
                  <a:lnTo>
                    <a:pt x="323" y="316"/>
                  </a:lnTo>
                  <a:lnTo>
                    <a:pt x="325" y="319"/>
                  </a:lnTo>
                  <a:lnTo>
                    <a:pt x="335" y="322"/>
                  </a:lnTo>
                  <a:lnTo>
                    <a:pt x="343" y="325"/>
                  </a:lnTo>
                  <a:lnTo>
                    <a:pt x="346" y="329"/>
                  </a:lnTo>
                  <a:lnTo>
                    <a:pt x="349" y="332"/>
                  </a:lnTo>
                  <a:lnTo>
                    <a:pt x="353" y="352"/>
                  </a:lnTo>
                  <a:lnTo>
                    <a:pt x="349" y="357"/>
                  </a:lnTo>
                  <a:lnTo>
                    <a:pt x="349" y="357"/>
                  </a:lnTo>
                  <a:lnTo>
                    <a:pt x="351" y="360"/>
                  </a:lnTo>
                  <a:lnTo>
                    <a:pt x="354" y="362"/>
                  </a:lnTo>
                  <a:lnTo>
                    <a:pt x="356" y="365"/>
                  </a:lnTo>
                  <a:lnTo>
                    <a:pt x="356" y="367"/>
                  </a:lnTo>
                  <a:lnTo>
                    <a:pt x="356" y="367"/>
                  </a:lnTo>
                  <a:lnTo>
                    <a:pt x="354" y="368"/>
                  </a:lnTo>
                  <a:lnTo>
                    <a:pt x="351" y="368"/>
                  </a:lnTo>
                  <a:lnTo>
                    <a:pt x="346" y="367"/>
                  </a:lnTo>
                  <a:lnTo>
                    <a:pt x="346" y="367"/>
                  </a:lnTo>
                  <a:lnTo>
                    <a:pt x="343" y="368"/>
                  </a:lnTo>
                  <a:lnTo>
                    <a:pt x="341" y="370"/>
                  </a:lnTo>
                  <a:lnTo>
                    <a:pt x="341" y="373"/>
                  </a:lnTo>
                  <a:lnTo>
                    <a:pt x="343" y="378"/>
                  </a:lnTo>
                  <a:lnTo>
                    <a:pt x="346" y="386"/>
                  </a:lnTo>
                  <a:lnTo>
                    <a:pt x="348" y="391"/>
                  </a:lnTo>
                  <a:lnTo>
                    <a:pt x="348" y="391"/>
                  </a:lnTo>
                  <a:lnTo>
                    <a:pt x="346" y="394"/>
                  </a:lnTo>
                  <a:lnTo>
                    <a:pt x="343" y="399"/>
                  </a:lnTo>
                  <a:lnTo>
                    <a:pt x="336" y="408"/>
                  </a:lnTo>
                  <a:lnTo>
                    <a:pt x="336" y="408"/>
                  </a:lnTo>
                  <a:lnTo>
                    <a:pt x="328" y="419"/>
                  </a:lnTo>
                  <a:lnTo>
                    <a:pt x="322" y="424"/>
                  </a:lnTo>
                  <a:lnTo>
                    <a:pt x="318" y="426"/>
                  </a:lnTo>
                  <a:lnTo>
                    <a:pt x="317" y="424"/>
                  </a:lnTo>
                  <a:lnTo>
                    <a:pt x="317" y="424"/>
                  </a:lnTo>
                  <a:lnTo>
                    <a:pt x="315" y="419"/>
                  </a:lnTo>
                  <a:lnTo>
                    <a:pt x="313" y="419"/>
                  </a:lnTo>
                  <a:lnTo>
                    <a:pt x="312" y="424"/>
                  </a:lnTo>
                  <a:lnTo>
                    <a:pt x="312" y="424"/>
                  </a:lnTo>
                  <a:lnTo>
                    <a:pt x="308" y="434"/>
                  </a:lnTo>
                  <a:lnTo>
                    <a:pt x="308" y="434"/>
                  </a:lnTo>
                  <a:lnTo>
                    <a:pt x="300" y="435"/>
                  </a:lnTo>
                  <a:lnTo>
                    <a:pt x="294" y="437"/>
                  </a:lnTo>
                  <a:lnTo>
                    <a:pt x="290" y="440"/>
                  </a:lnTo>
                  <a:lnTo>
                    <a:pt x="289" y="442"/>
                  </a:lnTo>
                  <a:lnTo>
                    <a:pt x="289" y="447"/>
                  </a:lnTo>
                  <a:lnTo>
                    <a:pt x="290" y="452"/>
                  </a:lnTo>
                  <a:lnTo>
                    <a:pt x="290" y="452"/>
                  </a:lnTo>
                  <a:lnTo>
                    <a:pt x="294" y="460"/>
                  </a:lnTo>
                  <a:lnTo>
                    <a:pt x="294" y="463"/>
                  </a:lnTo>
                  <a:lnTo>
                    <a:pt x="292" y="465"/>
                  </a:lnTo>
                  <a:lnTo>
                    <a:pt x="289" y="470"/>
                  </a:lnTo>
                  <a:lnTo>
                    <a:pt x="287" y="472"/>
                  </a:lnTo>
                  <a:lnTo>
                    <a:pt x="285" y="476"/>
                  </a:lnTo>
                  <a:lnTo>
                    <a:pt x="285" y="476"/>
                  </a:lnTo>
                  <a:lnTo>
                    <a:pt x="285" y="481"/>
                  </a:lnTo>
                  <a:lnTo>
                    <a:pt x="287" y="486"/>
                  </a:lnTo>
                  <a:lnTo>
                    <a:pt x="289" y="490"/>
                  </a:lnTo>
                  <a:lnTo>
                    <a:pt x="285" y="495"/>
                  </a:lnTo>
                  <a:lnTo>
                    <a:pt x="285" y="495"/>
                  </a:lnTo>
                  <a:lnTo>
                    <a:pt x="284" y="501"/>
                  </a:lnTo>
                  <a:lnTo>
                    <a:pt x="282" y="509"/>
                  </a:lnTo>
                  <a:lnTo>
                    <a:pt x="282" y="516"/>
                  </a:lnTo>
                  <a:lnTo>
                    <a:pt x="281" y="519"/>
                  </a:lnTo>
                  <a:lnTo>
                    <a:pt x="281" y="521"/>
                  </a:lnTo>
                  <a:lnTo>
                    <a:pt x="281" y="521"/>
                  </a:lnTo>
                  <a:lnTo>
                    <a:pt x="281" y="521"/>
                  </a:lnTo>
                  <a:lnTo>
                    <a:pt x="262" y="541"/>
                  </a:lnTo>
                  <a:lnTo>
                    <a:pt x="262" y="541"/>
                  </a:lnTo>
                  <a:lnTo>
                    <a:pt x="256" y="547"/>
                  </a:lnTo>
                  <a:lnTo>
                    <a:pt x="251" y="557"/>
                  </a:lnTo>
                  <a:lnTo>
                    <a:pt x="241" y="573"/>
                  </a:lnTo>
                  <a:lnTo>
                    <a:pt x="241" y="573"/>
                  </a:lnTo>
                  <a:lnTo>
                    <a:pt x="238" y="588"/>
                  </a:lnTo>
                  <a:lnTo>
                    <a:pt x="233" y="596"/>
                  </a:lnTo>
                  <a:lnTo>
                    <a:pt x="231" y="598"/>
                  </a:lnTo>
                  <a:lnTo>
                    <a:pt x="230" y="598"/>
                  </a:lnTo>
                  <a:lnTo>
                    <a:pt x="230" y="598"/>
                  </a:lnTo>
                  <a:lnTo>
                    <a:pt x="228" y="591"/>
                  </a:lnTo>
                  <a:lnTo>
                    <a:pt x="225" y="582"/>
                  </a:lnTo>
                  <a:lnTo>
                    <a:pt x="225" y="582"/>
                  </a:lnTo>
                  <a:lnTo>
                    <a:pt x="221" y="573"/>
                  </a:lnTo>
                  <a:lnTo>
                    <a:pt x="220" y="570"/>
                  </a:lnTo>
                  <a:lnTo>
                    <a:pt x="217" y="568"/>
                  </a:lnTo>
                  <a:lnTo>
                    <a:pt x="217" y="568"/>
                  </a:lnTo>
                  <a:lnTo>
                    <a:pt x="207" y="564"/>
                  </a:lnTo>
                  <a:lnTo>
                    <a:pt x="197" y="560"/>
                  </a:lnTo>
                  <a:lnTo>
                    <a:pt x="187" y="559"/>
                  </a:lnTo>
                  <a:lnTo>
                    <a:pt x="177" y="559"/>
                  </a:lnTo>
                  <a:lnTo>
                    <a:pt x="177" y="559"/>
                  </a:lnTo>
                  <a:lnTo>
                    <a:pt x="171" y="560"/>
                  </a:lnTo>
                  <a:lnTo>
                    <a:pt x="166" y="564"/>
                  </a:lnTo>
                  <a:lnTo>
                    <a:pt x="159" y="565"/>
                  </a:lnTo>
                  <a:lnTo>
                    <a:pt x="154" y="567"/>
                  </a:lnTo>
                  <a:lnTo>
                    <a:pt x="154" y="567"/>
                  </a:lnTo>
                  <a:lnTo>
                    <a:pt x="144" y="573"/>
                  </a:lnTo>
                  <a:lnTo>
                    <a:pt x="139" y="577"/>
                  </a:lnTo>
                  <a:lnTo>
                    <a:pt x="136" y="577"/>
                  </a:lnTo>
                  <a:lnTo>
                    <a:pt x="133" y="577"/>
                  </a:lnTo>
                  <a:lnTo>
                    <a:pt x="123" y="573"/>
                  </a:lnTo>
                  <a:lnTo>
                    <a:pt x="123" y="573"/>
                  </a:lnTo>
                  <a:lnTo>
                    <a:pt x="120" y="572"/>
                  </a:lnTo>
                  <a:lnTo>
                    <a:pt x="116" y="572"/>
                  </a:lnTo>
                  <a:lnTo>
                    <a:pt x="110" y="572"/>
                  </a:lnTo>
                  <a:lnTo>
                    <a:pt x="108" y="573"/>
                  </a:lnTo>
                  <a:lnTo>
                    <a:pt x="105" y="573"/>
                  </a:lnTo>
                  <a:lnTo>
                    <a:pt x="102" y="572"/>
                  </a:lnTo>
                  <a:lnTo>
                    <a:pt x="98" y="567"/>
                  </a:lnTo>
                  <a:lnTo>
                    <a:pt x="98" y="567"/>
                  </a:lnTo>
                  <a:lnTo>
                    <a:pt x="95" y="564"/>
                  </a:lnTo>
                  <a:lnTo>
                    <a:pt x="92" y="560"/>
                  </a:lnTo>
                  <a:lnTo>
                    <a:pt x="84" y="554"/>
                  </a:lnTo>
                  <a:lnTo>
                    <a:pt x="84" y="554"/>
                  </a:lnTo>
                  <a:lnTo>
                    <a:pt x="79" y="549"/>
                  </a:lnTo>
                  <a:lnTo>
                    <a:pt x="74" y="547"/>
                  </a:lnTo>
                  <a:lnTo>
                    <a:pt x="69" y="544"/>
                  </a:lnTo>
                  <a:lnTo>
                    <a:pt x="64" y="541"/>
                  </a:lnTo>
                  <a:lnTo>
                    <a:pt x="64" y="541"/>
                  </a:lnTo>
                  <a:lnTo>
                    <a:pt x="62" y="539"/>
                  </a:lnTo>
                  <a:lnTo>
                    <a:pt x="61" y="536"/>
                  </a:lnTo>
                  <a:lnTo>
                    <a:pt x="59" y="534"/>
                  </a:lnTo>
                  <a:lnTo>
                    <a:pt x="57" y="532"/>
                  </a:lnTo>
                  <a:lnTo>
                    <a:pt x="57" y="532"/>
                  </a:lnTo>
                  <a:lnTo>
                    <a:pt x="54" y="531"/>
                  </a:lnTo>
                  <a:lnTo>
                    <a:pt x="51" y="532"/>
                  </a:lnTo>
                  <a:lnTo>
                    <a:pt x="47" y="532"/>
                  </a:lnTo>
                  <a:lnTo>
                    <a:pt x="44" y="529"/>
                  </a:lnTo>
                  <a:lnTo>
                    <a:pt x="44" y="529"/>
                  </a:lnTo>
                  <a:lnTo>
                    <a:pt x="39" y="526"/>
                  </a:lnTo>
                  <a:lnTo>
                    <a:pt x="34" y="524"/>
                  </a:lnTo>
                  <a:lnTo>
                    <a:pt x="26" y="522"/>
                  </a:lnTo>
                  <a:lnTo>
                    <a:pt x="23" y="521"/>
                  </a:lnTo>
                  <a:lnTo>
                    <a:pt x="21" y="519"/>
                  </a:lnTo>
                  <a:lnTo>
                    <a:pt x="21" y="514"/>
                  </a:lnTo>
                  <a:lnTo>
                    <a:pt x="23" y="508"/>
                  </a:lnTo>
                  <a:lnTo>
                    <a:pt x="23" y="508"/>
                  </a:lnTo>
                  <a:lnTo>
                    <a:pt x="23" y="503"/>
                  </a:lnTo>
                  <a:lnTo>
                    <a:pt x="21" y="499"/>
                  </a:lnTo>
                  <a:lnTo>
                    <a:pt x="16" y="493"/>
                  </a:lnTo>
                  <a:lnTo>
                    <a:pt x="19" y="481"/>
                  </a:lnTo>
                  <a:lnTo>
                    <a:pt x="19" y="481"/>
                  </a:lnTo>
                  <a:lnTo>
                    <a:pt x="21" y="476"/>
                  </a:lnTo>
                  <a:lnTo>
                    <a:pt x="24" y="472"/>
                  </a:lnTo>
                  <a:lnTo>
                    <a:pt x="28" y="465"/>
                  </a:lnTo>
                  <a:lnTo>
                    <a:pt x="28" y="463"/>
                  </a:lnTo>
                  <a:lnTo>
                    <a:pt x="28" y="458"/>
                  </a:lnTo>
                  <a:lnTo>
                    <a:pt x="28" y="458"/>
                  </a:lnTo>
                  <a:lnTo>
                    <a:pt x="29" y="452"/>
                  </a:lnTo>
                  <a:lnTo>
                    <a:pt x="31" y="445"/>
                  </a:lnTo>
                  <a:lnTo>
                    <a:pt x="34" y="439"/>
                  </a:lnTo>
                  <a:lnTo>
                    <a:pt x="34" y="434"/>
                  </a:lnTo>
                  <a:lnTo>
                    <a:pt x="34" y="434"/>
                  </a:lnTo>
                  <a:lnTo>
                    <a:pt x="31" y="431"/>
                  </a:lnTo>
                  <a:lnTo>
                    <a:pt x="28" y="429"/>
                  </a:lnTo>
                  <a:lnTo>
                    <a:pt x="19" y="424"/>
                  </a:lnTo>
                  <a:lnTo>
                    <a:pt x="19" y="424"/>
                  </a:lnTo>
                  <a:lnTo>
                    <a:pt x="8" y="417"/>
                  </a:lnTo>
                  <a:lnTo>
                    <a:pt x="5" y="412"/>
                  </a:lnTo>
                  <a:lnTo>
                    <a:pt x="3" y="406"/>
                  </a:lnTo>
                  <a:lnTo>
                    <a:pt x="3" y="406"/>
                  </a:lnTo>
                  <a:lnTo>
                    <a:pt x="3" y="399"/>
                  </a:lnTo>
                  <a:lnTo>
                    <a:pt x="5" y="393"/>
                  </a:lnTo>
                  <a:lnTo>
                    <a:pt x="3" y="386"/>
                  </a:lnTo>
                  <a:lnTo>
                    <a:pt x="1" y="383"/>
                  </a:lnTo>
                  <a:lnTo>
                    <a:pt x="0" y="381"/>
                  </a:lnTo>
                  <a:lnTo>
                    <a:pt x="0" y="381"/>
                  </a:lnTo>
                  <a:lnTo>
                    <a:pt x="3" y="371"/>
                  </a:lnTo>
                  <a:lnTo>
                    <a:pt x="5" y="367"/>
                  </a:lnTo>
                  <a:lnTo>
                    <a:pt x="8" y="363"/>
                  </a:lnTo>
                  <a:lnTo>
                    <a:pt x="8" y="363"/>
                  </a:lnTo>
                  <a:lnTo>
                    <a:pt x="13" y="362"/>
                  </a:lnTo>
                  <a:lnTo>
                    <a:pt x="15" y="358"/>
                  </a:lnTo>
                  <a:lnTo>
                    <a:pt x="15" y="350"/>
                  </a:lnTo>
                  <a:lnTo>
                    <a:pt x="15" y="350"/>
                  </a:lnTo>
                  <a:lnTo>
                    <a:pt x="16" y="347"/>
                  </a:lnTo>
                  <a:lnTo>
                    <a:pt x="18" y="345"/>
                  </a:lnTo>
                  <a:lnTo>
                    <a:pt x="21" y="344"/>
                  </a:lnTo>
                  <a:lnTo>
                    <a:pt x="21" y="340"/>
                  </a:lnTo>
                  <a:lnTo>
                    <a:pt x="21" y="340"/>
                  </a:lnTo>
                  <a:lnTo>
                    <a:pt x="23" y="330"/>
                  </a:lnTo>
                  <a:lnTo>
                    <a:pt x="23" y="321"/>
                  </a:lnTo>
                  <a:lnTo>
                    <a:pt x="23" y="321"/>
                  </a:lnTo>
                  <a:lnTo>
                    <a:pt x="21" y="307"/>
                  </a:lnTo>
                  <a:lnTo>
                    <a:pt x="18" y="296"/>
                  </a:lnTo>
                  <a:lnTo>
                    <a:pt x="18" y="296"/>
                  </a:lnTo>
                  <a:lnTo>
                    <a:pt x="18" y="288"/>
                  </a:lnTo>
                  <a:lnTo>
                    <a:pt x="18" y="284"/>
                  </a:lnTo>
                  <a:lnTo>
                    <a:pt x="19" y="281"/>
                  </a:lnTo>
                  <a:lnTo>
                    <a:pt x="19" y="281"/>
                  </a:lnTo>
                  <a:lnTo>
                    <a:pt x="23" y="278"/>
                  </a:lnTo>
                  <a:lnTo>
                    <a:pt x="23" y="275"/>
                  </a:lnTo>
                  <a:lnTo>
                    <a:pt x="23" y="273"/>
                  </a:lnTo>
                  <a:lnTo>
                    <a:pt x="23" y="273"/>
                  </a:lnTo>
                  <a:lnTo>
                    <a:pt x="18" y="266"/>
                  </a:lnTo>
                  <a:lnTo>
                    <a:pt x="18" y="261"/>
                  </a:lnTo>
                  <a:lnTo>
                    <a:pt x="16" y="255"/>
                  </a:lnTo>
                  <a:lnTo>
                    <a:pt x="15" y="248"/>
                  </a:lnTo>
                  <a:lnTo>
                    <a:pt x="15" y="248"/>
                  </a:lnTo>
                  <a:lnTo>
                    <a:pt x="13" y="238"/>
                  </a:lnTo>
                  <a:lnTo>
                    <a:pt x="13" y="229"/>
                  </a:lnTo>
                  <a:lnTo>
                    <a:pt x="13" y="229"/>
                  </a:lnTo>
                  <a:lnTo>
                    <a:pt x="16" y="224"/>
                  </a:lnTo>
                  <a:lnTo>
                    <a:pt x="18" y="217"/>
                  </a:lnTo>
                  <a:lnTo>
                    <a:pt x="21" y="212"/>
                  </a:lnTo>
                  <a:lnTo>
                    <a:pt x="23" y="207"/>
                  </a:lnTo>
                  <a:lnTo>
                    <a:pt x="23" y="207"/>
                  </a:lnTo>
                  <a:lnTo>
                    <a:pt x="21" y="201"/>
                  </a:lnTo>
                  <a:lnTo>
                    <a:pt x="18" y="194"/>
                  </a:lnTo>
                  <a:lnTo>
                    <a:pt x="18" y="194"/>
                  </a:lnTo>
                  <a:lnTo>
                    <a:pt x="19" y="191"/>
                  </a:lnTo>
                  <a:lnTo>
                    <a:pt x="21" y="188"/>
                  </a:lnTo>
                  <a:lnTo>
                    <a:pt x="29" y="183"/>
                  </a:lnTo>
                  <a:lnTo>
                    <a:pt x="29" y="183"/>
                  </a:lnTo>
                  <a:lnTo>
                    <a:pt x="33" y="181"/>
                  </a:lnTo>
                  <a:lnTo>
                    <a:pt x="34" y="176"/>
                  </a:lnTo>
                  <a:lnTo>
                    <a:pt x="36" y="168"/>
                  </a:lnTo>
                  <a:lnTo>
                    <a:pt x="34" y="150"/>
                  </a:lnTo>
                  <a:lnTo>
                    <a:pt x="34" y="150"/>
                  </a:lnTo>
                  <a:lnTo>
                    <a:pt x="39" y="147"/>
                  </a:lnTo>
                  <a:lnTo>
                    <a:pt x="42" y="145"/>
                  </a:lnTo>
                  <a:lnTo>
                    <a:pt x="47" y="145"/>
                  </a:lnTo>
                  <a:lnTo>
                    <a:pt x="47" y="145"/>
                  </a:lnTo>
                  <a:lnTo>
                    <a:pt x="54" y="143"/>
                  </a:lnTo>
                  <a:lnTo>
                    <a:pt x="57" y="143"/>
                  </a:lnTo>
                  <a:lnTo>
                    <a:pt x="59" y="142"/>
                  </a:lnTo>
                  <a:lnTo>
                    <a:pt x="59" y="142"/>
                  </a:lnTo>
                  <a:lnTo>
                    <a:pt x="62" y="137"/>
                  </a:lnTo>
                  <a:lnTo>
                    <a:pt x="65" y="127"/>
                  </a:lnTo>
                  <a:lnTo>
                    <a:pt x="72" y="109"/>
                  </a:lnTo>
                  <a:lnTo>
                    <a:pt x="72" y="109"/>
                  </a:lnTo>
                  <a:lnTo>
                    <a:pt x="75" y="101"/>
                  </a:lnTo>
                  <a:lnTo>
                    <a:pt x="75" y="9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82" y="71"/>
                  </a:lnTo>
                  <a:lnTo>
                    <a:pt x="82" y="71"/>
                  </a:lnTo>
                  <a:lnTo>
                    <a:pt x="84" y="68"/>
                  </a:lnTo>
                  <a:lnTo>
                    <a:pt x="85" y="63"/>
                  </a:lnTo>
                  <a:lnTo>
                    <a:pt x="85" y="51"/>
                  </a:lnTo>
                  <a:lnTo>
                    <a:pt x="85" y="51"/>
                  </a:lnTo>
                  <a:lnTo>
                    <a:pt x="87" y="46"/>
                  </a:lnTo>
                  <a:lnTo>
                    <a:pt x="88" y="43"/>
                  </a:lnTo>
                  <a:lnTo>
                    <a:pt x="90" y="38"/>
                  </a:lnTo>
                  <a:lnTo>
                    <a:pt x="90" y="32"/>
                  </a:lnTo>
                  <a:lnTo>
                    <a:pt x="90" y="7"/>
                  </a:lnTo>
                  <a:lnTo>
                    <a:pt x="90" y="7"/>
                  </a:lnTo>
                  <a:lnTo>
                    <a:pt x="95" y="2"/>
                  </a:lnTo>
                  <a:lnTo>
                    <a:pt x="98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107" y="7"/>
                  </a:lnTo>
                  <a:lnTo>
                    <a:pt x="110" y="14"/>
                  </a:lnTo>
                  <a:lnTo>
                    <a:pt x="110" y="14"/>
                  </a:lnTo>
                  <a:lnTo>
                    <a:pt x="115" y="20"/>
                  </a:lnTo>
                  <a:lnTo>
                    <a:pt x="118" y="25"/>
                  </a:lnTo>
                  <a:lnTo>
                    <a:pt x="131" y="10"/>
                  </a:lnTo>
                  <a:lnTo>
                    <a:pt x="131" y="10"/>
                  </a:lnTo>
                  <a:lnTo>
                    <a:pt x="134" y="9"/>
                  </a:lnTo>
                  <a:lnTo>
                    <a:pt x="138" y="9"/>
                  </a:lnTo>
                  <a:lnTo>
                    <a:pt x="146" y="10"/>
                  </a:lnTo>
                  <a:lnTo>
                    <a:pt x="146" y="10"/>
                  </a:lnTo>
                  <a:lnTo>
                    <a:pt x="151" y="12"/>
                  </a:lnTo>
                  <a:lnTo>
                    <a:pt x="152" y="14"/>
                  </a:lnTo>
                  <a:lnTo>
                    <a:pt x="154" y="15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64" y="20"/>
                  </a:lnTo>
                  <a:lnTo>
                    <a:pt x="172" y="23"/>
                  </a:lnTo>
                  <a:lnTo>
                    <a:pt x="172" y="23"/>
                  </a:lnTo>
                  <a:lnTo>
                    <a:pt x="177" y="27"/>
                  </a:lnTo>
                  <a:lnTo>
                    <a:pt x="182" y="32"/>
                  </a:lnTo>
                  <a:lnTo>
                    <a:pt x="194" y="41"/>
                  </a:lnTo>
                  <a:lnTo>
                    <a:pt x="202" y="55"/>
                  </a:lnTo>
                  <a:lnTo>
                    <a:pt x="212" y="64"/>
                  </a:lnTo>
                  <a:lnTo>
                    <a:pt x="212" y="64"/>
                  </a:lnTo>
                  <a:lnTo>
                    <a:pt x="220" y="74"/>
                  </a:lnTo>
                  <a:lnTo>
                    <a:pt x="223" y="78"/>
                  </a:lnTo>
                  <a:lnTo>
                    <a:pt x="230" y="79"/>
                  </a:lnTo>
                  <a:lnTo>
                    <a:pt x="230" y="79"/>
                  </a:lnTo>
                  <a:lnTo>
                    <a:pt x="243" y="81"/>
                  </a:lnTo>
                  <a:lnTo>
                    <a:pt x="251" y="82"/>
                  </a:lnTo>
                  <a:lnTo>
                    <a:pt x="258" y="81"/>
                  </a:lnTo>
                  <a:lnTo>
                    <a:pt x="290" y="81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39"/>
            <p:cNvSpPr>
              <a:spLocks/>
            </p:cNvSpPr>
            <p:nvPr/>
          </p:nvSpPr>
          <p:spPr bwMode="auto">
            <a:xfrm>
              <a:off x="3767138" y="1203326"/>
              <a:ext cx="1143000" cy="838200"/>
            </a:xfrm>
            <a:custGeom>
              <a:avLst/>
              <a:gdLst>
                <a:gd name="T0" fmla="*/ 190 w 720"/>
                <a:gd name="T1" fmla="*/ 438 h 528"/>
                <a:gd name="T2" fmla="*/ 247 w 720"/>
                <a:gd name="T3" fmla="*/ 435 h 528"/>
                <a:gd name="T4" fmla="*/ 290 w 720"/>
                <a:gd name="T5" fmla="*/ 453 h 528"/>
                <a:gd name="T6" fmla="*/ 354 w 720"/>
                <a:gd name="T7" fmla="*/ 461 h 528"/>
                <a:gd name="T8" fmla="*/ 384 w 720"/>
                <a:gd name="T9" fmla="*/ 473 h 528"/>
                <a:gd name="T10" fmla="*/ 417 w 720"/>
                <a:gd name="T11" fmla="*/ 473 h 528"/>
                <a:gd name="T12" fmla="*/ 443 w 720"/>
                <a:gd name="T13" fmla="*/ 466 h 528"/>
                <a:gd name="T14" fmla="*/ 471 w 720"/>
                <a:gd name="T15" fmla="*/ 487 h 528"/>
                <a:gd name="T16" fmla="*/ 495 w 720"/>
                <a:gd name="T17" fmla="*/ 512 h 528"/>
                <a:gd name="T18" fmla="*/ 510 w 720"/>
                <a:gd name="T19" fmla="*/ 519 h 528"/>
                <a:gd name="T20" fmla="*/ 530 w 720"/>
                <a:gd name="T21" fmla="*/ 492 h 528"/>
                <a:gd name="T22" fmla="*/ 535 w 720"/>
                <a:gd name="T23" fmla="*/ 418 h 528"/>
                <a:gd name="T24" fmla="*/ 563 w 720"/>
                <a:gd name="T25" fmla="*/ 433 h 528"/>
                <a:gd name="T26" fmla="*/ 587 w 720"/>
                <a:gd name="T27" fmla="*/ 412 h 528"/>
                <a:gd name="T28" fmla="*/ 614 w 720"/>
                <a:gd name="T29" fmla="*/ 397 h 528"/>
                <a:gd name="T30" fmla="*/ 645 w 720"/>
                <a:gd name="T31" fmla="*/ 402 h 528"/>
                <a:gd name="T32" fmla="*/ 658 w 720"/>
                <a:gd name="T33" fmla="*/ 384 h 528"/>
                <a:gd name="T34" fmla="*/ 656 w 720"/>
                <a:gd name="T35" fmla="*/ 364 h 528"/>
                <a:gd name="T36" fmla="*/ 668 w 720"/>
                <a:gd name="T37" fmla="*/ 346 h 528"/>
                <a:gd name="T38" fmla="*/ 673 w 720"/>
                <a:gd name="T39" fmla="*/ 317 h 528"/>
                <a:gd name="T40" fmla="*/ 668 w 720"/>
                <a:gd name="T41" fmla="*/ 292 h 528"/>
                <a:gd name="T42" fmla="*/ 676 w 720"/>
                <a:gd name="T43" fmla="*/ 233 h 528"/>
                <a:gd name="T44" fmla="*/ 664 w 720"/>
                <a:gd name="T45" fmla="*/ 210 h 528"/>
                <a:gd name="T46" fmla="*/ 669 w 720"/>
                <a:gd name="T47" fmla="*/ 169 h 528"/>
                <a:gd name="T48" fmla="*/ 701 w 720"/>
                <a:gd name="T49" fmla="*/ 115 h 528"/>
                <a:gd name="T50" fmla="*/ 714 w 720"/>
                <a:gd name="T51" fmla="*/ 79 h 528"/>
                <a:gd name="T52" fmla="*/ 681 w 720"/>
                <a:gd name="T53" fmla="*/ 54 h 528"/>
                <a:gd name="T54" fmla="*/ 684 w 720"/>
                <a:gd name="T55" fmla="*/ 33 h 528"/>
                <a:gd name="T56" fmla="*/ 664 w 720"/>
                <a:gd name="T57" fmla="*/ 0 h 528"/>
                <a:gd name="T58" fmla="*/ 638 w 720"/>
                <a:gd name="T59" fmla="*/ 23 h 528"/>
                <a:gd name="T60" fmla="*/ 612 w 720"/>
                <a:gd name="T61" fmla="*/ 29 h 528"/>
                <a:gd name="T62" fmla="*/ 602 w 720"/>
                <a:gd name="T63" fmla="*/ 62 h 528"/>
                <a:gd name="T64" fmla="*/ 574 w 720"/>
                <a:gd name="T65" fmla="*/ 62 h 528"/>
                <a:gd name="T66" fmla="*/ 540 w 720"/>
                <a:gd name="T67" fmla="*/ 70 h 528"/>
                <a:gd name="T68" fmla="*/ 515 w 720"/>
                <a:gd name="T69" fmla="*/ 77 h 528"/>
                <a:gd name="T70" fmla="*/ 489 w 720"/>
                <a:gd name="T71" fmla="*/ 80 h 528"/>
                <a:gd name="T72" fmla="*/ 456 w 720"/>
                <a:gd name="T73" fmla="*/ 92 h 528"/>
                <a:gd name="T74" fmla="*/ 420 w 720"/>
                <a:gd name="T75" fmla="*/ 82 h 528"/>
                <a:gd name="T76" fmla="*/ 371 w 720"/>
                <a:gd name="T77" fmla="*/ 111 h 528"/>
                <a:gd name="T78" fmla="*/ 330 w 720"/>
                <a:gd name="T79" fmla="*/ 77 h 528"/>
                <a:gd name="T80" fmla="*/ 302 w 720"/>
                <a:gd name="T81" fmla="*/ 74 h 528"/>
                <a:gd name="T82" fmla="*/ 280 w 720"/>
                <a:gd name="T83" fmla="*/ 92 h 528"/>
                <a:gd name="T84" fmla="*/ 254 w 720"/>
                <a:gd name="T85" fmla="*/ 97 h 528"/>
                <a:gd name="T86" fmla="*/ 221 w 720"/>
                <a:gd name="T87" fmla="*/ 84 h 528"/>
                <a:gd name="T88" fmla="*/ 187 w 720"/>
                <a:gd name="T89" fmla="*/ 130 h 528"/>
                <a:gd name="T90" fmla="*/ 142 w 720"/>
                <a:gd name="T91" fmla="*/ 138 h 528"/>
                <a:gd name="T92" fmla="*/ 103 w 720"/>
                <a:gd name="T93" fmla="*/ 141 h 528"/>
                <a:gd name="T94" fmla="*/ 80 w 720"/>
                <a:gd name="T95" fmla="*/ 139 h 528"/>
                <a:gd name="T96" fmla="*/ 75 w 720"/>
                <a:gd name="T97" fmla="*/ 153 h 528"/>
                <a:gd name="T98" fmla="*/ 60 w 720"/>
                <a:gd name="T99" fmla="*/ 159 h 528"/>
                <a:gd name="T100" fmla="*/ 55 w 720"/>
                <a:gd name="T101" fmla="*/ 194 h 528"/>
                <a:gd name="T102" fmla="*/ 31 w 720"/>
                <a:gd name="T103" fmla="*/ 210 h 528"/>
                <a:gd name="T104" fmla="*/ 8 w 720"/>
                <a:gd name="T105" fmla="*/ 233 h 528"/>
                <a:gd name="T106" fmla="*/ 4 w 720"/>
                <a:gd name="T107" fmla="*/ 262 h 528"/>
                <a:gd name="T108" fmla="*/ 1 w 720"/>
                <a:gd name="T109" fmla="*/ 295 h 528"/>
                <a:gd name="T110" fmla="*/ 18 w 720"/>
                <a:gd name="T111" fmla="*/ 312 h 528"/>
                <a:gd name="T112" fmla="*/ 32 w 720"/>
                <a:gd name="T113" fmla="*/ 307 h 528"/>
                <a:gd name="T114" fmla="*/ 65 w 720"/>
                <a:gd name="T115" fmla="*/ 317 h 528"/>
                <a:gd name="T116" fmla="*/ 75 w 720"/>
                <a:gd name="T117" fmla="*/ 335 h 528"/>
                <a:gd name="T118" fmla="*/ 72 w 720"/>
                <a:gd name="T119" fmla="*/ 354 h 528"/>
                <a:gd name="T120" fmla="*/ 101 w 720"/>
                <a:gd name="T121" fmla="*/ 38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0" h="528">
                  <a:moveTo>
                    <a:pt x="88" y="410"/>
                  </a:moveTo>
                  <a:lnTo>
                    <a:pt x="121" y="425"/>
                  </a:lnTo>
                  <a:lnTo>
                    <a:pt x="157" y="430"/>
                  </a:lnTo>
                  <a:lnTo>
                    <a:pt x="157" y="430"/>
                  </a:lnTo>
                  <a:lnTo>
                    <a:pt x="172" y="433"/>
                  </a:lnTo>
                  <a:lnTo>
                    <a:pt x="185" y="438"/>
                  </a:lnTo>
                  <a:lnTo>
                    <a:pt x="185" y="438"/>
                  </a:lnTo>
                  <a:lnTo>
                    <a:pt x="190" y="438"/>
                  </a:lnTo>
                  <a:lnTo>
                    <a:pt x="195" y="437"/>
                  </a:lnTo>
                  <a:lnTo>
                    <a:pt x="206" y="433"/>
                  </a:lnTo>
                  <a:lnTo>
                    <a:pt x="206" y="433"/>
                  </a:lnTo>
                  <a:lnTo>
                    <a:pt x="223" y="432"/>
                  </a:lnTo>
                  <a:lnTo>
                    <a:pt x="241" y="432"/>
                  </a:lnTo>
                  <a:lnTo>
                    <a:pt x="241" y="432"/>
                  </a:lnTo>
                  <a:lnTo>
                    <a:pt x="244" y="433"/>
                  </a:lnTo>
                  <a:lnTo>
                    <a:pt x="247" y="435"/>
                  </a:lnTo>
                  <a:lnTo>
                    <a:pt x="254" y="440"/>
                  </a:lnTo>
                  <a:lnTo>
                    <a:pt x="257" y="445"/>
                  </a:lnTo>
                  <a:lnTo>
                    <a:pt x="264" y="450"/>
                  </a:lnTo>
                  <a:lnTo>
                    <a:pt x="266" y="451"/>
                  </a:lnTo>
                  <a:lnTo>
                    <a:pt x="266" y="451"/>
                  </a:lnTo>
                  <a:lnTo>
                    <a:pt x="277" y="453"/>
                  </a:lnTo>
                  <a:lnTo>
                    <a:pt x="290" y="453"/>
                  </a:lnTo>
                  <a:lnTo>
                    <a:pt x="290" y="453"/>
                  </a:lnTo>
                  <a:lnTo>
                    <a:pt x="313" y="453"/>
                  </a:lnTo>
                  <a:lnTo>
                    <a:pt x="325" y="453"/>
                  </a:lnTo>
                  <a:lnTo>
                    <a:pt x="336" y="458"/>
                  </a:lnTo>
                  <a:lnTo>
                    <a:pt x="336" y="458"/>
                  </a:lnTo>
                  <a:lnTo>
                    <a:pt x="341" y="461"/>
                  </a:lnTo>
                  <a:lnTo>
                    <a:pt x="346" y="461"/>
                  </a:lnTo>
                  <a:lnTo>
                    <a:pt x="351" y="461"/>
                  </a:lnTo>
                  <a:lnTo>
                    <a:pt x="354" y="461"/>
                  </a:lnTo>
                  <a:lnTo>
                    <a:pt x="361" y="458"/>
                  </a:lnTo>
                  <a:lnTo>
                    <a:pt x="366" y="456"/>
                  </a:lnTo>
                  <a:lnTo>
                    <a:pt x="371" y="456"/>
                  </a:lnTo>
                  <a:lnTo>
                    <a:pt x="371" y="456"/>
                  </a:lnTo>
                  <a:lnTo>
                    <a:pt x="377" y="466"/>
                  </a:lnTo>
                  <a:lnTo>
                    <a:pt x="380" y="471"/>
                  </a:lnTo>
                  <a:lnTo>
                    <a:pt x="384" y="473"/>
                  </a:lnTo>
                  <a:lnTo>
                    <a:pt x="384" y="473"/>
                  </a:lnTo>
                  <a:lnTo>
                    <a:pt x="389" y="473"/>
                  </a:lnTo>
                  <a:lnTo>
                    <a:pt x="395" y="469"/>
                  </a:lnTo>
                  <a:lnTo>
                    <a:pt x="402" y="468"/>
                  </a:lnTo>
                  <a:lnTo>
                    <a:pt x="408" y="466"/>
                  </a:lnTo>
                  <a:lnTo>
                    <a:pt x="408" y="466"/>
                  </a:lnTo>
                  <a:lnTo>
                    <a:pt x="412" y="468"/>
                  </a:lnTo>
                  <a:lnTo>
                    <a:pt x="415" y="469"/>
                  </a:lnTo>
                  <a:lnTo>
                    <a:pt x="417" y="473"/>
                  </a:lnTo>
                  <a:lnTo>
                    <a:pt x="420" y="473"/>
                  </a:lnTo>
                  <a:lnTo>
                    <a:pt x="421" y="474"/>
                  </a:lnTo>
                  <a:lnTo>
                    <a:pt x="423" y="473"/>
                  </a:lnTo>
                  <a:lnTo>
                    <a:pt x="428" y="471"/>
                  </a:lnTo>
                  <a:lnTo>
                    <a:pt x="428" y="471"/>
                  </a:lnTo>
                  <a:lnTo>
                    <a:pt x="435" y="466"/>
                  </a:lnTo>
                  <a:lnTo>
                    <a:pt x="440" y="464"/>
                  </a:lnTo>
                  <a:lnTo>
                    <a:pt x="443" y="466"/>
                  </a:lnTo>
                  <a:lnTo>
                    <a:pt x="446" y="468"/>
                  </a:lnTo>
                  <a:lnTo>
                    <a:pt x="451" y="476"/>
                  </a:lnTo>
                  <a:lnTo>
                    <a:pt x="456" y="486"/>
                  </a:lnTo>
                  <a:lnTo>
                    <a:pt x="456" y="486"/>
                  </a:lnTo>
                  <a:lnTo>
                    <a:pt x="459" y="489"/>
                  </a:lnTo>
                  <a:lnTo>
                    <a:pt x="464" y="491"/>
                  </a:lnTo>
                  <a:lnTo>
                    <a:pt x="467" y="489"/>
                  </a:lnTo>
                  <a:lnTo>
                    <a:pt x="471" y="487"/>
                  </a:lnTo>
                  <a:lnTo>
                    <a:pt x="479" y="484"/>
                  </a:lnTo>
                  <a:lnTo>
                    <a:pt x="482" y="482"/>
                  </a:lnTo>
                  <a:lnTo>
                    <a:pt x="486" y="482"/>
                  </a:lnTo>
                  <a:lnTo>
                    <a:pt x="486" y="482"/>
                  </a:lnTo>
                  <a:lnTo>
                    <a:pt x="490" y="484"/>
                  </a:lnTo>
                  <a:lnTo>
                    <a:pt x="492" y="489"/>
                  </a:lnTo>
                  <a:lnTo>
                    <a:pt x="495" y="501"/>
                  </a:lnTo>
                  <a:lnTo>
                    <a:pt x="495" y="512"/>
                  </a:lnTo>
                  <a:lnTo>
                    <a:pt x="497" y="522"/>
                  </a:lnTo>
                  <a:lnTo>
                    <a:pt x="497" y="522"/>
                  </a:lnTo>
                  <a:lnTo>
                    <a:pt x="499" y="525"/>
                  </a:lnTo>
                  <a:lnTo>
                    <a:pt x="500" y="528"/>
                  </a:lnTo>
                  <a:lnTo>
                    <a:pt x="504" y="528"/>
                  </a:lnTo>
                  <a:lnTo>
                    <a:pt x="505" y="528"/>
                  </a:lnTo>
                  <a:lnTo>
                    <a:pt x="508" y="524"/>
                  </a:lnTo>
                  <a:lnTo>
                    <a:pt x="510" y="519"/>
                  </a:lnTo>
                  <a:lnTo>
                    <a:pt x="510" y="519"/>
                  </a:lnTo>
                  <a:lnTo>
                    <a:pt x="513" y="514"/>
                  </a:lnTo>
                  <a:lnTo>
                    <a:pt x="518" y="509"/>
                  </a:lnTo>
                  <a:lnTo>
                    <a:pt x="523" y="505"/>
                  </a:lnTo>
                  <a:lnTo>
                    <a:pt x="528" y="504"/>
                  </a:lnTo>
                  <a:lnTo>
                    <a:pt x="528" y="504"/>
                  </a:lnTo>
                  <a:lnTo>
                    <a:pt x="530" y="499"/>
                  </a:lnTo>
                  <a:lnTo>
                    <a:pt x="530" y="492"/>
                  </a:lnTo>
                  <a:lnTo>
                    <a:pt x="530" y="478"/>
                  </a:lnTo>
                  <a:lnTo>
                    <a:pt x="525" y="450"/>
                  </a:lnTo>
                  <a:lnTo>
                    <a:pt x="525" y="450"/>
                  </a:lnTo>
                  <a:lnTo>
                    <a:pt x="527" y="440"/>
                  </a:lnTo>
                  <a:lnTo>
                    <a:pt x="528" y="428"/>
                  </a:lnTo>
                  <a:lnTo>
                    <a:pt x="530" y="423"/>
                  </a:lnTo>
                  <a:lnTo>
                    <a:pt x="531" y="418"/>
                  </a:lnTo>
                  <a:lnTo>
                    <a:pt x="535" y="418"/>
                  </a:lnTo>
                  <a:lnTo>
                    <a:pt x="538" y="422"/>
                  </a:lnTo>
                  <a:lnTo>
                    <a:pt x="538" y="422"/>
                  </a:lnTo>
                  <a:lnTo>
                    <a:pt x="543" y="427"/>
                  </a:lnTo>
                  <a:lnTo>
                    <a:pt x="550" y="433"/>
                  </a:lnTo>
                  <a:lnTo>
                    <a:pt x="553" y="435"/>
                  </a:lnTo>
                  <a:lnTo>
                    <a:pt x="556" y="435"/>
                  </a:lnTo>
                  <a:lnTo>
                    <a:pt x="559" y="435"/>
                  </a:lnTo>
                  <a:lnTo>
                    <a:pt x="563" y="433"/>
                  </a:lnTo>
                  <a:lnTo>
                    <a:pt x="563" y="433"/>
                  </a:lnTo>
                  <a:lnTo>
                    <a:pt x="566" y="428"/>
                  </a:lnTo>
                  <a:lnTo>
                    <a:pt x="568" y="423"/>
                  </a:lnTo>
                  <a:lnTo>
                    <a:pt x="571" y="418"/>
                  </a:lnTo>
                  <a:lnTo>
                    <a:pt x="576" y="415"/>
                  </a:lnTo>
                  <a:lnTo>
                    <a:pt x="576" y="415"/>
                  </a:lnTo>
                  <a:lnTo>
                    <a:pt x="584" y="414"/>
                  </a:lnTo>
                  <a:lnTo>
                    <a:pt x="587" y="412"/>
                  </a:lnTo>
                  <a:lnTo>
                    <a:pt x="591" y="409"/>
                  </a:lnTo>
                  <a:lnTo>
                    <a:pt x="591" y="409"/>
                  </a:lnTo>
                  <a:lnTo>
                    <a:pt x="599" y="399"/>
                  </a:lnTo>
                  <a:lnTo>
                    <a:pt x="605" y="394"/>
                  </a:lnTo>
                  <a:lnTo>
                    <a:pt x="607" y="394"/>
                  </a:lnTo>
                  <a:lnTo>
                    <a:pt x="610" y="394"/>
                  </a:lnTo>
                  <a:lnTo>
                    <a:pt x="610" y="394"/>
                  </a:lnTo>
                  <a:lnTo>
                    <a:pt x="614" y="397"/>
                  </a:lnTo>
                  <a:lnTo>
                    <a:pt x="615" y="400"/>
                  </a:lnTo>
                  <a:lnTo>
                    <a:pt x="618" y="404"/>
                  </a:lnTo>
                  <a:lnTo>
                    <a:pt x="625" y="405"/>
                  </a:lnTo>
                  <a:lnTo>
                    <a:pt x="640" y="407"/>
                  </a:lnTo>
                  <a:lnTo>
                    <a:pt x="640" y="407"/>
                  </a:lnTo>
                  <a:lnTo>
                    <a:pt x="641" y="404"/>
                  </a:lnTo>
                  <a:lnTo>
                    <a:pt x="645" y="402"/>
                  </a:lnTo>
                  <a:lnTo>
                    <a:pt x="645" y="402"/>
                  </a:lnTo>
                  <a:lnTo>
                    <a:pt x="651" y="399"/>
                  </a:lnTo>
                  <a:lnTo>
                    <a:pt x="651" y="399"/>
                  </a:lnTo>
                  <a:lnTo>
                    <a:pt x="655" y="397"/>
                  </a:lnTo>
                  <a:lnTo>
                    <a:pt x="658" y="395"/>
                  </a:lnTo>
                  <a:lnTo>
                    <a:pt x="658" y="394"/>
                  </a:lnTo>
                  <a:lnTo>
                    <a:pt x="658" y="394"/>
                  </a:lnTo>
                  <a:lnTo>
                    <a:pt x="660" y="391"/>
                  </a:lnTo>
                  <a:lnTo>
                    <a:pt x="658" y="384"/>
                  </a:lnTo>
                  <a:lnTo>
                    <a:pt x="656" y="381"/>
                  </a:lnTo>
                  <a:lnTo>
                    <a:pt x="655" y="377"/>
                  </a:lnTo>
                  <a:lnTo>
                    <a:pt x="655" y="377"/>
                  </a:lnTo>
                  <a:lnTo>
                    <a:pt x="651" y="376"/>
                  </a:lnTo>
                  <a:lnTo>
                    <a:pt x="651" y="372"/>
                  </a:lnTo>
                  <a:lnTo>
                    <a:pt x="653" y="366"/>
                  </a:lnTo>
                  <a:lnTo>
                    <a:pt x="653" y="366"/>
                  </a:lnTo>
                  <a:lnTo>
                    <a:pt x="656" y="364"/>
                  </a:lnTo>
                  <a:lnTo>
                    <a:pt x="658" y="363"/>
                  </a:lnTo>
                  <a:lnTo>
                    <a:pt x="664" y="361"/>
                  </a:lnTo>
                  <a:lnTo>
                    <a:pt x="668" y="359"/>
                  </a:lnTo>
                  <a:lnTo>
                    <a:pt x="669" y="358"/>
                  </a:lnTo>
                  <a:lnTo>
                    <a:pt x="669" y="356"/>
                  </a:lnTo>
                  <a:lnTo>
                    <a:pt x="669" y="353"/>
                  </a:lnTo>
                  <a:lnTo>
                    <a:pt x="669" y="353"/>
                  </a:lnTo>
                  <a:lnTo>
                    <a:pt x="668" y="346"/>
                  </a:lnTo>
                  <a:lnTo>
                    <a:pt x="668" y="341"/>
                  </a:lnTo>
                  <a:lnTo>
                    <a:pt x="669" y="336"/>
                  </a:lnTo>
                  <a:lnTo>
                    <a:pt x="671" y="331"/>
                  </a:lnTo>
                  <a:lnTo>
                    <a:pt x="671" y="331"/>
                  </a:lnTo>
                  <a:lnTo>
                    <a:pt x="673" y="328"/>
                  </a:lnTo>
                  <a:lnTo>
                    <a:pt x="673" y="323"/>
                  </a:lnTo>
                  <a:lnTo>
                    <a:pt x="673" y="317"/>
                  </a:lnTo>
                  <a:lnTo>
                    <a:pt x="673" y="317"/>
                  </a:lnTo>
                  <a:lnTo>
                    <a:pt x="674" y="307"/>
                  </a:lnTo>
                  <a:lnTo>
                    <a:pt x="676" y="299"/>
                  </a:lnTo>
                  <a:lnTo>
                    <a:pt x="676" y="299"/>
                  </a:lnTo>
                  <a:lnTo>
                    <a:pt x="676" y="297"/>
                  </a:lnTo>
                  <a:lnTo>
                    <a:pt x="674" y="297"/>
                  </a:lnTo>
                  <a:lnTo>
                    <a:pt x="671" y="295"/>
                  </a:lnTo>
                  <a:lnTo>
                    <a:pt x="668" y="294"/>
                  </a:lnTo>
                  <a:lnTo>
                    <a:pt x="668" y="292"/>
                  </a:lnTo>
                  <a:lnTo>
                    <a:pt x="666" y="289"/>
                  </a:lnTo>
                  <a:lnTo>
                    <a:pt x="668" y="284"/>
                  </a:lnTo>
                  <a:lnTo>
                    <a:pt x="668" y="284"/>
                  </a:lnTo>
                  <a:lnTo>
                    <a:pt x="673" y="264"/>
                  </a:lnTo>
                  <a:lnTo>
                    <a:pt x="674" y="254"/>
                  </a:lnTo>
                  <a:lnTo>
                    <a:pt x="673" y="244"/>
                  </a:lnTo>
                  <a:lnTo>
                    <a:pt x="673" y="244"/>
                  </a:lnTo>
                  <a:lnTo>
                    <a:pt x="676" y="233"/>
                  </a:lnTo>
                  <a:lnTo>
                    <a:pt x="678" y="226"/>
                  </a:lnTo>
                  <a:lnTo>
                    <a:pt x="678" y="223"/>
                  </a:lnTo>
                  <a:lnTo>
                    <a:pt x="678" y="223"/>
                  </a:lnTo>
                  <a:lnTo>
                    <a:pt x="673" y="220"/>
                  </a:lnTo>
                  <a:lnTo>
                    <a:pt x="669" y="218"/>
                  </a:lnTo>
                  <a:lnTo>
                    <a:pt x="666" y="215"/>
                  </a:lnTo>
                  <a:lnTo>
                    <a:pt x="664" y="210"/>
                  </a:lnTo>
                  <a:lnTo>
                    <a:pt x="664" y="210"/>
                  </a:lnTo>
                  <a:lnTo>
                    <a:pt x="664" y="205"/>
                  </a:lnTo>
                  <a:lnTo>
                    <a:pt x="666" y="200"/>
                  </a:lnTo>
                  <a:lnTo>
                    <a:pt x="669" y="192"/>
                  </a:lnTo>
                  <a:lnTo>
                    <a:pt x="673" y="182"/>
                  </a:lnTo>
                  <a:lnTo>
                    <a:pt x="671" y="177"/>
                  </a:lnTo>
                  <a:lnTo>
                    <a:pt x="669" y="171"/>
                  </a:lnTo>
                  <a:lnTo>
                    <a:pt x="669" y="171"/>
                  </a:lnTo>
                  <a:lnTo>
                    <a:pt x="669" y="169"/>
                  </a:lnTo>
                  <a:lnTo>
                    <a:pt x="671" y="167"/>
                  </a:lnTo>
                  <a:lnTo>
                    <a:pt x="678" y="162"/>
                  </a:lnTo>
                  <a:lnTo>
                    <a:pt x="684" y="157"/>
                  </a:lnTo>
                  <a:lnTo>
                    <a:pt x="689" y="154"/>
                  </a:lnTo>
                  <a:lnTo>
                    <a:pt x="689" y="154"/>
                  </a:lnTo>
                  <a:lnTo>
                    <a:pt x="694" y="144"/>
                  </a:lnTo>
                  <a:lnTo>
                    <a:pt x="697" y="134"/>
                  </a:lnTo>
                  <a:lnTo>
                    <a:pt x="701" y="115"/>
                  </a:lnTo>
                  <a:lnTo>
                    <a:pt x="720" y="95"/>
                  </a:lnTo>
                  <a:lnTo>
                    <a:pt x="720" y="95"/>
                  </a:lnTo>
                  <a:lnTo>
                    <a:pt x="717" y="95"/>
                  </a:lnTo>
                  <a:lnTo>
                    <a:pt x="717" y="93"/>
                  </a:lnTo>
                  <a:lnTo>
                    <a:pt x="715" y="88"/>
                  </a:lnTo>
                  <a:lnTo>
                    <a:pt x="715" y="82"/>
                  </a:lnTo>
                  <a:lnTo>
                    <a:pt x="715" y="80"/>
                  </a:lnTo>
                  <a:lnTo>
                    <a:pt x="714" y="79"/>
                  </a:lnTo>
                  <a:lnTo>
                    <a:pt x="714" y="79"/>
                  </a:lnTo>
                  <a:lnTo>
                    <a:pt x="706" y="74"/>
                  </a:lnTo>
                  <a:lnTo>
                    <a:pt x="701" y="67"/>
                  </a:lnTo>
                  <a:lnTo>
                    <a:pt x="701" y="67"/>
                  </a:lnTo>
                  <a:lnTo>
                    <a:pt x="694" y="64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1" y="54"/>
                  </a:lnTo>
                  <a:lnTo>
                    <a:pt x="681" y="54"/>
                  </a:lnTo>
                  <a:lnTo>
                    <a:pt x="681" y="49"/>
                  </a:lnTo>
                  <a:lnTo>
                    <a:pt x="681" y="46"/>
                  </a:lnTo>
                  <a:lnTo>
                    <a:pt x="683" y="41"/>
                  </a:lnTo>
                  <a:lnTo>
                    <a:pt x="686" y="38"/>
                  </a:lnTo>
                  <a:lnTo>
                    <a:pt x="686" y="38"/>
                  </a:lnTo>
                  <a:lnTo>
                    <a:pt x="686" y="36"/>
                  </a:lnTo>
                  <a:lnTo>
                    <a:pt x="684" y="33"/>
                  </a:lnTo>
                  <a:lnTo>
                    <a:pt x="683" y="26"/>
                  </a:lnTo>
                  <a:lnTo>
                    <a:pt x="683" y="26"/>
                  </a:lnTo>
                  <a:lnTo>
                    <a:pt x="679" y="18"/>
                  </a:lnTo>
                  <a:lnTo>
                    <a:pt x="679" y="15"/>
                  </a:lnTo>
                  <a:lnTo>
                    <a:pt x="676" y="11"/>
                  </a:lnTo>
                  <a:lnTo>
                    <a:pt x="676" y="11"/>
                  </a:lnTo>
                  <a:lnTo>
                    <a:pt x="671" y="5"/>
                  </a:lnTo>
                  <a:lnTo>
                    <a:pt x="664" y="0"/>
                  </a:lnTo>
                  <a:lnTo>
                    <a:pt x="664" y="0"/>
                  </a:lnTo>
                  <a:lnTo>
                    <a:pt x="661" y="1"/>
                  </a:lnTo>
                  <a:lnTo>
                    <a:pt x="660" y="5"/>
                  </a:lnTo>
                  <a:lnTo>
                    <a:pt x="655" y="10"/>
                  </a:lnTo>
                  <a:lnTo>
                    <a:pt x="655" y="10"/>
                  </a:lnTo>
                  <a:lnTo>
                    <a:pt x="646" y="16"/>
                  </a:lnTo>
                  <a:lnTo>
                    <a:pt x="638" y="23"/>
                  </a:lnTo>
                  <a:lnTo>
                    <a:pt x="638" y="23"/>
                  </a:lnTo>
                  <a:lnTo>
                    <a:pt x="635" y="24"/>
                  </a:lnTo>
                  <a:lnTo>
                    <a:pt x="633" y="26"/>
                  </a:lnTo>
                  <a:lnTo>
                    <a:pt x="627" y="24"/>
                  </a:lnTo>
                  <a:lnTo>
                    <a:pt x="620" y="24"/>
                  </a:lnTo>
                  <a:lnTo>
                    <a:pt x="617" y="24"/>
                  </a:lnTo>
                  <a:lnTo>
                    <a:pt x="614" y="26"/>
                  </a:lnTo>
                  <a:lnTo>
                    <a:pt x="614" y="26"/>
                  </a:lnTo>
                  <a:lnTo>
                    <a:pt x="612" y="29"/>
                  </a:lnTo>
                  <a:lnTo>
                    <a:pt x="612" y="33"/>
                  </a:lnTo>
                  <a:lnTo>
                    <a:pt x="610" y="38"/>
                  </a:lnTo>
                  <a:lnTo>
                    <a:pt x="609" y="41"/>
                  </a:lnTo>
                  <a:lnTo>
                    <a:pt x="609" y="41"/>
                  </a:lnTo>
                  <a:lnTo>
                    <a:pt x="605" y="52"/>
                  </a:lnTo>
                  <a:lnTo>
                    <a:pt x="604" y="57"/>
                  </a:lnTo>
                  <a:lnTo>
                    <a:pt x="602" y="62"/>
                  </a:lnTo>
                  <a:lnTo>
                    <a:pt x="602" y="62"/>
                  </a:lnTo>
                  <a:lnTo>
                    <a:pt x="597" y="62"/>
                  </a:lnTo>
                  <a:lnTo>
                    <a:pt x="594" y="61"/>
                  </a:lnTo>
                  <a:lnTo>
                    <a:pt x="591" y="57"/>
                  </a:lnTo>
                  <a:lnTo>
                    <a:pt x="589" y="56"/>
                  </a:lnTo>
                  <a:lnTo>
                    <a:pt x="589" y="56"/>
                  </a:lnTo>
                  <a:lnTo>
                    <a:pt x="584" y="57"/>
                  </a:lnTo>
                  <a:lnTo>
                    <a:pt x="581" y="57"/>
                  </a:lnTo>
                  <a:lnTo>
                    <a:pt x="574" y="62"/>
                  </a:lnTo>
                  <a:lnTo>
                    <a:pt x="568" y="65"/>
                  </a:lnTo>
                  <a:lnTo>
                    <a:pt x="563" y="67"/>
                  </a:lnTo>
                  <a:lnTo>
                    <a:pt x="558" y="65"/>
                  </a:lnTo>
                  <a:lnTo>
                    <a:pt x="558" y="65"/>
                  </a:lnTo>
                  <a:lnTo>
                    <a:pt x="553" y="65"/>
                  </a:lnTo>
                  <a:lnTo>
                    <a:pt x="548" y="69"/>
                  </a:lnTo>
                  <a:lnTo>
                    <a:pt x="543" y="70"/>
                  </a:lnTo>
                  <a:lnTo>
                    <a:pt x="540" y="70"/>
                  </a:lnTo>
                  <a:lnTo>
                    <a:pt x="536" y="69"/>
                  </a:lnTo>
                  <a:lnTo>
                    <a:pt x="536" y="69"/>
                  </a:lnTo>
                  <a:lnTo>
                    <a:pt x="528" y="65"/>
                  </a:lnTo>
                  <a:lnTo>
                    <a:pt x="522" y="64"/>
                  </a:lnTo>
                  <a:lnTo>
                    <a:pt x="520" y="65"/>
                  </a:lnTo>
                  <a:lnTo>
                    <a:pt x="518" y="67"/>
                  </a:lnTo>
                  <a:lnTo>
                    <a:pt x="517" y="72"/>
                  </a:lnTo>
                  <a:lnTo>
                    <a:pt x="515" y="77"/>
                  </a:lnTo>
                  <a:lnTo>
                    <a:pt x="515" y="77"/>
                  </a:lnTo>
                  <a:lnTo>
                    <a:pt x="515" y="82"/>
                  </a:lnTo>
                  <a:lnTo>
                    <a:pt x="512" y="84"/>
                  </a:lnTo>
                  <a:lnTo>
                    <a:pt x="507" y="84"/>
                  </a:lnTo>
                  <a:lnTo>
                    <a:pt x="502" y="82"/>
                  </a:lnTo>
                  <a:lnTo>
                    <a:pt x="497" y="79"/>
                  </a:lnTo>
                  <a:lnTo>
                    <a:pt x="492" y="79"/>
                  </a:lnTo>
                  <a:lnTo>
                    <a:pt x="489" y="80"/>
                  </a:lnTo>
                  <a:lnTo>
                    <a:pt x="486" y="85"/>
                  </a:lnTo>
                  <a:lnTo>
                    <a:pt x="486" y="85"/>
                  </a:lnTo>
                  <a:lnTo>
                    <a:pt x="484" y="92"/>
                  </a:lnTo>
                  <a:lnTo>
                    <a:pt x="481" y="93"/>
                  </a:lnTo>
                  <a:lnTo>
                    <a:pt x="467" y="93"/>
                  </a:lnTo>
                  <a:lnTo>
                    <a:pt x="467" y="93"/>
                  </a:lnTo>
                  <a:lnTo>
                    <a:pt x="461" y="93"/>
                  </a:lnTo>
                  <a:lnTo>
                    <a:pt x="456" y="92"/>
                  </a:lnTo>
                  <a:lnTo>
                    <a:pt x="451" y="88"/>
                  </a:lnTo>
                  <a:lnTo>
                    <a:pt x="446" y="87"/>
                  </a:lnTo>
                  <a:lnTo>
                    <a:pt x="446" y="87"/>
                  </a:lnTo>
                  <a:lnTo>
                    <a:pt x="435" y="82"/>
                  </a:lnTo>
                  <a:lnTo>
                    <a:pt x="430" y="80"/>
                  </a:lnTo>
                  <a:lnTo>
                    <a:pt x="425" y="80"/>
                  </a:lnTo>
                  <a:lnTo>
                    <a:pt x="425" y="80"/>
                  </a:lnTo>
                  <a:lnTo>
                    <a:pt x="420" y="82"/>
                  </a:lnTo>
                  <a:lnTo>
                    <a:pt x="415" y="87"/>
                  </a:lnTo>
                  <a:lnTo>
                    <a:pt x="407" y="100"/>
                  </a:lnTo>
                  <a:lnTo>
                    <a:pt x="403" y="107"/>
                  </a:lnTo>
                  <a:lnTo>
                    <a:pt x="398" y="113"/>
                  </a:lnTo>
                  <a:lnTo>
                    <a:pt x="394" y="116"/>
                  </a:lnTo>
                  <a:lnTo>
                    <a:pt x="387" y="116"/>
                  </a:lnTo>
                  <a:lnTo>
                    <a:pt x="387" y="116"/>
                  </a:lnTo>
                  <a:lnTo>
                    <a:pt x="371" y="111"/>
                  </a:lnTo>
                  <a:lnTo>
                    <a:pt x="356" y="105"/>
                  </a:lnTo>
                  <a:lnTo>
                    <a:pt x="356" y="105"/>
                  </a:lnTo>
                  <a:lnTo>
                    <a:pt x="348" y="100"/>
                  </a:lnTo>
                  <a:lnTo>
                    <a:pt x="341" y="92"/>
                  </a:lnTo>
                  <a:lnTo>
                    <a:pt x="336" y="84"/>
                  </a:lnTo>
                  <a:lnTo>
                    <a:pt x="334" y="75"/>
                  </a:lnTo>
                  <a:lnTo>
                    <a:pt x="334" y="75"/>
                  </a:lnTo>
                  <a:lnTo>
                    <a:pt x="330" y="77"/>
                  </a:lnTo>
                  <a:lnTo>
                    <a:pt x="326" y="79"/>
                  </a:lnTo>
                  <a:lnTo>
                    <a:pt x="323" y="79"/>
                  </a:lnTo>
                  <a:lnTo>
                    <a:pt x="320" y="79"/>
                  </a:lnTo>
                  <a:lnTo>
                    <a:pt x="320" y="79"/>
                  </a:lnTo>
                  <a:lnTo>
                    <a:pt x="313" y="75"/>
                  </a:lnTo>
                  <a:lnTo>
                    <a:pt x="307" y="72"/>
                  </a:lnTo>
                  <a:lnTo>
                    <a:pt x="307" y="72"/>
                  </a:lnTo>
                  <a:lnTo>
                    <a:pt x="302" y="74"/>
                  </a:lnTo>
                  <a:lnTo>
                    <a:pt x="300" y="75"/>
                  </a:lnTo>
                  <a:lnTo>
                    <a:pt x="298" y="80"/>
                  </a:lnTo>
                  <a:lnTo>
                    <a:pt x="298" y="87"/>
                  </a:lnTo>
                  <a:lnTo>
                    <a:pt x="297" y="88"/>
                  </a:lnTo>
                  <a:lnTo>
                    <a:pt x="295" y="90"/>
                  </a:lnTo>
                  <a:lnTo>
                    <a:pt x="295" y="90"/>
                  </a:lnTo>
                  <a:lnTo>
                    <a:pt x="285" y="92"/>
                  </a:lnTo>
                  <a:lnTo>
                    <a:pt x="280" y="92"/>
                  </a:lnTo>
                  <a:lnTo>
                    <a:pt x="277" y="88"/>
                  </a:lnTo>
                  <a:lnTo>
                    <a:pt x="277" y="88"/>
                  </a:lnTo>
                  <a:lnTo>
                    <a:pt x="274" y="82"/>
                  </a:lnTo>
                  <a:lnTo>
                    <a:pt x="270" y="82"/>
                  </a:lnTo>
                  <a:lnTo>
                    <a:pt x="267" y="84"/>
                  </a:lnTo>
                  <a:lnTo>
                    <a:pt x="264" y="87"/>
                  </a:lnTo>
                  <a:lnTo>
                    <a:pt x="257" y="95"/>
                  </a:lnTo>
                  <a:lnTo>
                    <a:pt x="254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36" y="90"/>
                  </a:lnTo>
                  <a:lnTo>
                    <a:pt x="229" y="88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3" y="84"/>
                  </a:lnTo>
                  <a:lnTo>
                    <a:pt x="221" y="84"/>
                  </a:lnTo>
                  <a:lnTo>
                    <a:pt x="216" y="85"/>
                  </a:lnTo>
                  <a:lnTo>
                    <a:pt x="213" y="88"/>
                  </a:lnTo>
                  <a:lnTo>
                    <a:pt x="210" y="92"/>
                  </a:lnTo>
                  <a:lnTo>
                    <a:pt x="210" y="92"/>
                  </a:lnTo>
                  <a:lnTo>
                    <a:pt x="200" y="113"/>
                  </a:lnTo>
                  <a:lnTo>
                    <a:pt x="195" y="123"/>
                  </a:lnTo>
                  <a:lnTo>
                    <a:pt x="187" y="130"/>
                  </a:lnTo>
                  <a:lnTo>
                    <a:pt x="187" y="130"/>
                  </a:lnTo>
                  <a:lnTo>
                    <a:pt x="182" y="133"/>
                  </a:lnTo>
                  <a:lnTo>
                    <a:pt x="174" y="134"/>
                  </a:lnTo>
                  <a:lnTo>
                    <a:pt x="159" y="138"/>
                  </a:lnTo>
                  <a:lnTo>
                    <a:pt x="159" y="138"/>
                  </a:lnTo>
                  <a:lnTo>
                    <a:pt x="156" y="139"/>
                  </a:lnTo>
                  <a:lnTo>
                    <a:pt x="151" y="138"/>
                  </a:lnTo>
                  <a:lnTo>
                    <a:pt x="142" y="138"/>
                  </a:lnTo>
                  <a:lnTo>
                    <a:pt x="142" y="138"/>
                  </a:lnTo>
                  <a:lnTo>
                    <a:pt x="136" y="136"/>
                  </a:lnTo>
                  <a:lnTo>
                    <a:pt x="128" y="134"/>
                  </a:lnTo>
                  <a:lnTo>
                    <a:pt x="128" y="134"/>
                  </a:lnTo>
                  <a:lnTo>
                    <a:pt x="121" y="134"/>
                  </a:lnTo>
                  <a:lnTo>
                    <a:pt x="114" y="136"/>
                  </a:lnTo>
                  <a:lnTo>
                    <a:pt x="114" y="136"/>
                  </a:lnTo>
                  <a:lnTo>
                    <a:pt x="110" y="139"/>
                  </a:lnTo>
                  <a:lnTo>
                    <a:pt x="103" y="141"/>
                  </a:lnTo>
                  <a:lnTo>
                    <a:pt x="93" y="149"/>
                  </a:lnTo>
                  <a:lnTo>
                    <a:pt x="93" y="149"/>
                  </a:lnTo>
                  <a:lnTo>
                    <a:pt x="91" y="151"/>
                  </a:lnTo>
                  <a:lnTo>
                    <a:pt x="88" y="151"/>
                  </a:lnTo>
                  <a:lnTo>
                    <a:pt x="87" y="146"/>
                  </a:lnTo>
                  <a:lnTo>
                    <a:pt x="87" y="146"/>
                  </a:lnTo>
                  <a:lnTo>
                    <a:pt x="83" y="141"/>
                  </a:lnTo>
                  <a:lnTo>
                    <a:pt x="80" y="139"/>
                  </a:lnTo>
                  <a:lnTo>
                    <a:pt x="77" y="138"/>
                  </a:lnTo>
                  <a:lnTo>
                    <a:pt x="72" y="138"/>
                  </a:lnTo>
                  <a:lnTo>
                    <a:pt x="68" y="143"/>
                  </a:lnTo>
                  <a:lnTo>
                    <a:pt x="68" y="143"/>
                  </a:lnTo>
                  <a:lnTo>
                    <a:pt x="70" y="146"/>
                  </a:lnTo>
                  <a:lnTo>
                    <a:pt x="73" y="148"/>
                  </a:lnTo>
                  <a:lnTo>
                    <a:pt x="75" y="151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3" y="154"/>
                  </a:lnTo>
                  <a:lnTo>
                    <a:pt x="70" y="154"/>
                  </a:lnTo>
                  <a:lnTo>
                    <a:pt x="65" y="153"/>
                  </a:lnTo>
                  <a:lnTo>
                    <a:pt x="65" y="153"/>
                  </a:lnTo>
                  <a:lnTo>
                    <a:pt x="62" y="154"/>
                  </a:lnTo>
                  <a:lnTo>
                    <a:pt x="60" y="156"/>
                  </a:lnTo>
                  <a:lnTo>
                    <a:pt x="60" y="159"/>
                  </a:lnTo>
                  <a:lnTo>
                    <a:pt x="62" y="164"/>
                  </a:lnTo>
                  <a:lnTo>
                    <a:pt x="65" y="172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5" y="180"/>
                  </a:lnTo>
                  <a:lnTo>
                    <a:pt x="62" y="185"/>
                  </a:lnTo>
                  <a:lnTo>
                    <a:pt x="55" y="194"/>
                  </a:lnTo>
                  <a:lnTo>
                    <a:pt x="55" y="194"/>
                  </a:lnTo>
                  <a:lnTo>
                    <a:pt x="47" y="205"/>
                  </a:lnTo>
                  <a:lnTo>
                    <a:pt x="41" y="210"/>
                  </a:lnTo>
                  <a:lnTo>
                    <a:pt x="37" y="212"/>
                  </a:lnTo>
                  <a:lnTo>
                    <a:pt x="36" y="210"/>
                  </a:lnTo>
                  <a:lnTo>
                    <a:pt x="36" y="210"/>
                  </a:lnTo>
                  <a:lnTo>
                    <a:pt x="34" y="205"/>
                  </a:lnTo>
                  <a:lnTo>
                    <a:pt x="32" y="205"/>
                  </a:lnTo>
                  <a:lnTo>
                    <a:pt x="31" y="210"/>
                  </a:lnTo>
                  <a:lnTo>
                    <a:pt x="31" y="210"/>
                  </a:lnTo>
                  <a:lnTo>
                    <a:pt x="27" y="220"/>
                  </a:lnTo>
                  <a:lnTo>
                    <a:pt x="27" y="220"/>
                  </a:lnTo>
                  <a:lnTo>
                    <a:pt x="19" y="221"/>
                  </a:lnTo>
                  <a:lnTo>
                    <a:pt x="13" y="223"/>
                  </a:lnTo>
                  <a:lnTo>
                    <a:pt x="9" y="226"/>
                  </a:lnTo>
                  <a:lnTo>
                    <a:pt x="8" y="228"/>
                  </a:lnTo>
                  <a:lnTo>
                    <a:pt x="8" y="233"/>
                  </a:lnTo>
                  <a:lnTo>
                    <a:pt x="9" y="238"/>
                  </a:lnTo>
                  <a:lnTo>
                    <a:pt x="9" y="238"/>
                  </a:lnTo>
                  <a:lnTo>
                    <a:pt x="13" y="246"/>
                  </a:lnTo>
                  <a:lnTo>
                    <a:pt x="13" y="249"/>
                  </a:lnTo>
                  <a:lnTo>
                    <a:pt x="11" y="251"/>
                  </a:lnTo>
                  <a:lnTo>
                    <a:pt x="8" y="256"/>
                  </a:lnTo>
                  <a:lnTo>
                    <a:pt x="6" y="258"/>
                  </a:lnTo>
                  <a:lnTo>
                    <a:pt x="4" y="262"/>
                  </a:lnTo>
                  <a:lnTo>
                    <a:pt x="4" y="262"/>
                  </a:lnTo>
                  <a:lnTo>
                    <a:pt x="4" y="267"/>
                  </a:lnTo>
                  <a:lnTo>
                    <a:pt x="6" y="272"/>
                  </a:lnTo>
                  <a:lnTo>
                    <a:pt x="8" y="276"/>
                  </a:lnTo>
                  <a:lnTo>
                    <a:pt x="4" y="281"/>
                  </a:lnTo>
                  <a:lnTo>
                    <a:pt x="4" y="281"/>
                  </a:lnTo>
                  <a:lnTo>
                    <a:pt x="3" y="287"/>
                  </a:lnTo>
                  <a:lnTo>
                    <a:pt x="1" y="295"/>
                  </a:lnTo>
                  <a:lnTo>
                    <a:pt x="1" y="302"/>
                  </a:lnTo>
                  <a:lnTo>
                    <a:pt x="0" y="305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9" y="310"/>
                  </a:lnTo>
                  <a:lnTo>
                    <a:pt x="18" y="312"/>
                  </a:lnTo>
                  <a:lnTo>
                    <a:pt x="18" y="312"/>
                  </a:lnTo>
                  <a:lnTo>
                    <a:pt x="21" y="312"/>
                  </a:lnTo>
                  <a:lnTo>
                    <a:pt x="24" y="312"/>
                  </a:lnTo>
                  <a:lnTo>
                    <a:pt x="26" y="313"/>
                  </a:lnTo>
                  <a:lnTo>
                    <a:pt x="27" y="315"/>
                  </a:lnTo>
                  <a:lnTo>
                    <a:pt x="29" y="313"/>
                  </a:lnTo>
                  <a:lnTo>
                    <a:pt x="32" y="307"/>
                  </a:lnTo>
                  <a:lnTo>
                    <a:pt x="32" y="307"/>
                  </a:lnTo>
                  <a:lnTo>
                    <a:pt x="36" y="305"/>
                  </a:lnTo>
                  <a:lnTo>
                    <a:pt x="39" y="302"/>
                  </a:lnTo>
                  <a:lnTo>
                    <a:pt x="42" y="302"/>
                  </a:lnTo>
                  <a:lnTo>
                    <a:pt x="46" y="304"/>
                  </a:lnTo>
                  <a:lnTo>
                    <a:pt x="46" y="304"/>
                  </a:lnTo>
                  <a:lnTo>
                    <a:pt x="55" y="310"/>
                  </a:lnTo>
                  <a:lnTo>
                    <a:pt x="62" y="315"/>
                  </a:lnTo>
                  <a:lnTo>
                    <a:pt x="65" y="317"/>
                  </a:lnTo>
                  <a:lnTo>
                    <a:pt x="65" y="317"/>
                  </a:lnTo>
                  <a:lnTo>
                    <a:pt x="70" y="317"/>
                  </a:lnTo>
                  <a:lnTo>
                    <a:pt x="77" y="317"/>
                  </a:lnTo>
                  <a:lnTo>
                    <a:pt x="77" y="317"/>
                  </a:lnTo>
                  <a:lnTo>
                    <a:pt x="78" y="323"/>
                  </a:lnTo>
                  <a:lnTo>
                    <a:pt x="78" y="330"/>
                  </a:lnTo>
                  <a:lnTo>
                    <a:pt x="78" y="330"/>
                  </a:lnTo>
                  <a:lnTo>
                    <a:pt x="75" y="335"/>
                  </a:lnTo>
                  <a:lnTo>
                    <a:pt x="77" y="338"/>
                  </a:lnTo>
                  <a:lnTo>
                    <a:pt x="77" y="341"/>
                  </a:lnTo>
                  <a:lnTo>
                    <a:pt x="77" y="343"/>
                  </a:lnTo>
                  <a:lnTo>
                    <a:pt x="77" y="343"/>
                  </a:lnTo>
                  <a:lnTo>
                    <a:pt x="72" y="348"/>
                  </a:lnTo>
                  <a:lnTo>
                    <a:pt x="70" y="351"/>
                  </a:lnTo>
                  <a:lnTo>
                    <a:pt x="72" y="354"/>
                  </a:lnTo>
                  <a:lnTo>
                    <a:pt x="72" y="354"/>
                  </a:lnTo>
                  <a:lnTo>
                    <a:pt x="77" y="358"/>
                  </a:lnTo>
                  <a:lnTo>
                    <a:pt x="85" y="361"/>
                  </a:lnTo>
                  <a:lnTo>
                    <a:pt x="91" y="364"/>
                  </a:lnTo>
                  <a:lnTo>
                    <a:pt x="98" y="369"/>
                  </a:lnTo>
                  <a:lnTo>
                    <a:pt x="98" y="369"/>
                  </a:lnTo>
                  <a:lnTo>
                    <a:pt x="100" y="372"/>
                  </a:lnTo>
                  <a:lnTo>
                    <a:pt x="101" y="377"/>
                  </a:lnTo>
                  <a:lnTo>
                    <a:pt x="101" y="389"/>
                  </a:lnTo>
                  <a:lnTo>
                    <a:pt x="101" y="389"/>
                  </a:lnTo>
                  <a:lnTo>
                    <a:pt x="100" y="395"/>
                  </a:lnTo>
                  <a:lnTo>
                    <a:pt x="98" y="400"/>
                  </a:lnTo>
                  <a:lnTo>
                    <a:pt x="88" y="410"/>
                  </a:lnTo>
                  <a:lnTo>
                    <a:pt x="88" y="410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Freeform 40"/>
            <p:cNvSpPr>
              <a:spLocks/>
            </p:cNvSpPr>
            <p:nvPr/>
          </p:nvSpPr>
          <p:spPr bwMode="auto">
            <a:xfrm>
              <a:off x="5103813" y="4252914"/>
              <a:ext cx="919163" cy="695325"/>
            </a:xfrm>
            <a:custGeom>
              <a:avLst/>
              <a:gdLst>
                <a:gd name="T0" fmla="*/ 28 w 579"/>
                <a:gd name="T1" fmla="*/ 113 h 438"/>
                <a:gd name="T2" fmla="*/ 24 w 579"/>
                <a:gd name="T3" fmla="*/ 144 h 438"/>
                <a:gd name="T4" fmla="*/ 5 w 579"/>
                <a:gd name="T5" fmla="*/ 182 h 438"/>
                <a:gd name="T6" fmla="*/ 8 w 579"/>
                <a:gd name="T7" fmla="*/ 220 h 438"/>
                <a:gd name="T8" fmla="*/ 8 w 579"/>
                <a:gd name="T9" fmla="*/ 272 h 438"/>
                <a:gd name="T10" fmla="*/ 23 w 579"/>
                <a:gd name="T11" fmla="*/ 280 h 438"/>
                <a:gd name="T12" fmla="*/ 19 w 579"/>
                <a:gd name="T13" fmla="*/ 298 h 438"/>
                <a:gd name="T14" fmla="*/ 34 w 579"/>
                <a:gd name="T15" fmla="*/ 315 h 438"/>
                <a:gd name="T16" fmla="*/ 24 w 579"/>
                <a:gd name="T17" fmla="*/ 338 h 438"/>
                <a:gd name="T18" fmla="*/ 46 w 579"/>
                <a:gd name="T19" fmla="*/ 364 h 438"/>
                <a:gd name="T20" fmla="*/ 65 w 579"/>
                <a:gd name="T21" fmla="*/ 382 h 438"/>
                <a:gd name="T22" fmla="*/ 75 w 579"/>
                <a:gd name="T23" fmla="*/ 402 h 438"/>
                <a:gd name="T24" fmla="*/ 93 w 579"/>
                <a:gd name="T25" fmla="*/ 433 h 438"/>
                <a:gd name="T26" fmla="*/ 126 w 579"/>
                <a:gd name="T27" fmla="*/ 435 h 438"/>
                <a:gd name="T28" fmla="*/ 149 w 579"/>
                <a:gd name="T29" fmla="*/ 413 h 438"/>
                <a:gd name="T30" fmla="*/ 171 w 579"/>
                <a:gd name="T31" fmla="*/ 392 h 438"/>
                <a:gd name="T32" fmla="*/ 205 w 579"/>
                <a:gd name="T33" fmla="*/ 376 h 438"/>
                <a:gd name="T34" fmla="*/ 236 w 579"/>
                <a:gd name="T35" fmla="*/ 341 h 438"/>
                <a:gd name="T36" fmla="*/ 249 w 579"/>
                <a:gd name="T37" fmla="*/ 343 h 438"/>
                <a:gd name="T38" fmla="*/ 285 w 579"/>
                <a:gd name="T39" fmla="*/ 353 h 438"/>
                <a:gd name="T40" fmla="*/ 313 w 579"/>
                <a:gd name="T41" fmla="*/ 336 h 438"/>
                <a:gd name="T42" fmla="*/ 343 w 579"/>
                <a:gd name="T43" fmla="*/ 326 h 438"/>
                <a:gd name="T44" fmla="*/ 381 w 579"/>
                <a:gd name="T45" fmla="*/ 336 h 438"/>
                <a:gd name="T46" fmla="*/ 399 w 579"/>
                <a:gd name="T47" fmla="*/ 336 h 438"/>
                <a:gd name="T48" fmla="*/ 415 w 579"/>
                <a:gd name="T49" fmla="*/ 317 h 438"/>
                <a:gd name="T50" fmla="*/ 427 w 579"/>
                <a:gd name="T51" fmla="*/ 262 h 438"/>
                <a:gd name="T52" fmla="*/ 438 w 579"/>
                <a:gd name="T53" fmla="*/ 216 h 438"/>
                <a:gd name="T54" fmla="*/ 473 w 579"/>
                <a:gd name="T55" fmla="*/ 180 h 438"/>
                <a:gd name="T56" fmla="*/ 547 w 579"/>
                <a:gd name="T57" fmla="*/ 172 h 438"/>
                <a:gd name="T58" fmla="*/ 571 w 579"/>
                <a:gd name="T59" fmla="*/ 144 h 438"/>
                <a:gd name="T60" fmla="*/ 579 w 579"/>
                <a:gd name="T61" fmla="*/ 110 h 438"/>
                <a:gd name="T62" fmla="*/ 573 w 579"/>
                <a:gd name="T63" fmla="*/ 93 h 438"/>
                <a:gd name="T64" fmla="*/ 565 w 579"/>
                <a:gd name="T65" fmla="*/ 55 h 438"/>
                <a:gd name="T66" fmla="*/ 542 w 579"/>
                <a:gd name="T67" fmla="*/ 42 h 438"/>
                <a:gd name="T68" fmla="*/ 537 w 579"/>
                <a:gd name="T69" fmla="*/ 10 h 438"/>
                <a:gd name="T70" fmla="*/ 507 w 579"/>
                <a:gd name="T71" fmla="*/ 13 h 438"/>
                <a:gd name="T72" fmla="*/ 484 w 579"/>
                <a:gd name="T73" fmla="*/ 0 h 438"/>
                <a:gd name="T74" fmla="*/ 455 w 579"/>
                <a:gd name="T75" fmla="*/ 23 h 438"/>
                <a:gd name="T76" fmla="*/ 433 w 579"/>
                <a:gd name="T77" fmla="*/ 23 h 438"/>
                <a:gd name="T78" fmla="*/ 414 w 579"/>
                <a:gd name="T79" fmla="*/ 31 h 438"/>
                <a:gd name="T80" fmla="*/ 397 w 579"/>
                <a:gd name="T81" fmla="*/ 29 h 438"/>
                <a:gd name="T82" fmla="*/ 369 w 579"/>
                <a:gd name="T83" fmla="*/ 31 h 438"/>
                <a:gd name="T84" fmla="*/ 323 w 579"/>
                <a:gd name="T85" fmla="*/ 28 h 438"/>
                <a:gd name="T86" fmla="*/ 312 w 579"/>
                <a:gd name="T87" fmla="*/ 18 h 438"/>
                <a:gd name="T88" fmla="*/ 289 w 579"/>
                <a:gd name="T89" fmla="*/ 36 h 438"/>
                <a:gd name="T90" fmla="*/ 261 w 579"/>
                <a:gd name="T91" fmla="*/ 49 h 438"/>
                <a:gd name="T92" fmla="*/ 244 w 579"/>
                <a:gd name="T93" fmla="*/ 41 h 438"/>
                <a:gd name="T94" fmla="*/ 231 w 579"/>
                <a:gd name="T95" fmla="*/ 31 h 438"/>
                <a:gd name="T96" fmla="*/ 215 w 579"/>
                <a:gd name="T97" fmla="*/ 51 h 438"/>
                <a:gd name="T98" fmla="*/ 185 w 579"/>
                <a:gd name="T99" fmla="*/ 41 h 438"/>
                <a:gd name="T100" fmla="*/ 167 w 579"/>
                <a:gd name="T101" fmla="*/ 41 h 438"/>
                <a:gd name="T102" fmla="*/ 151 w 579"/>
                <a:gd name="T103" fmla="*/ 59 h 438"/>
                <a:gd name="T104" fmla="*/ 95 w 579"/>
                <a:gd name="T105" fmla="*/ 60 h 438"/>
                <a:gd name="T106" fmla="*/ 56 w 579"/>
                <a:gd name="T107" fmla="*/ 59 h 438"/>
                <a:gd name="T108" fmla="*/ 19 w 579"/>
                <a:gd name="T109" fmla="*/ 5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9" h="438">
                  <a:moveTo>
                    <a:pt x="0" y="69"/>
                  </a:moveTo>
                  <a:lnTo>
                    <a:pt x="19" y="95"/>
                  </a:lnTo>
                  <a:lnTo>
                    <a:pt x="19" y="95"/>
                  </a:lnTo>
                  <a:lnTo>
                    <a:pt x="19" y="100"/>
                  </a:lnTo>
                  <a:lnTo>
                    <a:pt x="23" y="105"/>
                  </a:lnTo>
                  <a:lnTo>
                    <a:pt x="28" y="113"/>
                  </a:lnTo>
                  <a:lnTo>
                    <a:pt x="31" y="118"/>
                  </a:lnTo>
                  <a:lnTo>
                    <a:pt x="33" y="123"/>
                  </a:lnTo>
                  <a:lnTo>
                    <a:pt x="33" y="128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24" y="144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3" y="161"/>
                  </a:lnTo>
                  <a:lnTo>
                    <a:pt x="10" y="167"/>
                  </a:lnTo>
                  <a:lnTo>
                    <a:pt x="5" y="182"/>
                  </a:lnTo>
                  <a:lnTo>
                    <a:pt x="5" y="182"/>
                  </a:lnTo>
                  <a:lnTo>
                    <a:pt x="3" y="187"/>
                  </a:lnTo>
                  <a:lnTo>
                    <a:pt x="5" y="192"/>
                  </a:lnTo>
                  <a:lnTo>
                    <a:pt x="8" y="202"/>
                  </a:lnTo>
                  <a:lnTo>
                    <a:pt x="8" y="202"/>
                  </a:lnTo>
                  <a:lnTo>
                    <a:pt x="8" y="211"/>
                  </a:lnTo>
                  <a:lnTo>
                    <a:pt x="8" y="220"/>
                  </a:lnTo>
                  <a:lnTo>
                    <a:pt x="6" y="236"/>
                  </a:lnTo>
                  <a:lnTo>
                    <a:pt x="1" y="262"/>
                  </a:lnTo>
                  <a:lnTo>
                    <a:pt x="1" y="262"/>
                  </a:lnTo>
                  <a:lnTo>
                    <a:pt x="1" y="267"/>
                  </a:lnTo>
                  <a:lnTo>
                    <a:pt x="3" y="271"/>
                  </a:lnTo>
                  <a:lnTo>
                    <a:pt x="8" y="272"/>
                  </a:lnTo>
                  <a:lnTo>
                    <a:pt x="11" y="272"/>
                  </a:lnTo>
                  <a:lnTo>
                    <a:pt x="19" y="272"/>
                  </a:lnTo>
                  <a:lnTo>
                    <a:pt x="23" y="274"/>
                  </a:lnTo>
                  <a:lnTo>
                    <a:pt x="24" y="277"/>
                  </a:lnTo>
                  <a:lnTo>
                    <a:pt x="24" y="277"/>
                  </a:lnTo>
                  <a:lnTo>
                    <a:pt x="23" y="280"/>
                  </a:lnTo>
                  <a:lnTo>
                    <a:pt x="21" y="284"/>
                  </a:lnTo>
                  <a:lnTo>
                    <a:pt x="18" y="289"/>
                  </a:lnTo>
                  <a:lnTo>
                    <a:pt x="18" y="292"/>
                  </a:lnTo>
                  <a:lnTo>
                    <a:pt x="18" y="292"/>
                  </a:lnTo>
                  <a:lnTo>
                    <a:pt x="18" y="295"/>
                  </a:lnTo>
                  <a:lnTo>
                    <a:pt x="19" y="298"/>
                  </a:lnTo>
                  <a:lnTo>
                    <a:pt x="23" y="300"/>
                  </a:lnTo>
                  <a:lnTo>
                    <a:pt x="28" y="302"/>
                  </a:lnTo>
                  <a:lnTo>
                    <a:pt x="31" y="305"/>
                  </a:lnTo>
                  <a:lnTo>
                    <a:pt x="31" y="305"/>
                  </a:lnTo>
                  <a:lnTo>
                    <a:pt x="33" y="312"/>
                  </a:lnTo>
                  <a:lnTo>
                    <a:pt x="34" y="315"/>
                  </a:lnTo>
                  <a:lnTo>
                    <a:pt x="31" y="318"/>
                  </a:lnTo>
                  <a:lnTo>
                    <a:pt x="31" y="318"/>
                  </a:lnTo>
                  <a:lnTo>
                    <a:pt x="26" y="326"/>
                  </a:lnTo>
                  <a:lnTo>
                    <a:pt x="23" y="333"/>
                  </a:lnTo>
                  <a:lnTo>
                    <a:pt x="23" y="336"/>
                  </a:lnTo>
                  <a:lnTo>
                    <a:pt x="24" y="338"/>
                  </a:lnTo>
                  <a:lnTo>
                    <a:pt x="28" y="341"/>
                  </a:lnTo>
                  <a:lnTo>
                    <a:pt x="34" y="344"/>
                  </a:lnTo>
                  <a:lnTo>
                    <a:pt x="34" y="344"/>
                  </a:lnTo>
                  <a:lnTo>
                    <a:pt x="39" y="348"/>
                  </a:lnTo>
                  <a:lnTo>
                    <a:pt x="42" y="353"/>
                  </a:lnTo>
                  <a:lnTo>
                    <a:pt x="46" y="364"/>
                  </a:lnTo>
                  <a:lnTo>
                    <a:pt x="46" y="364"/>
                  </a:lnTo>
                  <a:lnTo>
                    <a:pt x="49" y="369"/>
                  </a:lnTo>
                  <a:lnTo>
                    <a:pt x="52" y="372"/>
                  </a:lnTo>
                  <a:lnTo>
                    <a:pt x="59" y="377"/>
                  </a:lnTo>
                  <a:lnTo>
                    <a:pt x="62" y="379"/>
                  </a:lnTo>
                  <a:lnTo>
                    <a:pt x="65" y="382"/>
                  </a:lnTo>
                  <a:lnTo>
                    <a:pt x="67" y="385"/>
                  </a:lnTo>
                  <a:lnTo>
                    <a:pt x="67" y="392"/>
                  </a:lnTo>
                  <a:lnTo>
                    <a:pt x="67" y="392"/>
                  </a:lnTo>
                  <a:lnTo>
                    <a:pt x="69" y="395"/>
                  </a:lnTo>
                  <a:lnTo>
                    <a:pt x="70" y="399"/>
                  </a:lnTo>
                  <a:lnTo>
                    <a:pt x="75" y="402"/>
                  </a:lnTo>
                  <a:lnTo>
                    <a:pt x="80" y="405"/>
                  </a:lnTo>
                  <a:lnTo>
                    <a:pt x="82" y="407"/>
                  </a:lnTo>
                  <a:lnTo>
                    <a:pt x="84" y="412"/>
                  </a:lnTo>
                  <a:lnTo>
                    <a:pt x="82" y="425"/>
                  </a:lnTo>
                  <a:lnTo>
                    <a:pt x="82" y="425"/>
                  </a:lnTo>
                  <a:lnTo>
                    <a:pt x="93" y="433"/>
                  </a:lnTo>
                  <a:lnTo>
                    <a:pt x="98" y="436"/>
                  </a:lnTo>
                  <a:lnTo>
                    <a:pt x="105" y="438"/>
                  </a:lnTo>
                  <a:lnTo>
                    <a:pt x="105" y="438"/>
                  </a:lnTo>
                  <a:lnTo>
                    <a:pt x="111" y="438"/>
                  </a:lnTo>
                  <a:lnTo>
                    <a:pt x="116" y="438"/>
                  </a:lnTo>
                  <a:lnTo>
                    <a:pt x="126" y="435"/>
                  </a:lnTo>
                  <a:lnTo>
                    <a:pt x="126" y="435"/>
                  </a:lnTo>
                  <a:lnTo>
                    <a:pt x="133" y="433"/>
                  </a:lnTo>
                  <a:lnTo>
                    <a:pt x="138" y="431"/>
                  </a:lnTo>
                  <a:lnTo>
                    <a:pt x="141" y="428"/>
                  </a:lnTo>
                  <a:lnTo>
                    <a:pt x="144" y="423"/>
                  </a:lnTo>
                  <a:lnTo>
                    <a:pt x="149" y="413"/>
                  </a:lnTo>
                  <a:lnTo>
                    <a:pt x="152" y="404"/>
                  </a:lnTo>
                  <a:lnTo>
                    <a:pt x="152" y="404"/>
                  </a:lnTo>
                  <a:lnTo>
                    <a:pt x="156" y="397"/>
                  </a:lnTo>
                  <a:lnTo>
                    <a:pt x="159" y="394"/>
                  </a:lnTo>
                  <a:lnTo>
                    <a:pt x="162" y="392"/>
                  </a:lnTo>
                  <a:lnTo>
                    <a:pt x="171" y="392"/>
                  </a:lnTo>
                  <a:lnTo>
                    <a:pt x="171" y="392"/>
                  </a:lnTo>
                  <a:lnTo>
                    <a:pt x="179" y="389"/>
                  </a:lnTo>
                  <a:lnTo>
                    <a:pt x="187" y="385"/>
                  </a:lnTo>
                  <a:lnTo>
                    <a:pt x="197" y="381"/>
                  </a:lnTo>
                  <a:lnTo>
                    <a:pt x="205" y="376"/>
                  </a:lnTo>
                  <a:lnTo>
                    <a:pt x="205" y="376"/>
                  </a:lnTo>
                  <a:lnTo>
                    <a:pt x="217" y="366"/>
                  </a:lnTo>
                  <a:lnTo>
                    <a:pt x="223" y="361"/>
                  </a:lnTo>
                  <a:lnTo>
                    <a:pt x="226" y="354"/>
                  </a:lnTo>
                  <a:lnTo>
                    <a:pt x="226" y="354"/>
                  </a:lnTo>
                  <a:lnTo>
                    <a:pt x="233" y="344"/>
                  </a:lnTo>
                  <a:lnTo>
                    <a:pt x="236" y="341"/>
                  </a:lnTo>
                  <a:lnTo>
                    <a:pt x="241" y="338"/>
                  </a:lnTo>
                  <a:lnTo>
                    <a:pt x="241" y="338"/>
                  </a:lnTo>
                  <a:lnTo>
                    <a:pt x="243" y="338"/>
                  </a:lnTo>
                  <a:lnTo>
                    <a:pt x="246" y="340"/>
                  </a:lnTo>
                  <a:lnTo>
                    <a:pt x="249" y="343"/>
                  </a:lnTo>
                  <a:lnTo>
                    <a:pt x="249" y="343"/>
                  </a:lnTo>
                  <a:lnTo>
                    <a:pt x="256" y="349"/>
                  </a:lnTo>
                  <a:lnTo>
                    <a:pt x="264" y="354"/>
                  </a:lnTo>
                  <a:lnTo>
                    <a:pt x="264" y="354"/>
                  </a:lnTo>
                  <a:lnTo>
                    <a:pt x="269" y="356"/>
                  </a:lnTo>
                  <a:lnTo>
                    <a:pt x="274" y="356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94" y="354"/>
                  </a:lnTo>
                  <a:lnTo>
                    <a:pt x="300" y="351"/>
                  </a:lnTo>
                  <a:lnTo>
                    <a:pt x="305" y="348"/>
                  </a:lnTo>
                  <a:lnTo>
                    <a:pt x="308" y="341"/>
                  </a:lnTo>
                  <a:lnTo>
                    <a:pt x="313" y="336"/>
                  </a:lnTo>
                  <a:lnTo>
                    <a:pt x="317" y="330"/>
                  </a:lnTo>
                  <a:lnTo>
                    <a:pt x="323" y="326"/>
                  </a:lnTo>
                  <a:lnTo>
                    <a:pt x="331" y="323"/>
                  </a:lnTo>
                  <a:lnTo>
                    <a:pt x="331" y="323"/>
                  </a:lnTo>
                  <a:lnTo>
                    <a:pt x="338" y="325"/>
                  </a:lnTo>
                  <a:lnTo>
                    <a:pt x="343" y="326"/>
                  </a:lnTo>
                  <a:lnTo>
                    <a:pt x="354" y="336"/>
                  </a:lnTo>
                  <a:lnTo>
                    <a:pt x="361" y="340"/>
                  </a:lnTo>
                  <a:lnTo>
                    <a:pt x="368" y="341"/>
                  </a:lnTo>
                  <a:lnTo>
                    <a:pt x="374" y="341"/>
                  </a:lnTo>
                  <a:lnTo>
                    <a:pt x="381" y="336"/>
                  </a:lnTo>
                  <a:lnTo>
                    <a:pt x="381" y="336"/>
                  </a:lnTo>
                  <a:lnTo>
                    <a:pt x="386" y="335"/>
                  </a:lnTo>
                  <a:lnTo>
                    <a:pt x="387" y="335"/>
                  </a:lnTo>
                  <a:lnTo>
                    <a:pt x="391" y="338"/>
                  </a:lnTo>
                  <a:lnTo>
                    <a:pt x="394" y="338"/>
                  </a:lnTo>
                  <a:lnTo>
                    <a:pt x="394" y="338"/>
                  </a:lnTo>
                  <a:lnTo>
                    <a:pt x="399" y="336"/>
                  </a:lnTo>
                  <a:lnTo>
                    <a:pt x="400" y="333"/>
                  </a:lnTo>
                  <a:lnTo>
                    <a:pt x="404" y="325"/>
                  </a:lnTo>
                  <a:lnTo>
                    <a:pt x="404" y="325"/>
                  </a:lnTo>
                  <a:lnTo>
                    <a:pt x="407" y="321"/>
                  </a:lnTo>
                  <a:lnTo>
                    <a:pt x="412" y="320"/>
                  </a:lnTo>
                  <a:lnTo>
                    <a:pt x="415" y="317"/>
                  </a:lnTo>
                  <a:lnTo>
                    <a:pt x="420" y="315"/>
                  </a:lnTo>
                  <a:lnTo>
                    <a:pt x="420" y="315"/>
                  </a:lnTo>
                  <a:lnTo>
                    <a:pt x="422" y="310"/>
                  </a:lnTo>
                  <a:lnTo>
                    <a:pt x="423" y="303"/>
                  </a:lnTo>
                  <a:lnTo>
                    <a:pt x="427" y="290"/>
                  </a:lnTo>
                  <a:lnTo>
                    <a:pt x="427" y="262"/>
                  </a:lnTo>
                  <a:lnTo>
                    <a:pt x="427" y="262"/>
                  </a:lnTo>
                  <a:lnTo>
                    <a:pt x="432" y="251"/>
                  </a:lnTo>
                  <a:lnTo>
                    <a:pt x="433" y="239"/>
                  </a:lnTo>
                  <a:lnTo>
                    <a:pt x="435" y="228"/>
                  </a:lnTo>
                  <a:lnTo>
                    <a:pt x="438" y="216"/>
                  </a:lnTo>
                  <a:lnTo>
                    <a:pt x="438" y="216"/>
                  </a:lnTo>
                  <a:lnTo>
                    <a:pt x="443" y="205"/>
                  </a:lnTo>
                  <a:lnTo>
                    <a:pt x="450" y="197"/>
                  </a:lnTo>
                  <a:lnTo>
                    <a:pt x="458" y="188"/>
                  </a:lnTo>
                  <a:lnTo>
                    <a:pt x="468" y="182"/>
                  </a:lnTo>
                  <a:lnTo>
                    <a:pt x="468" y="182"/>
                  </a:lnTo>
                  <a:lnTo>
                    <a:pt x="473" y="180"/>
                  </a:lnTo>
                  <a:lnTo>
                    <a:pt x="476" y="177"/>
                  </a:lnTo>
                  <a:lnTo>
                    <a:pt x="479" y="172"/>
                  </a:lnTo>
                  <a:lnTo>
                    <a:pt x="481" y="167"/>
                  </a:lnTo>
                  <a:lnTo>
                    <a:pt x="481" y="167"/>
                  </a:lnTo>
                  <a:lnTo>
                    <a:pt x="482" y="147"/>
                  </a:lnTo>
                  <a:lnTo>
                    <a:pt x="547" y="172"/>
                  </a:lnTo>
                  <a:lnTo>
                    <a:pt x="547" y="172"/>
                  </a:lnTo>
                  <a:lnTo>
                    <a:pt x="551" y="167"/>
                  </a:lnTo>
                  <a:lnTo>
                    <a:pt x="556" y="161"/>
                  </a:lnTo>
                  <a:lnTo>
                    <a:pt x="556" y="161"/>
                  </a:lnTo>
                  <a:lnTo>
                    <a:pt x="565" y="152"/>
                  </a:lnTo>
                  <a:lnTo>
                    <a:pt x="571" y="144"/>
                  </a:lnTo>
                  <a:lnTo>
                    <a:pt x="571" y="144"/>
                  </a:lnTo>
                  <a:lnTo>
                    <a:pt x="576" y="136"/>
                  </a:lnTo>
                  <a:lnTo>
                    <a:pt x="578" y="131"/>
                  </a:lnTo>
                  <a:lnTo>
                    <a:pt x="578" y="118"/>
                  </a:lnTo>
                  <a:lnTo>
                    <a:pt x="578" y="118"/>
                  </a:lnTo>
                  <a:lnTo>
                    <a:pt x="579" y="110"/>
                  </a:lnTo>
                  <a:lnTo>
                    <a:pt x="579" y="103"/>
                  </a:lnTo>
                  <a:lnTo>
                    <a:pt x="579" y="103"/>
                  </a:lnTo>
                  <a:lnTo>
                    <a:pt x="579" y="95"/>
                  </a:lnTo>
                  <a:lnTo>
                    <a:pt x="578" y="93"/>
                  </a:lnTo>
                  <a:lnTo>
                    <a:pt x="573" y="93"/>
                  </a:lnTo>
                  <a:lnTo>
                    <a:pt x="573" y="93"/>
                  </a:lnTo>
                  <a:lnTo>
                    <a:pt x="569" y="90"/>
                  </a:lnTo>
                  <a:lnTo>
                    <a:pt x="566" y="87"/>
                  </a:lnTo>
                  <a:lnTo>
                    <a:pt x="566" y="87"/>
                  </a:lnTo>
                  <a:lnTo>
                    <a:pt x="566" y="77"/>
                  </a:lnTo>
                  <a:lnTo>
                    <a:pt x="566" y="65"/>
                  </a:lnTo>
                  <a:lnTo>
                    <a:pt x="565" y="55"/>
                  </a:lnTo>
                  <a:lnTo>
                    <a:pt x="563" y="52"/>
                  </a:lnTo>
                  <a:lnTo>
                    <a:pt x="560" y="49"/>
                  </a:lnTo>
                  <a:lnTo>
                    <a:pt x="560" y="49"/>
                  </a:lnTo>
                  <a:lnTo>
                    <a:pt x="550" y="46"/>
                  </a:lnTo>
                  <a:lnTo>
                    <a:pt x="543" y="44"/>
                  </a:lnTo>
                  <a:lnTo>
                    <a:pt x="542" y="42"/>
                  </a:lnTo>
                  <a:lnTo>
                    <a:pt x="542" y="41"/>
                  </a:lnTo>
                  <a:lnTo>
                    <a:pt x="545" y="28"/>
                  </a:lnTo>
                  <a:lnTo>
                    <a:pt x="545" y="28"/>
                  </a:lnTo>
                  <a:lnTo>
                    <a:pt x="545" y="24"/>
                  </a:lnTo>
                  <a:lnTo>
                    <a:pt x="542" y="18"/>
                  </a:lnTo>
                  <a:lnTo>
                    <a:pt x="537" y="10"/>
                  </a:lnTo>
                  <a:lnTo>
                    <a:pt x="537" y="10"/>
                  </a:lnTo>
                  <a:lnTo>
                    <a:pt x="533" y="8"/>
                  </a:lnTo>
                  <a:lnTo>
                    <a:pt x="528" y="6"/>
                  </a:lnTo>
                  <a:lnTo>
                    <a:pt x="522" y="8"/>
                  </a:lnTo>
                  <a:lnTo>
                    <a:pt x="515" y="11"/>
                  </a:lnTo>
                  <a:lnTo>
                    <a:pt x="507" y="13"/>
                  </a:lnTo>
                  <a:lnTo>
                    <a:pt x="507" y="13"/>
                  </a:lnTo>
                  <a:lnTo>
                    <a:pt x="502" y="11"/>
                  </a:lnTo>
                  <a:lnTo>
                    <a:pt x="496" y="6"/>
                  </a:lnTo>
                  <a:lnTo>
                    <a:pt x="489" y="1"/>
                  </a:lnTo>
                  <a:lnTo>
                    <a:pt x="484" y="0"/>
                  </a:lnTo>
                  <a:lnTo>
                    <a:pt x="484" y="0"/>
                  </a:lnTo>
                  <a:lnTo>
                    <a:pt x="479" y="0"/>
                  </a:lnTo>
                  <a:lnTo>
                    <a:pt x="476" y="1"/>
                  </a:lnTo>
                  <a:lnTo>
                    <a:pt x="476" y="1"/>
                  </a:lnTo>
                  <a:lnTo>
                    <a:pt x="469" y="10"/>
                  </a:lnTo>
                  <a:lnTo>
                    <a:pt x="459" y="19"/>
                  </a:lnTo>
                  <a:lnTo>
                    <a:pt x="455" y="23"/>
                  </a:lnTo>
                  <a:lnTo>
                    <a:pt x="450" y="26"/>
                  </a:lnTo>
                  <a:lnTo>
                    <a:pt x="445" y="28"/>
                  </a:lnTo>
                  <a:lnTo>
                    <a:pt x="438" y="26"/>
                  </a:lnTo>
                  <a:lnTo>
                    <a:pt x="438" y="26"/>
                  </a:lnTo>
                  <a:lnTo>
                    <a:pt x="435" y="24"/>
                  </a:lnTo>
                  <a:lnTo>
                    <a:pt x="433" y="23"/>
                  </a:lnTo>
                  <a:lnTo>
                    <a:pt x="432" y="21"/>
                  </a:lnTo>
                  <a:lnTo>
                    <a:pt x="425" y="23"/>
                  </a:lnTo>
                  <a:lnTo>
                    <a:pt x="425" y="23"/>
                  </a:lnTo>
                  <a:lnTo>
                    <a:pt x="420" y="26"/>
                  </a:lnTo>
                  <a:lnTo>
                    <a:pt x="414" y="31"/>
                  </a:lnTo>
                  <a:lnTo>
                    <a:pt x="414" y="31"/>
                  </a:lnTo>
                  <a:lnTo>
                    <a:pt x="412" y="37"/>
                  </a:lnTo>
                  <a:lnTo>
                    <a:pt x="410" y="42"/>
                  </a:lnTo>
                  <a:lnTo>
                    <a:pt x="410" y="42"/>
                  </a:lnTo>
                  <a:lnTo>
                    <a:pt x="407" y="42"/>
                  </a:lnTo>
                  <a:lnTo>
                    <a:pt x="404" y="37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394" y="24"/>
                  </a:lnTo>
                  <a:lnTo>
                    <a:pt x="391" y="23"/>
                  </a:lnTo>
                  <a:lnTo>
                    <a:pt x="386" y="23"/>
                  </a:lnTo>
                  <a:lnTo>
                    <a:pt x="381" y="26"/>
                  </a:lnTo>
                  <a:lnTo>
                    <a:pt x="369" y="31"/>
                  </a:lnTo>
                  <a:lnTo>
                    <a:pt x="364" y="33"/>
                  </a:lnTo>
                  <a:lnTo>
                    <a:pt x="358" y="33"/>
                  </a:lnTo>
                  <a:lnTo>
                    <a:pt x="358" y="33"/>
                  </a:lnTo>
                  <a:lnTo>
                    <a:pt x="340" y="31"/>
                  </a:lnTo>
                  <a:lnTo>
                    <a:pt x="331" y="29"/>
                  </a:lnTo>
                  <a:lnTo>
                    <a:pt x="323" y="28"/>
                  </a:lnTo>
                  <a:lnTo>
                    <a:pt x="323" y="28"/>
                  </a:lnTo>
                  <a:lnTo>
                    <a:pt x="320" y="24"/>
                  </a:lnTo>
                  <a:lnTo>
                    <a:pt x="317" y="23"/>
                  </a:lnTo>
                  <a:lnTo>
                    <a:pt x="313" y="19"/>
                  </a:lnTo>
                  <a:lnTo>
                    <a:pt x="312" y="18"/>
                  </a:lnTo>
                  <a:lnTo>
                    <a:pt x="312" y="18"/>
                  </a:lnTo>
                  <a:lnTo>
                    <a:pt x="302" y="21"/>
                  </a:lnTo>
                  <a:lnTo>
                    <a:pt x="294" y="23"/>
                  </a:lnTo>
                  <a:lnTo>
                    <a:pt x="294" y="23"/>
                  </a:lnTo>
                  <a:lnTo>
                    <a:pt x="292" y="28"/>
                  </a:lnTo>
                  <a:lnTo>
                    <a:pt x="290" y="33"/>
                  </a:lnTo>
                  <a:lnTo>
                    <a:pt x="289" y="36"/>
                  </a:lnTo>
                  <a:lnTo>
                    <a:pt x="284" y="41"/>
                  </a:lnTo>
                  <a:lnTo>
                    <a:pt x="284" y="41"/>
                  </a:lnTo>
                  <a:lnTo>
                    <a:pt x="274" y="49"/>
                  </a:lnTo>
                  <a:lnTo>
                    <a:pt x="269" y="51"/>
                  </a:lnTo>
                  <a:lnTo>
                    <a:pt x="261" y="49"/>
                  </a:lnTo>
                  <a:lnTo>
                    <a:pt x="261" y="49"/>
                  </a:lnTo>
                  <a:lnTo>
                    <a:pt x="256" y="49"/>
                  </a:lnTo>
                  <a:lnTo>
                    <a:pt x="249" y="47"/>
                  </a:lnTo>
                  <a:lnTo>
                    <a:pt x="246" y="44"/>
                  </a:lnTo>
                  <a:lnTo>
                    <a:pt x="244" y="42"/>
                  </a:lnTo>
                  <a:lnTo>
                    <a:pt x="244" y="41"/>
                  </a:lnTo>
                  <a:lnTo>
                    <a:pt x="244" y="41"/>
                  </a:lnTo>
                  <a:lnTo>
                    <a:pt x="243" y="36"/>
                  </a:lnTo>
                  <a:lnTo>
                    <a:pt x="241" y="33"/>
                  </a:lnTo>
                  <a:lnTo>
                    <a:pt x="239" y="31"/>
                  </a:lnTo>
                  <a:lnTo>
                    <a:pt x="235" y="31"/>
                  </a:lnTo>
                  <a:lnTo>
                    <a:pt x="235" y="31"/>
                  </a:lnTo>
                  <a:lnTo>
                    <a:pt x="231" y="31"/>
                  </a:lnTo>
                  <a:lnTo>
                    <a:pt x="230" y="34"/>
                  </a:lnTo>
                  <a:lnTo>
                    <a:pt x="228" y="42"/>
                  </a:lnTo>
                  <a:lnTo>
                    <a:pt x="226" y="47"/>
                  </a:lnTo>
                  <a:lnTo>
                    <a:pt x="225" y="51"/>
                  </a:lnTo>
                  <a:lnTo>
                    <a:pt x="221" y="51"/>
                  </a:lnTo>
                  <a:lnTo>
                    <a:pt x="215" y="51"/>
                  </a:lnTo>
                  <a:lnTo>
                    <a:pt x="215" y="51"/>
                  </a:lnTo>
                  <a:lnTo>
                    <a:pt x="202" y="44"/>
                  </a:lnTo>
                  <a:lnTo>
                    <a:pt x="195" y="42"/>
                  </a:lnTo>
                  <a:lnTo>
                    <a:pt x="189" y="41"/>
                  </a:lnTo>
                  <a:lnTo>
                    <a:pt x="189" y="41"/>
                  </a:lnTo>
                  <a:lnTo>
                    <a:pt x="185" y="41"/>
                  </a:lnTo>
                  <a:lnTo>
                    <a:pt x="182" y="42"/>
                  </a:lnTo>
                  <a:lnTo>
                    <a:pt x="179" y="42"/>
                  </a:lnTo>
                  <a:lnTo>
                    <a:pt x="175" y="42"/>
                  </a:lnTo>
                  <a:lnTo>
                    <a:pt x="175" y="42"/>
                  </a:lnTo>
                  <a:lnTo>
                    <a:pt x="171" y="41"/>
                  </a:lnTo>
                  <a:lnTo>
                    <a:pt x="167" y="41"/>
                  </a:lnTo>
                  <a:lnTo>
                    <a:pt x="164" y="42"/>
                  </a:lnTo>
                  <a:lnTo>
                    <a:pt x="161" y="46"/>
                  </a:lnTo>
                  <a:lnTo>
                    <a:pt x="157" y="54"/>
                  </a:lnTo>
                  <a:lnTo>
                    <a:pt x="154" y="57"/>
                  </a:lnTo>
                  <a:lnTo>
                    <a:pt x="151" y="59"/>
                  </a:lnTo>
                  <a:lnTo>
                    <a:pt x="151" y="59"/>
                  </a:lnTo>
                  <a:lnTo>
                    <a:pt x="143" y="62"/>
                  </a:lnTo>
                  <a:lnTo>
                    <a:pt x="129" y="62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2" y="62"/>
                  </a:lnTo>
                  <a:lnTo>
                    <a:pt x="95" y="60"/>
                  </a:lnTo>
                  <a:lnTo>
                    <a:pt x="84" y="57"/>
                  </a:lnTo>
                  <a:lnTo>
                    <a:pt x="84" y="57"/>
                  </a:lnTo>
                  <a:lnTo>
                    <a:pt x="77" y="57"/>
                  </a:lnTo>
                  <a:lnTo>
                    <a:pt x="70" y="57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47" y="57"/>
                  </a:lnTo>
                  <a:lnTo>
                    <a:pt x="38" y="54"/>
                  </a:lnTo>
                  <a:lnTo>
                    <a:pt x="28" y="51"/>
                  </a:lnTo>
                  <a:lnTo>
                    <a:pt x="24" y="51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0" y="62"/>
                  </a:lnTo>
                  <a:lnTo>
                    <a:pt x="5" y="67"/>
                  </a:lnTo>
                  <a:lnTo>
                    <a:pt x="0" y="69"/>
                  </a:lnTo>
                  <a:lnTo>
                    <a:pt x="0" y="69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Freeform 41"/>
            <p:cNvSpPr>
              <a:spLocks/>
            </p:cNvSpPr>
            <p:nvPr/>
          </p:nvSpPr>
          <p:spPr bwMode="auto">
            <a:xfrm>
              <a:off x="3544888" y="4452939"/>
              <a:ext cx="682625" cy="877888"/>
            </a:xfrm>
            <a:custGeom>
              <a:avLst/>
              <a:gdLst>
                <a:gd name="T0" fmla="*/ 425 w 430"/>
                <a:gd name="T1" fmla="*/ 118 h 553"/>
                <a:gd name="T2" fmla="*/ 425 w 430"/>
                <a:gd name="T3" fmla="*/ 136 h 553"/>
                <a:gd name="T4" fmla="*/ 425 w 430"/>
                <a:gd name="T5" fmla="*/ 163 h 553"/>
                <a:gd name="T6" fmla="*/ 414 w 430"/>
                <a:gd name="T7" fmla="*/ 156 h 553"/>
                <a:gd name="T8" fmla="*/ 399 w 430"/>
                <a:gd name="T9" fmla="*/ 174 h 553"/>
                <a:gd name="T10" fmla="*/ 363 w 430"/>
                <a:gd name="T11" fmla="*/ 169 h 553"/>
                <a:gd name="T12" fmla="*/ 317 w 430"/>
                <a:gd name="T13" fmla="*/ 199 h 553"/>
                <a:gd name="T14" fmla="*/ 310 w 430"/>
                <a:gd name="T15" fmla="*/ 220 h 553"/>
                <a:gd name="T16" fmla="*/ 338 w 430"/>
                <a:gd name="T17" fmla="*/ 222 h 553"/>
                <a:gd name="T18" fmla="*/ 351 w 430"/>
                <a:gd name="T19" fmla="*/ 259 h 553"/>
                <a:gd name="T20" fmla="*/ 363 w 430"/>
                <a:gd name="T21" fmla="*/ 296 h 553"/>
                <a:gd name="T22" fmla="*/ 351 w 430"/>
                <a:gd name="T23" fmla="*/ 314 h 553"/>
                <a:gd name="T24" fmla="*/ 353 w 430"/>
                <a:gd name="T25" fmla="*/ 338 h 553"/>
                <a:gd name="T26" fmla="*/ 355 w 430"/>
                <a:gd name="T27" fmla="*/ 373 h 553"/>
                <a:gd name="T28" fmla="*/ 356 w 430"/>
                <a:gd name="T29" fmla="*/ 411 h 553"/>
                <a:gd name="T30" fmla="*/ 345 w 430"/>
                <a:gd name="T31" fmla="*/ 434 h 553"/>
                <a:gd name="T32" fmla="*/ 351 w 430"/>
                <a:gd name="T33" fmla="*/ 465 h 553"/>
                <a:gd name="T34" fmla="*/ 350 w 430"/>
                <a:gd name="T35" fmla="*/ 496 h 553"/>
                <a:gd name="T36" fmla="*/ 351 w 430"/>
                <a:gd name="T37" fmla="*/ 548 h 553"/>
                <a:gd name="T38" fmla="*/ 325 w 430"/>
                <a:gd name="T39" fmla="*/ 498 h 553"/>
                <a:gd name="T40" fmla="*/ 269 w 430"/>
                <a:gd name="T41" fmla="*/ 450 h 553"/>
                <a:gd name="T42" fmla="*/ 192 w 430"/>
                <a:gd name="T43" fmla="*/ 411 h 553"/>
                <a:gd name="T44" fmla="*/ 135 w 430"/>
                <a:gd name="T45" fmla="*/ 388 h 553"/>
                <a:gd name="T46" fmla="*/ 66 w 430"/>
                <a:gd name="T47" fmla="*/ 394 h 553"/>
                <a:gd name="T48" fmla="*/ 33 w 430"/>
                <a:gd name="T49" fmla="*/ 392 h 553"/>
                <a:gd name="T50" fmla="*/ 26 w 430"/>
                <a:gd name="T51" fmla="*/ 374 h 553"/>
                <a:gd name="T52" fmla="*/ 25 w 430"/>
                <a:gd name="T53" fmla="*/ 342 h 553"/>
                <a:gd name="T54" fmla="*/ 25 w 430"/>
                <a:gd name="T55" fmla="*/ 320 h 553"/>
                <a:gd name="T56" fmla="*/ 20 w 430"/>
                <a:gd name="T57" fmla="*/ 301 h 553"/>
                <a:gd name="T58" fmla="*/ 11 w 430"/>
                <a:gd name="T59" fmla="*/ 276 h 553"/>
                <a:gd name="T60" fmla="*/ 5 w 430"/>
                <a:gd name="T61" fmla="*/ 243 h 553"/>
                <a:gd name="T62" fmla="*/ 13 w 430"/>
                <a:gd name="T63" fmla="*/ 227 h 553"/>
                <a:gd name="T64" fmla="*/ 23 w 430"/>
                <a:gd name="T65" fmla="*/ 199 h 553"/>
                <a:gd name="T66" fmla="*/ 31 w 430"/>
                <a:gd name="T67" fmla="*/ 177 h 553"/>
                <a:gd name="T68" fmla="*/ 49 w 430"/>
                <a:gd name="T69" fmla="*/ 161 h 553"/>
                <a:gd name="T70" fmla="*/ 72 w 430"/>
                <a:gd name="T71" fmla="*/ 123 h 553"/>
                <a:gd name="T72" fmla="*/ 82 w 430"/>
                <a:gd name="T73" fmla="*/ 94 h 553"/>
                <a:gd name="T74" fmla="*/ 95 w 430"/>
                <a:gd name="T75" fmla="*/ 81 h 553"/>
                <a:gd name="T76" fmla="*/ 120 w 430"/>
                <a:gd name="T77" fmla="*/ 79 h 553"/>
                <a:gd name="T78" fmla="*/ 128 w 430"/>
                <a:gd name="T79" fmla="*/ 66 h 553"/>
                <a:gd name="T80" fmla="*/ 146 w 430"/>
                <a:gd name="T81" fmla="*/ 74 h 553"/>
                <a:gd name="T82" fmla="*/ 163 w 430"/>
                <a:gd name="T83" fmla="*/ 54 h 553"/>
                <a:gd name="T84" fmla="*/ 169 w 430"/>
                <a:gd name="T85" fmla="*/ 38 h 553"/>
                <a:gd name="T86" fmla="*/ 177 w 430"/>
                <a:gd name="T87" fmla="*/ 7 h 553"/>
                <a:gd name="T88" fmla="*/ 204 w 430"/>
                <a:gd name="T89" fmla="*/ 10 h 553"/>
                <a:gd name="T90" fmla="*/ 220 w 430"/>
                <a:gd name="T91" fmla="*/ 20 h 553"/>
                <a:gd name="T92" fmla="*/ 223 w 430"/>
                <a:gd name="T93" fmla="*/ 36 h 553"/>
                <a:gd name="T94" fmla="*/ 253 w 430"/>
                <a:gd name="T95" fmla="*/ 44 h 553"/>
                <a:gd name="T96" fmla="*/ 276 w 430"/>
                <a:gd name="T97" fmla="*/ 44 h 553"/>
                <a:gd name="T98" fmla="*/ 289 w 430"/>
                <a:gd name="T99" fmla="*/ 69 h 553"/>
                <a:gd name="T100" fmla="*/ 318 w 430"/>
                <a:gd name="T101" fmla="*/ 77 h 553"/>
                <a:gd name="T102" fmla="*/ 335 w 430"/>
                <a:gd name="T103" fmla="*/ 59 h 553"/>
                <a:gd name="T104" fmla="*/ 353 w 430"/>
                <a:gd name="T105" fmla="*/ 64 h 553"/>
                <a:gd name="T106" fmla="*/ 373 w 430"/>
                <a:gd name="T107" fmla="*/ 90 h 553"/>
                <a:gd name="T108" fmla="*/ 394 w 430"/>
                <a:gd name="T109" fmla="*/ 95 h 553"/>
                <a:gd name="T110" fmla="*/ 414 w 430"/>
                <a:gd name="T111" fmla="*/ 102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0" h="553">
                  <a:moveTo>
                    <a:pt x="414" y="102"/>
                  </a:moveTo>
                  <a:lnTo>
                    <a:pt x="415" y="108"/>
                  </a:lnTo>
                  <a:lnTo>
                    <a:pt x="415" y="108"/>
                  </a:lnTo>
                  <a:lnTo>
                    <a:pt x="415" y="113"/>
                  </a:lnTo>
                  <a:lnTo>
                    <a:pt x="419" y="115"/>
                  </a:lnTo>
                  <a:lnTo>
                    <a:pt x="425" y="118"/>
                  </a:lnTo>
                  <a:lnTo>
                    <a:pt x="425" y="118"/>
                  </a:lnTo>
                  <a:lnTo>
                    <a:pt x="427" y="122"/>
                  </a:lnTo>
                  <a:lnTo>
                    <a:pt x="427" y="125"/>
                  </a:lnTo>
                  <a:lnTo>
                    <a:pt x="425" y="130"/>
                  </a:lnTo>
                  <a:lnTo>
                    <a:pt x="425" y="130"/>
                  </a:lnTo>
                  <a:lnTo>
                    <a:pt x="425" y="136"/>
                  </a:lnTo>
                  <a:lnTo>
                    <a:pt x="427" y="143"/>
                  </a:lnTo>
                  <a:lnTo>
                    <a:pt x="430" y="149"/>
                  </a:lnTo>
                  <a:lnTo>
                    <a:pt x="430" y="153"/>
                  </a:lnTo>
                  <a:lnTo>
                    <a:pt x="428" y="156"/>
                  </a:lnTo>
                  <a:lnTo>
                    <a:pt x="428" y="156"/>
                  </a:lnTo>
                  <a:lnTo>
                    <a:pt x="425" y="163"/>
                  </a:lnTo>
                  <a:lnTo>
                    <a:pt x="424" y="166"/>
                  </a:lnTo>
                  <a:lnTo>
                    <a:pt x="420" y="164"/>
                  </a:lnTo>
                  <a:lnTo>
                    <a:pt x="415" y="158"/>
                  </a:lnTo>
                  <a:lnTo>
                    <a:pt x="415" y="158"/>
                  </a:lnTo>
                  <a:lnTo>
                    <a:pt x="415" y="156"/>
                  </a:lnTo>
                  <a:lnTo>
                    <a:pt x="414" y="156"/>
                  </a:lnTo>
                  <a:lnTo>
                    <a:pt x="412" y="159"/>
                  </a:lnTo>
                  <a:lnTo>
                    <a:pt x="410" y="168"/>
                  </a:lnTo>
                  <a:lnTo>
                    <a:pt x="410" y="168"/>
                  </a:lnTo>
                  <a:lnTo>
                    <a:pt x="407" y="171"/>
                  </a:lnTo>
                  <a:lnTo>
                    <a:pt x="402" y="172"/>
                  </a:lnTo>
                  <a:lnTo>
                    <a:pt x="399" y="174"/>
                  </a:lnTo>
                  <a:lnTo>
                    <a:pt x="396" y="174"/>
                  </a:lnTo>
                  <a:lnTo>
                    <a:pt x="387" y="172"/>
                  </a:lnTo>
                  <a:lnTo>
                    <a:pt x="379" y="171"/>
                  </a:lnTo>
                  <a:lnTo>
                    <a:pt x="379" y="171"/>
                  </a:lnTo>
                  <a:lnTo>
                    <a:pt x="371" y="169"/>
                  </a:lnTo>
                  <a:lnTo>
                    <a:pt x="363" y="169"/>
                  </a:lnTo>
                  <a:lnTo>
                    <a:pt x="355" y="171"/>
                  </a:lnTo>
                  <a:lnTo>
                    <a:pt x="346" y="174"/>
                  </a:lnTo>
                  <a:lnTo>
                    <a:pt x="346" y="174"/>
                  </a:lnTo>
                  <a:lnTo>
                    <a:pt x="338" y="182"/>
                  </a:lnTo>
                  <a:lnTo>
                    <a:pt x="328" y="191"/>
                  </a:lnTo>
                  <a:lnTo>
                    <a:pt x="317" y="199"/>
                  </a:lnTo>
                  <a:lnTo>
                    <a:pt x="310" y="209"/>
                  </a:lnTo>
                  <a:lnTo>
                    <a:pt x="310" y="209"/>
                  </a:lnTo>
                  <a:lnTo>
                    <a:pt x="307" y="214"/>
                  </a:lnTo>
                  <a:lnTo>
                    <a:pt x="305" y="218"/>
                  </a:lnTo>
                  <a:lnTo>
                    <a:pt x="307" y="220"/>
                  </a:lnTo>
                  <a:lnTo>
                    <a:pt x="310" y="220"/>
                  </a:lnTo>
                  <a:lnTo>
                    <a:pt x="318" y="220"/>
                  </a:lnTo>
                  <a:lnTo>
                    <a:pt x="328" y="218"/>
                  </a:lnTo>
                  <a:lnTo>
                    <a:pt x="328" y="218"/>
                  </a:lnTo>
                  <a:lnTo>
                    <a:pt x="333" y="218"/>
                  </a:lnTo>
                  <a:lnTo>
                    <a:pt x="337" y="220"/>
                  </a:lnTo>
                  <a:lnTo>
                    <a:pt x="338" y="222"/>
                  </a:lnTo>
                  <a:lnTo>
                    <a:pt x="338" y="223"/>
                  </a:lnTo>
                  <a:lnTo>
                    <a:pt x="340" y="230"/>
                  </a:lnTo>
                  <a:lnTo>
                    <a:pt x="340" y="238"/>
                  </a:lnTo>
                  <a:lnTo>
                    <a:pt x="340" y="238"/>
                  </a:lnTo>
                  <a:lnTo>
                    <a:pt x="345" y="248"/>
                  </a:lnTo>
                  <a:lnTo>
                    <a:pt x="351" y="259"/>
                  </a:lnTo>
                  <a:lnTo>
                    <a:pt x="364" y="281"/>
                  </a:lnTo>
                  <a:lnTo>
                    <a:pt x="364" y="281"/>
                  </a:lnTo>
                  <a:lnTo>
                    <a:pt x="368" y="287"/>
                  </a:lnTo>
                  <a:lnTo>
                    <a:pt x="368" y="292"/>
                  </a:lnTo>
                  <a:lnTo>
                    <a:pt x="366" y="294"/>
                  </a:lnTo>
                  <a:lnTo>
                    <a:pt x="363" y="296"/>
                  </a:lnTo>
                  <a:lnTo>
                    <a:pt x="358" y="297"/>
                  </a:lnTo>
                  <a:lnTo>
                    <a:pt x="355" y="301"/>
                  </a:lnTo>
                  <a:lnTo>
                    <a:pt x="351" y="304"/>
                  </a:lnTo>
                  <a:lnTo>
                    <a:pt x="351" y="310"/>
                  </a:lnTo>
                  <a:lnTo>
                    <a:pt x="351" y="310"/>
                  </a:lnTo>
                  <a:lnTo>
                    <a:pt x="351" y="314"/>
                  </a:lnTo>
                  <a:lnTo>
                    <a:pt x="350" y="319"/>
                  </a:lnTo>
                  <a:lnTo>
                    <a:pt x="348" y="325"/>
                  </a:lnTo>
                  <a:lnTo>
                    <a:pt x="346" y="328"/>
                  </a:lnTo>
                  <a:lnTo>
                    <a:pt x="346" y="332"/>
                  </a:lnTo>
                  <a:lnTo>
                    <a:pt x="348" y="335"/>
                  </a:lnTo>
                  <a:lnTo>
                    <a:pt x="353" y="338"/>
                  </a:lnTo>
                  <a:lnTo>
                    <a:pt x="353" y="338"/>
                  </a:lnTo>
                  <a:lnTo>
                    <a:pt x="356" y="342"/>
                  </a:lnTo>
                  <a:lnTo>
                    <a:pt x="358" y="347"/>
                  </a:lnTo>
                  <a:lnTo>
                    <a:pt x="358" y="351"/>
                  </a:lnTo>
                  <a:lnTo>
                    <a:pt x="358" y="358"/>
                  </a:lnTo>
                  <a:lnTo>
                    <a:pt x="355" y="373"/>
                  </a:lnTo>
                  <a:lnTo>
                    <a:pt x="353" y="379"/>
                  </a:lnTo>
                  <a:lnTo>
                    <a:pt x="355" y="384"/>
                  </a:lnTo>
                  <a:lnTo>
                    <a:pt x="355" y="384"/>
                  </a:lnTo>
                  <a:lnTo>
                    <a:pt x="356" y="397"/>
                  </a:lnTo>
                  <a:lnTo>
                    <a:pt x="358" y="404"/>
                  </a:lnTo>
                  <a:lnTo>
                    <a:pt x="356" y="411"/>
                  </a:lnTo>
                  <a:lnTo>
                    <a:pt x="356" y="411"/>
                  </a:lnTo>
                  <a:lnTo>
                    <a:pt x="353" y="417"/>
                  </a:lnTo>
                  <a:lnTo>
                    <a:pt x="350" y="422"/>
                  </a:lnTo>
                  <a:lnTo>
                    <a:pt x="345" y="427"/>
                  </a:lnTo>
                  <a:lnTo>
                    <a:pt x="345" y="434"/>
                  </a:lnTo>
                  <a:lnTo>
                    <a:pt x="345" y="434"/>
                  </a:lnTo>
                  <a:lnTo>
                    <a:pt x="345" y="438"/>
                  </a:lnTo>
                  <a:lnTo>
                    <a:pt x="345" y="445"/>
                  </a:lnTo>
                  <a:lnTo>
                    <a:pt x="346" y="450"/>
                  </a:lnTo>
                  <a:lnTo>
                    <a:pt x="346" y="453"/>
                  </a:lnTo>
                  <a:lnTo>
                    <a:pt x="346" y="453"/>
                  </a:lnTo>
                  <a:lnTo>
                    <a:pt x="351" y="465"/>
                  </a:lnTo>
                  <a:lnTo>
                    <a:pt x="351" y="470"/>
                  </a:lnTo>
                  <a:lnTo>
                    <a:pt x="350" y="476"/>
                  </a:lnTo>
                  <a:lnTo>
                    <a:pt x="350" y="476"/>
                  </a:lnTo>
                  <a:lnTo>
                    <a:pt x="346" y="486"/>
                  </a:lnTo>
                  <a:lnTo>
                    <a:pt x="346" y="493"/>
                  </a:lnTo>
                  <a:lnTo>
                    <a:pt x="350" y="496"/>
                  </a:lnTo>
                  <a:lnTo>
                    <a:pt x="358" y="506"/>
                  </a:lnTo>
                  <a:lnTo>
                    <a:pt x="351" y="530"/>
                  </a:lnTo>
                  <a:lnTo>
                    <a:pt x="355" y="553"/>
                  </a:lnTo>
                  <a:lnTo>
                    <a:pt x="355" y="553"/>
                  </a:lnTo>
                  <a:lnTo>
                    <a:pt x="353" y="550"/>
                  </a:lnTo>
                  <a:lnTo>
                    <a:pt x="351" y="548"/>
                  </a:lnTo>
                  <a:lnTo>
                    <a:pt x="348" y="544"/>
                  </a:lnTo>
                  <a:lnTo>
                    <a:pt x="348" y="544"/>
                  </a:lnTo>
                  <a:lnTo>
                    <a:pt x="343" y="535"/>
                  </a:lnTo>
                  <a:lnTo>
                    <a:pt x="340" y="527"/>
                  </a:lnTo>
                  <a:lnTo>
                    <a:pt x="333" y="511"/>
                  </a:lnTo>
                  <a:lnTo>
                    <a:pt x="325" y="498"/>
                  </a:lnTo>
                  <a:lnTo>
                    <a:pt x="325" y="498"/>
                  </a:lnTo>
                  <a:lnTo>
                    <a:pt x="320" y="491"/>
                  </a:lnTo>
                  <a:lnTo>
                    <a:pt x="315" y="484"/>
                  </a:lnTo>
                  <a:lnTo>
                    <a:pt x="302" y="473"/>
                  </a:lnTo>
                  <a:lnTo>
                    <a:pt x="302" y="473"/>
                  </a:lnTo>
                  <a:lnTo>
                    <a:pt x="269" y="450"/>
                  </a:lnTo>
                  <a:lnTo>
                    <a:pt x="251" y="438"/>
                  </a:lnTo>
                  <a:lnTo>
                    <a:pt x="235" y="430"/>
                  </a:lnTo>
                  <a:lnTo>
                    <a:pt x="235" y="430"/>
                  </a:lnTo>
                  <a:lnTo>
                    <a:pt x="213" y="419"/>
                  </a:lnTo>
                  <a:lnTo>
                    <a:pt x="202" y="414"/>
                  </a:lnTo>
                  <a:lnTo>
                    <a:pt x="192" y="411"/>
                  </a:lnTo>
                  <a:lnTo>
                    <a:pt x="192" y="411"/>
                  </a:lnTo>
                  <a:lnTo>
                    <a:pt x="177" y="406"/>
                  </a:lnTo>
                  <a:lnTo>
                    <a:pt x="164" y="399"/>
                  </a:lnTo>
                  <a:lnTo>
                    <a:pt x="149" y="392"/>
                  </a:lnTo>
                  <a:lnTo>
                    <a:pt x="143" y="389"/>
                  </a:lnTo>
                  <a:lnTo>
                    <a:pt x="135" y="388"/>
                  </a:lnTo>
                  <a:lnTo>
                    <a:pt x="135" y="388"/>
                  </a:lnTo>
                  <a:lnTo>
                    <a:pt x="117" y="388"/>
                  </a:lnTo>
                  <a:lnTo>
                    <a:pt x="98" y="388"/>
                  </a:lnTo>
                  <a:lnTo>
                    <a:pt x="82" y="391"/>
                  </a:lnTo>
                  <a:lnTo>
                    <a:pt x="66" y="394"/>
                  </a:lnTo>
                  <a:lnTo>
                    <a:pt x="66" y="394"/>
                  </a:lnTo>
                  <a:lnTo>
                    <a:pt x="51" y="401"/>
                  </a:lnTo>
                  <a:lnTo>
                    <a:pt x="44" y="404"/>
                  </a:lnTo>
                  <a:lnTo>
                    <a:pt x="36" y="406"/>
                  </a:lnTo>
                  <a:lnTo>
                    <a:pt x="36" y="406"/>
                  </a:lnTo>
                  <a:lnTo>
                    <a:pt x="33" y="392"/>
                  </a:lnTo>
                  <a:lnTo>
                    <a:pt x="33" y="392"/>
                  </a:lnTo>
                  <a:lnTo>
                    <a:pt x="33" y="389"/>
                  </a:lnTo>
                  <a:lnTo>
                    <a:pt x="33" y="388"/>
                  </a:lnTo>
                  <a:lnTo>
                    <a:pt x="33" y="388"/>
                  </a:lnTo>
                  <a:lnTo>
                    <a:pt x="28" y="378"/>
                  </a:lnTo>
                  <a:lnTo>
                    <a:pt x="28" y="378"/>
                  </a:lnTo>
                  <a:lnTo>
                    <a:pt x="26" y="374"/>
                  </a:lnTo>
                  <a:lnTo>
                    <a:pt x="26" y="369"/>
                  </a:lnTo>
                  <a:lnTo>
                    <a:pt x="30" y="360"/>
                  </a:lnTo>
                  <a:lnTo>
                    <a:pt x="30" y="360"/>
                  </a:lnTo>
                  <a:lnTo>
                    <a:pt x="28" y="355"/>
                  </a:lnTo>
                  <a:lnTo>
                    <a:pt x="26" y="348"/>
                  </a:lnTo>
                  <a:lnTo>
                    <a:pt x="25" y="342"/>
                  </a:lnTo>
                  <a:lnTo>
                    <a:pt x="23" y="335"/>
                  </a:lnTo>
                  <a:lnTo>
                    <a:pt x="23" y="335"/>
                  </a:lnTo>
                  <a:lnTo>
                    <a:pt x="25" y="328"/>
                  </a:lnTo>
                  <a:lnTo>
                    <a:pt x="26" y="324"/>
                  </a:lnTo>
                  <a:lnTo>
                    <a:pt x="25" y="320"/>
                  </a:lnTo>
                  <a:lnTo>
                    <a:pt x="25" y="320"/>
                  </a:lnTo>
                  <a:lnTo>
                    <a:pt x="23" y="317"/>
                  </a:lnTo>
                  <a:lnTo>
                    <a:pt x="21" y="315"/>
                  </a:lnTo>
                  <a:lnTo>
                    <a:pt x="20" y="314"/>
                  </a:lnTo>
                  <a:lnTo>
                    <a:pt x="20" y="309"/>
                  </a:lnTo>
                  <a:lnTo>
                    <a:pt x="20" y="309"/>
                  </a:lnTo>
                  <a:lnTo>
                    <a:pt x="20" y="301"/>
                  </a:lnTo>
                  <a:lnTo>
                    <a:pt x="18" y="292"/>
                  </a:lnTo>
                  <a:lnTo>
                    <a:pt x="18" y="292"/>
                  </a:lnTo>
                  <a:lnTo>
                    <a:pt x="16" y="284"/>
                  </a:lnTo>
                  <a:lnTo>
                    <a:pt x="15" y="279"/>
                  </a:lnTo>
                  <a:lnTo>
                    <a:pt x="11" y="276"/>
                  </a:lnTo>
                  <a:lnTo>
                    <a:pt x="11" y="276"/>
                  </a:lnTo>
                  <a:lnTo>
                    <a:pt x="0" y="261"/>
                  </a:lnTo>
                  <a:lnTo>
                    <a:pt x="0" y="261"/>
                  </a:lnTo>
                  <a:lnTo>
                    <a:pt x="2" y="253"/>
                  </a:lnTo>
                  <a:lnTo>
                    <a:pt x="5" y="246"/>
                  </a:lnTo>
                  <a:lnTo>
                    <a:pt x="5" y="246"/>
                  </a:lnTo>
                  <a:lnTo>
                    <a:pt x="5" y="243"/>
                  </a:lnTo>
                  <a:lnTo>
                    <a:pt x="7" y="240"/>
                  </a:lnTo>
                  <a:lnTo>
                    <a:pt x="7" y="240"/>
                  </a:lnTo>
                  <a:lnTo>
                    <a:pt x="7" y="235"/>
                  </a:lnTo>
                  <a:lnTo>
                    <a:pt x="8" y="232"/>
                  </a:lnTo>
                  <a:lnTo>
                    <a:pt x="11" y="230"/>
                  </a:lnTo>
                  <a:lnTo>
                    <a:pt x="13" y="227"/>
                  </a:lnTo>
                  <a:lnTo>
                    <a:pt x="13" y="227"/>
                  </a:lnTo>
                  <a:lnTo>
                    <a:pt x="16" y="222"/>
                  </a:lnTo>
                  <a:lnTo>
                    <a:pt x="20" y="215"/>
                  </a:lnTo>
                  <a:lnTo>
                    <a:pt x="20" y="215"/>
                  </a:lnTo>
                  <a:lnTo>
                    <a:pt x="21" y="207"/>
                  </a:lnTo>
                  <a:lnTo>
                    <a:pt x="23" y="199"/>
                  </a:lnTo>
                  <a:lnTo>
                    <a:pt x="23" y="199"/>
                  </a:lnTo>
                  <a:lnTo>
                    <a:pt x="25" y="194"/>
                  </a:lnTo>
                  <a:lnTo>
                    <a:pt x="28" y="189"/>
                  </a:lnTo>
                  <a:lnTo>
                    <a:pt x="31" y="184"/>
                  </a:lnTo>
                  <a:lnTo>
                    <a:pt x="31" y="177"/>
                  </a:lnTo>
                  <a:lnTo>
                    <a:pt x="31" y="177"/>
                  </a:lnTo>
                  <a:lnTo>
                    <a:pt x="31" y="174"/>
                  </a:lnTo>
                  <a:lnTo>
                    <a:pt x="34" y="172"/>
                  </a:lnTo>
                  <a:lnTo>
                    <a:pt x="38" y="171"/>
                  </a:lnTo>
                  <a:lnTo>
                    <a:pt x="41" y="169"/>
                  </a:lnTo>
                  <a:lnTo>
                    <a:pt x="41" y="169"/>
                  </a:lnTo>
                  <a:lnTo>
                    <a:pt x="49" y="161"/>
                  </a:lnTo>
                  <a:lnTo>
                    <a:pt x="49" y="161"/>
                  </a:lnTo>
                  <a:lnTo>
                    <a:pt x="57" y="153"/>
                  </a:lnTo>
                  <a:lnTo>
                    <a:pt x="66" y="145"/>
                  </a:lnTo>
                  <a:lnTo>
                    <a:pt x="71" y="135"/>
                  </a:lnTo>
                  <a:lnTo>
                    <a:pt x="72" y="130"/>
                  </a:lnTo>
                  <a:lnTo>
                    <a:pt x="72" y="123"/>
                  </a:lnTo>
                  <a:lnTo>
                    <a:pt x="72" y="123"/>
                  </a:lnTo>
                  <a:lnTo>
                    <a:pt x="74" y="118"/>
                  </a:lnTo>
                  <a:lnTo>
                    <a:pt x="77" y="110"/>
                  </a:lnTo>
                  <a:lnTo>
                    <a:pt x="82" y="102"/>
                  </a:lnTo>
                  <a:lnTo>
                    <a:pt x="82" y="99"/>
                  </a:lnTo>
                  <a:lnTo>
                    <a:pt x="82" y="94"/>
                  </a:lnTo>
                  <a:lnTo>
                    <a:pt x="82" y="94"/>
                  </a:lnTo>
                  <a:lnTo>
                    <a:pt x="80" y="87"/>
                  </a:lnTo>
                  <a:lnTo>
                    <a:pt x="82" y="85"/>
                  </a:lnTo>
                  <a:lnTo>
                    <a:pt x="87" y="84"/>
                  </a:lnTo>
                  <a:lnTo>
                    <a:pt x="87" y="84"/>
                  </a:lnTo>
                  <a:lnTo>
                    <a:pt x="95" y="81"/>
                  </a:lnTo>
                  <a:lnTo>
                    <a:pt x="100" y="81"/>
                  </a:lnTo>
                  <a:lnTo>
                    <a:pt x="103" y="81"/>
                  </a:lnTo>
                  <a:lnTo>
                    <a:pt x="103" y="81"/>
                  </a:lnTo>
                  <a:lnTo>
                    <a:pt x="108" y="82"/>
                  </a:lnTo>
                  <a:lnTo>
                    <a:pt x="115" y="81"/>
                  </a:lnTo>
                  <a:lnTo>
                    <a:pt x="120" y="79"/>
                  </a:lnTo>
                  <a:lnTo>
                    <a:pt x="120" y="77"/>
                  </a:lnTo>
                  <a:lnTo>
                    <a:pt x="120" y="74"/>
                  </a:lnTo>
                  <a:lnTo>
                    <a:pt x="120" y="74"/>
                  </a:lnTo>
                  <a:lnTo>
                    <a:pt x="121" y="69"/>
                  </a:lnTo>
                  <a:lnTo>
                    <a:pt x="125" y="67"/>
                  </a:lnTo>
                  <a:lnTo>
                    <a:pt x="128" y="66"/>
                  </a:lnTo>
                  <a:lnTo>
                    <a:pt x="128" y="66"/>
                  </a:lnTo>
                  <a:lnTo>
                    <a:pt x="135" y="67"/>
                  </a:lnTo>
                  <a:lnTo>
                    <a:pt x="140" y="69"/>
                  </a:lnTo>
                  <a:lnTo>
                    <a:pt x="140" y="69"/>
                  </a:lnTo>
                  <a:lnTo>
                    <a:pt x="144" y="74"/>
                  </a:lnTo>
                  <a:lnTo>
                    <a:pt x="146" y="74"/>
                  </a:lnTo>
                  <a:lnTo>
                    <a:pt x="149" y="74"/>
                  </a:lnTo>
                  <a:lnTo>
                    <a:pt x="149" y="74"/>
                  </a:lnTo>
                  <a:lnTo>
                    <a:pt x="153" y="72"/>
                  </a:lnTo>
                  <a:lnTo>
                    <a:pt x="156" y="71"/>
                  </a:lnTo>
                  <a:lnTo>
                    <a:pt x="161" y="62"/>
                  </a:lnTo>
                  <a:lnTo>
                    <a:pt x="163" y="54"/>
                  </a:lnTo>
                  <a:lnTo>
                    <a:pt x="164" y="44"/>
                  </a:lnTo>
                  <a:lnTo>
                    <a:pt x="164" y="44"/>
                  </a:lnTo>
                  <a:lnTo>
                    <a:pt x="164" y="41"/>
                  </a:lnTo>
                  <a:lnTo>
                    <a:pt x="166" y="39"/>
                  </a:lnTo>
                  <a:lnTo>
                    <a:pt x="169" y="38"/>
                  </a:lnTo>
                  <a:lnTo>
                    <a:pt x="169" y="38"/>
                  </a:lnTo>
                  <a:lnTo>
                    <a:pt x="171" y="31"/>
                  </a:lnTo>
                  <a:lnTo>
                    <a:pt x="171" y="25"/>
                  </a:lnTo>
                  <a:lnTo>
                    <a:pt x="171" y="18"/>
                  </a:lnTo>
                  <a:lnTo>
                    <a:pt x="172" y="13"/>
                  </a:lnTo>
                  <a:lnTo>
                    <a:pt x="172" y="13"/>
                  </a:lnTo>
                  <a:lnTo>
                    <a:pt x="177" y="7"/>
                  </a:lnTo>
                  <a:lnTo>
                    <a:pt x="181" y="2"/>
                  </a:lnTo>
                  <a:lnTo>
                    <a:pt x="181" y="0"/>
                  </a:lnTo>
                  <a:lnTo>
                    <a:pt x="194" y="3"/>
                  </a:lnTo>
                  <a:lnTo>
                    <a:pt x="194" y="3"/>
                  </a:lnTo>
                  <a:lnTo>
                    <a:pt x="199" y="8"/>
                  </a:lnTo>
                  <a:lnTo>
                    <a:pt x="204" y="10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22" y="13"/>
                  </a:lnTo>
                  <a:lnTo>
                    <a:pt x="223" y="15"/>
                  </a:lnTo>
                  <a:lnTo>
                    <a:pt x="223" y="17"/>
                  </a:lnTo>
                  <a:lnTo>
                    <a:pt x="220" y="20"/>
                  </a:lnTo>
                  <a:lnTo>
                    <a:pt x="215" y="26"/>
                  </a:lnTo>
                  <a:lnTo>
                    <a:pt x="215" y="31"/>
                  </a:lnTo>
                  <a:lnTo>
                    <a:pt x="217" y="36"/>
                  </a:lnTo>
                  <a:lnTo>
                    <a:pt x="217" y="36"/>
                  </a:lnTo>
                  <a:lnTo>
                    <a:pt x="220" y="36"/>
                  </a:lnTo>
                  <a:lnTo>
                    <a:pt x="223" y="36"/>
                  </a:lnTo>
                  <a:lnTo>
                    <a:pt x="227" y="36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36" y="43"/>
                  </a:lnTo>
                  <a:lnTo>
                    <a:pt x="240" y="44"/>
                  </a:lnTo>
                  <a:lnTo>
                    <a:pt x="253" y="44"/>
                  </a:lnTo>
                  <a:lnTo>
                    <a:pt x="253" y="44"/>
                  </a:lnTo>
                  <a:lnTo>
                    <a:pt x="263" y="43"/>
                  </a:lnTo>
                  <a:lnTo>
                    <a:pt x="268" y="43"/>
                  </a:lnTo>
                  <a:lnTo>
                    <a:pt x="273" y="43"/>
                  </a:lnTo>
                  <a:lnTo>
                    <a:pt x="273" y="43"/>
                  </a:lnTo>
                  <a:lnTo>
                    <a:pt x="276" y="44"/>
                  </a:lnTo>
                  <a:lnTo>
                    <a:pt x="281" y="49"/>
                  </a:lnTo>
                  <a:lnTo>
                    <a:pt x="286" y="54"/>
                  </a:lnTo>
                  <a:lnTo>
                    <a:pt x="287" y="58"/>
                  </a:lnTo>
                  <a:lnTo>
                    <a:pt x="287" y="58"/>
                  </a:lnTo>
                  <a:lnTo>
                    <a:pt x="287" y="67"/>
                  </a:lnTo>
                  <a:lnTo>
                    <a:pt x="289" y="69"/>
                  </a:lnTo>
                  <a:lnTo>
                    <a:pt x="291" y="69"/>
                  </a:lnTo>
                  <a:lnTo>
                    <a:pt x="294" y="69"/>
                  </a:lnTo>
                  <a:lnTo>
                    <a:pt x="302" y="71"/>
                  </a:lnTo>
                  <a:lnTo>
                    <a:pt x="302" y="71"/>
                  </a:lnTo>
                  <a:lnTo>
                    <a:pt x="312" y="76"/>
                  </a:lnTo>
                  <a:lnTo>
                    <a:pt x="318" y="77"/>
                  </a:lnTo>
                  <a:lnTo>
                    <a:pt x="322" y="77"/>
                  </a:lnTo>
                  <a:lnTo>
                    <a:pt x="328" y="64"/>
                  </a:lnTo>
                  <a:lnTo>
                    <a:pt x="328" y="64"/>
                  </a:lnTo>
                  <a:lnTo>
                    <a:pt x="330" y="58"/>
                  </a:lnTo>
                  <a:lnTo>
                    <a:pt x="332" y="56"/>
                  </a:lnTo>
                  <a:lnTo>
                    <a:pt x="335" y="59"/>
                  </a:lnTo>
                  <a:lnTo>
                    <a:pt x="335" y="59"/>
                  </a:lnTo>
                  <a:lnTo>
                    <a:pt x="340" y="61"/>
                  </a:lnTo>
                  <a:lnTo>
                    <a:pt x="343" y="61"/>
                  </a:lnTo>
                  <a:lnTo>
                    <a:pt x="348" y="62"/>
                  </a:lnTo>
                  <a:lnTo>
                    <a:pt x="351" y="62"/>
                  </a:lnTo>
                  <a:lnTo>
                    <a:pt x="353" y="64"/>
                  </a:lnTo>
                  <a:lnTo>
                    <a:pt x="356" y="72"/>
                  </a:lnTo>
                  <a:lnTo>
                    <a:pt x="356" y="72"/>
                  </a:lnTo>
                  <a:lnTo>
                    <a:pt x="358" y="77"/>
                  </a:lnTo>
                  <a:lnTo>
                    <a:pt x="363" y="82"/>
                  </a:lnTo>
                  <a:lnTo>
                    <a:pt x="368" y="87"/>
                  </a:lnTo>
                  <a:lnTo>
                    <a:pt x="373" y="90"/>
                  </a:lnTo>
                  <a:lnTo>
                    <a:pt x="373" y="90"/>
                  </a:lnTo>
                  <a:lnTo>
                    <a:pt x="381" y="90"/>
                  </a:lnTo>
                  <a:lnTo>
                    <a:pt x="384" y="90"/>
                  </a:lnTo>
                  <a:lnTo>
                    <a:pt x="389" y="94"/>
                  </a:lnTo>
                  <a:lnTo>
                    <a:pt x="389" y="94"/>
                  </a:lnTo>
                  <a:lnTo>
                    <a:pt x="394" y="95"/>
                  </a:lnTo>
                  <a:lnTo>
                    <a:pt x="401" y="95"/>
                  </a:lnTo>
                  <a:lnTo>
                    <a:pt x="401" y="95"/>
                  </a:lnTo>
                  <a:lnTo>
                    <a:pt x="406" y="97"/>
                  </a:lnTo>
                  <a:lnTo>
                    <a:pt x="407" y="100"/>
                  </a:lnTo>
                  <a:lnTo>
                    <a:pt x="410" y="102"/>
                  </a:lnTo>
                  <a:lnTo>
                    <a:pt x="414" y="102"/>
                  </a:lnTo>
                  <a:lnTo>
                    <a:pt x="414" y="102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Freeform 42"/>
            <p:cNvSpPr>
              <a:spLocks/>
            </p:cNvSpPr>
            <p:nvPr/>
          </p:nvSpPr>
          <p:spPr bwMode="auto">
            <a:xfrm>
              <a:off x="5948363" y="1106489"/>
              <a:ext cx="423863" cy="333375"/>
            </a:xfrm>
            <a:custGeom>
              <a:avLst/>
              <a:gdLst>
                <a:gd name="T0" fmla="*/ 253 w 267"/>
                <a:gd name="T1" fmla="*/ 44 h 210"/>
                <a:gd name="T2" fmla="*/ 236 w 267"/>
                <a:gd name="T3" fmla="*/ 67 h 210"/>
                <a:gd name="T4" fmla="*/ 226 w 267"/>
                <a:gd name="T5" fmla="*/ 72 h 210"/>
                <a:gd name="T6" fmla="*/ 213 w 267"/>
                <a:gd name="T7" fmla="*/ 74 h 210"/>
                <a:gd name="T8" fmla="*/ 210 w 267"/>
                <a:gd name="T9" fmla="*/ 87 h 210"/>
                <a:gd name="T10" fmla="*/ 213 w 267"/>
                <a:gd name="T11" fmla="*/ 102 h 210"/>
                <a:gd name="T12" fmla="*/ 208 w 267"/>
                <a:gd name="T13" fmla="*/ 113 h 210"/>
                <a:gd name="T14" fmla="*/ 197 w 267"/>
                <a:gd name="T15" fmla="*/ 126 h 210"/>
                <a:gd name="T16" fmla="*/ 182 w 267"/>
                <a:gd name="T17" fmla="*/ 133 h 210"/>
                <a:gd name="T18" fmla="*/ 179 w 267"/>
                <a:gd name="T19" fmla="*/ 140 h 210"/>
                <a:gd name="T20" fmla="*/ 177 w 267"/>
                <a:gd name="T21" fmla="*/ 146 h 210"/>
                <a:gd name="T22" fmla="*/ 174 w 267"/>
                <a:gd name="T23" fmla="*/ 163 h 210"/>
                <a:gd name="T24" fmla="*/ 174 w 267"/>
                <a:gd name="T25" fmla="*/ 169 h 210"/>
                <a:gd name="T26" fmla="*/ 157 w 267"/>
                <a:gd name="T27" fmla="*/ 176 h 210"/>
                <a:gd name="T28" fmla="*/ 149 w 267"/>
                <a:gd name="T29" fmla="*/ 186 h 210"/>
                <a:gd name="T30" fmla="*/ 138 w 267"/>
                <a:gd name="T31" fmla="*/ 191 h 210"/>
                <a:gd name="T32" fmla="*/ 126 w 267"/>
                <a:gd name="T33" fmla="*/ 186 h 210"/>
                <a:gd name="T34" fmla="*/ 120 w 267"/>
                <a:gd name="T35" fmla="*/ 187 h 210"/>
                <a:gd name="T36" fmla="*/ 110 w 267"/>
                <a:gd name="T37" fmla="*/ 202 h 210"/>
                <a:gd name="T38" fmla="*/ 95 w 267"/>
                <a:gd name="T39" fmla="*/ 204 h 210"/>
                <a:gd name="T40" fmla="*/ 72 w 267"/>
                <a:gd name="T41" fmla="*/ 186 h 210"/>
                <a:gd name="T42" fmla="*/ 23 w 267"/>
                <a:gd name="T43" fmla="*/ 182 h 210"/>
                <a:gd name="T44" fmla="*/ 6 w 267"/>
                <a:gd name="T45" fmla="*/ 177 h 210"/>
                <a:gd name="T46" fmla="*/ 1 w 267"/>
                <a:gd name="T47" fmla="*/ 171 h 210"/>
                <a:gd name="T48" fmla="*/ 11 w 267"/>
                <a:gd name="T49" fmla="*/ 163 h 210"/>
                <a:gd name="T50" fmla="*/ 23 w 267"/>
                <a:gd name="T51" fmla="*/ 140 h 210"/>
                <a:gd name="T52" fmla="*/ 26 w 267"/>
                <a:gd name="T53" fmla="*/ 125 h 210"/>
                <a:gd name="T54" fmla="*/ 36 w 267"/>
                <a:gd name="T55" fmla="*/ 102 h 210"/>
                <a:gd name="T56" fmla="*/ 33 w 267"/>
                <a:gd name="T57" fmla="*/ 82 h 210"/>
                <a:gd name="T58" fmla="*/ 47 w 267"/>
                <a:gd name="T59" fmla="*/ 64 h 210"/>
                <a:gd name="T60" fmla="*/ 52 w 267"/>
                <a:gd name="T61" fmla="*/ 61 h 210"/>
                <a:gd name="T62" fmla="*/ 52 w 267"/>
                <a:gd name="T63" fmla="*/ 43 h 210"/>
                <a:gd name="T64" fmla="*/ 72 w 267"/>
                <a:gd name="T65" fmla="*/ 35 h 210"/>
                <a:gd name="T66" fmla="*/ 87 w 267"/>
                <a:gd name="T67" fmla="*/ 39 h 210"/>
                <a:gd name="T68" fmla="*/ 105 w 267"/>
                <a:gd name="T69" fmla="*/ 36 h 210"/>
                <a:gd name="T70" fmla="*/ 118 w 267"/>
                <a:gd name="T71" fmla="*/ 36 h 210"/>
                <a:gd name="T72" fmla="*/ 143 w 267"/>
                <a:gd name="T73" fmla="*/ 39 h 210"/>
                <a:gd name="T74" fmla="*/ 184 w 267"/>
                <a:gd name="T75" fmla="*/ 30 h 210"/>
                <a:gd name="T76" fmla="*/ 215 w 267"/>
                <a:gd name="T77" fmla="*/ 20 h 210"/>
                <a:gd name="T78" fmla="*/ 238 w 267"/>
                <a:gd name="T79" fmla="*/ 2 h 210"/>
                <a:gd name="T80" fmla="*/ 249 w 267"/>
                <a:gd name="T81" fmla="*/ 0 h 210"/>
                <a:gd name="T82" fmla="*/ 253 w 267"/>
                <a:gd name="T83" fmla="*/ 8 h 210"/>
                <a:gd name="T84" fmla="*/ 261 w 267"/>
                <a:gd name="T85" fmla="*/ 21 h 210"/>
                <a:gd name="T86" fmla="*/ 266 w 267"/>
                <a:gd name="T87" fmla="*/ 2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7" h="210">
                  <a:moveTo>
                    <a:pt x="267" y="35"/>
                  </a:moveTo>
                  <a:lnTo>
                    <a:pt x="253" y="44"/>
                  </a:lnTo>
                  <a:lnTo>
                    <a:pt x="253" y="44"/>
                  </a:lnTo>
                  <a:lnTo>
                    <a:pt x="246" y="58"/>
                  </a:lnTo>
                  <a:lnTo>
                    <a:pt x="241" y="62"/>
                  </a:lnTo>
                  <a:lnTo>
                    <a:pt x="236" y="67"/>
                  </a:lnTo>
                  <a:lnTo>
                    <a:pt x="236" y="67"/>
                  </a:lnTo>
                  <a:lnTo>
                    <a:pt x="230" y="71"/>
                  </a:lnTo>
                  <a:lnTo>
                    <a:pt x="226" y="72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213" y="74"/>
                  </a:lnTo>
                  <a:lnTo>
                    <a:pt x="212" y="79"/>
                  </a:lnTo>
                  <a:lnTo>
                    <a:pt x="210" y="87"/>
                  </a:lnTo>
                  <a:lnTo>
                    <a:pt x="210" y="87"/>
                  </a:lnTo>
                  <a:lnTo>
                    <a:pt x="210" y="94"/>
                  </a:lnTo>
                  <a:lnTo>
                    <a:pt x="212" y="95"/>
                  </a:lnTo>
                  <a:lnTo>
                    <a:pt x="213" y="102"/>
                  </a:lnTo>
                  <a:lnTo>
                    <a:pt x="213" y="102"/>
                  </a:lnTo>
                  <a:lnTo>
                    <a:pt x="212" y="107"/>
                  </a:lnTo>
                  <a:lnTo>
                    <a:pt x="208" y="113"/>
                  </a:lnTo>
                  <a:lnTo>
                    <a:pt x="200" y="123"/>
                  </a:lnTo>
                  <a:lnTo>
                    <a:pt x="200" y="123"/>
                  </a:lnTo>
                  <a:lnTo>
                    <a:pt x="197" y="126"/>
                  </a:lnTo>
                  <a:lnTo>
                    <a:pt x="192" y="128"/>
                  </a:lnTo>
                  <a:lnTo>
                    <a:pt x="187" y="131"/>
                  </a:lnTo>
                  <a:lnTo>
                    <a:pt x="182" y="133"/>
                  </a:lnTo>
                  <a:lnTo>
                    <a:pt x="182" y="133"/>
                  </a:lnTo>
                  <a:lnTo>
                    <a:pt x="180" y="138"/>
                  </a:lnTo>
                  <a:lnTo>
                    <a:pt x="179" y="140"/>
                  </a:lnTo>
                  <a:lnTo>
                    <a:pt x="179" y="143"/>
                  </a:lnTo>
                  <a:lnTo>
                    <a:pt x="177" y="146"/>
                  </a:lnTo>
                  <a:lnTo>
                    <a:pt x="177" y="146"/>
                  </a:lnTo>
                  <a:lnTo>
                    <a:pt x="174" y="151"/>
                  </a:lnTo>
                  <a:lnTo>
                    <a:pt x="172" y="154"/>
                  </a:lnTo>
                  <a:lnTo>
                    <a:pt x="174" y="163"/>
                  </a:lnTo>
                  <a:lnTo>
                    <a:pt x="174" y="163"/>
                  </a:lnTo>
                  <a:lnTo>
                    <a:pt x="174" y="168"/>
                  </a:lnTo>
                  <a:lnTo>
                    <a:pt x="174" y="169"/>
                  </a:lnTo>
                  <a:lnTo>
                    <a:pt x="169" y="172"/>
                  </a:lnTo>
                  <a:lnTo>
                    <a:pt x="164" y="174"/>
                  </a:lnTo>
                  <a:lnTo>
                    <a:pt x="157" y="176"/>
                  </a:lnTo>
                  <a:lnTo>
                    <a:pt x="157" y="176"/>
                  </a:lnTo>
                  <a:lnTo>
                    <a:pt x="154" y="182"/>
                  </a:lnTo>
                  <a:lnTo>
                    <a:pt x="149" y="186"/>
                  </a:lnTo>
                  <a:lnTo>
                    <a:pt x="144" y="189"/>
                  </a:lnTo>
                  <a:lnTo>
                    <a:pt x="138" y="191"/>
                  </a:lnTo>
                  <a:lnTo>
                    <a:pt x="138" y="191"/>
                  </a:lnTo>
                  <a:lnTo>
                    <a:pt x="133" y="191"/>
                  </a:lnTo>
                  <a:lnTo>
                    <a:pt x="129" y="189"/>
                  </a:lnTo>
                  <a:lnTo>
                    <a:pt x="126" y="186"/>
                  </a:lnTo>
                  <a:lnTo>
                    <a:pt x="123" y="186"/>
                  </a:lnTo>
                  <a:lnTo>
                    <a:pt x="123" y="186"/>
                  </a:lnTo>
                  <a:lnTo>
                    <a:pt x="120" y="187"/>
                  </a:lnTo>
                  <a:lnTo>
                    <a:pt x="118" y="189"/>
                  </a:lnTo>
                  <a:lnTo>
                    <a:pt x="113" y="194"/>
                  </a:lnTo>
                  <a:lnTo>
                    <a:pt x="110" y="202"/>
                  </a:lnTo>
                  <a:lnTo>
                    <a:pt x="110" y="210"/>
                  </a:lnTo>
                  <a:lnTo>
                    <a:pt x="95" y="204"/>
                  </a:lnTo>
                  <a:lnTo>
                    <a:pt x="95" y="204"/>
                  </a:lnTo>
                  <a:lnTo>
                    <a:pt x="88" y="195"/>
                  </a:lnTo>
                  <a:lnTo>
                    <a:pt x="82" y="191"/>
                  </a:lnTo>
                  <a:lnTo>
                    <a:pt x="72" y="186"/>
                  </a:lnTo>
                  <a:lnTo>
                    <a:pt x="64" y="184"/>
                  </a:lnTo>
                  <a:lnTo>
                    <a:pt x="42" y="182"/>
                  </a:lnTo>
                  <a:lnTo>
                    <a:pt x="23" y="182"/>
                  </a:lnTo>
                  <a:lnTo>
                    <a:pt x="23" y="182"/>
                  </a:lnTo>
                  <a:lnTo>
                    <a:pt x="16" y="181"/>
                  </a:lnTo>
                  <a:lnTo>
                    <a:pt x="6" y="177"/>
                  </a:lnTo>
                  <a:lnTo>
                    <a:pt x="3" y="176"/>
                  </a:lnTo>
                  <a:lnTo>
                    <a:pt x="0" y="174"/>
                  </a:lnTo>
                  <a:lnTo>
                    <a:pt x="1" y="171"/>
                  </a:lnTo>
                  <a:lnTo>
                    <a:pt x="5" y="168"/>
                  </a:lnTo>
                  <a:lnTo>
                    <a:pt x="5" y="168"/>
                  </a:lnTo>
                  <a:lnTo>
                    <a:pt x="11" y="163"/>
                  </a:lnTo>
                  <a:lnTo>
                    <a:pt x="18" y="156"/>
                  </a:lnTo>
                  <a:lnTo>
                    <a:pt x="21" y="149"/>
                  </a:lnTo>
                  <a:lnTo>
                    <a:pt x="23" y="140"/>
                  </a:lnTo>
                  <a:lnTo>
                    <a:pt x="21" y="131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33" y="117"/>
                  </a:lnTo>
                  <a:lnTo>
                    <a:pt x="36" y="110"/>
                  </a:lnTo>
                  <a:lnTo>
                    <a:pt x="36" y="10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3" y="82"/>
                  </a:lnTo>
                  <a:lnTo>
                    <a:pt x="34" y="76"/>
                  </a:lnTo>
                  <a:lnTo>
                    <a:pt x="39" y="69"/>
                  </a:lnTo>
                  <a:lnTo>
                    <a:pt x="47" y="64"/>
                  </a:lnTo>
                  <a:lnTo>
                    <a:pt x="47" y="64"/>
                  </a:lnTo>
                  <a:lnTo>
                    <a:pt x="51" y="62"/>
                  </a:lnTo>
                  <a:lnTo>
                    <a:pt x="52" y="61"/>
                  </a:lnTo>
                  <a:lnTo>
                    <a:pt x="52" y="54"/>
                  </a:lnTo>
                  <a:lnTo>
                    <a:pt x="52" y="49"/>
                  </a:lnTo>
                  <a:lnTo>
                    <a:pt x="52" y="43"/>
                  </a:lnTo>
                  <a:lnTo>
                    <a:pt x="59" y="26"/>
                  </a:lnTo>
                  <a:lnTo>
                    <a:pt x="59" y="26"/>
                  </a:lnTo>
                  <a:lnTo>
                    <a:pt x="72" y="35"/>
                  </a:lnTo>
                  <a:lnTo>
                    <a:pt x="79" y="38"/>
                  </a:lnTo>
                  <a:lnTo>
                    <a:pt x="87" y="39"/>
                  </a:lnTo>
                  <a:lnTo>
                    <a:pt x="87" y="39"/>
                  </a:lnTo>
                  <a:lnTo>
                    <a:pt x="93" y="39"/>
                  </a:lnTo>
                  <a:lnTo>
                    <a:pt x="98" y="38"/>
                  </a:lnTo>
                  <a:lnTo>
                    <a:pt x="105" y="36"/>
                  </a:lnTo>
                  <a:lnTo>
                    <a:pt x="110" y="35"/>
                  </a:lnTo>
                  <a:lnTo>
                    <a:pt x="110" y="35"/>
                  </a:lnTo>
                  <a:lnTo>
                    <a:pt x="118" y="36"/>
                  </a:lnTo>
                  <a:lnTo>
                    <a:pt x="126" y="38"/>
                  </a:lnTo>
                  <a:lnTo>
                    <a:pt x="134" y="39"/>
                  </a:lnTo>
                  <a:lnTo>
                    <a:pt x="143" y="39"/>
                  </a:lnTo>
                  <a:lnTo>
                    <a:pt x="143" y="39"/>
                  </a:lnTo>
                  <a:lnTo>
                    <a:pt x="164" y="35"/>
                  </a:lnTo>
                  <a:lnTo>
                    <a:pt x="184" y="30"/>
                  </a:lnTo>
                  <a:lnTo>
                    <a:pt x="210" y="23"/>
                  </a:lnTo>
                  <a:lnTo>
                    <a:pt x="210" y="23"/>
                  </a:lnTo>
                  <a:lnTo>
                    <a:pt x="215" y="20"/>
                  </a:lnTo>
                  <a:lnTo>
                    <a:pt x="220" y="18"/>
                  </a:lnTo>
                  <a:lnTo>
                    <a:pt x="228" y="10"/>
                  </a:lnTo>
                  <a:lnTo>
                    <a:pt x="238" y="2"/>
                  </a:lnTo>
                  <a:lnTo>
                    <a:pt x="244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51" y="5"/>
                  </a:lnTo>
                  <a:lnTo>
                    <a:pt x="253" y="8"/>
                  </a:lnTo>
                  <a:lnTo>
                    <a:pt x="253" y="8"/>
                  </a:lnTo>
                  <a:lnTo>
                    <a:pt x="253" y="13"/>
                  </a:lnTo>
                  <a:lnTo>
                    <a:pt x="254" y="16"/>
                  </a:lnTo>
                  <a:lnTo>
                    <a:pt x="261" y="21"/>
                  </a:lnTo>
                  <a:lnTo>
                    <a:pt x="261" y="21"/>
                  </a:lnTo>
                  <a:lnTo>
                    <a:pt x="264" y="23"/>
                  </a:lnTo>
                  <a:lnTo>
                    <a:pt x="266" y="26"/>
                  </a:lnTo>
                  <a:lnTo>
                    <a:pt x="267" y="35"/>
                  </a:lnTo>
                  <a:lnTo>
                    <a:pt x="267" y="35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43"/>
            <p:cNvSpPr>
              <a:spLocks/>
            </p:cNvSpPr>
            <p:nvPr/>
          </p:nvSpPr>
          <p:spPr bwMode="auto">
            <a:xfrm>
              <a:off x="5489575" y="2470151"/>
              <a:ext cx="976313" cy="747713"/>
            </a:xfrm>
            <a:custGeom>
              <a:avLst/>
              <a:gdLst>
                <a:gd name="T0" fmla="*/ 161 w 615"/>
                <a:gd name="T1" fmla="*/ 18 h 471"/>
                <a:gd name="T2" fmla="*/ 207 w 615"/>
                <a:gd name="T3" fmla="*/ 8 h 471"/>
                <a:gd name="T4" fmla="*/ 236 w 615"/>
                <a:gd name="T5" fmla="*/ 26 h 471"/>
                <a:gd name="T6" fmla="*/ 266 w 615"/>
                <a:gd name="T7" fmla="*/ 34 h 471"/>
                <a:gd name="T8" fmla="*/ 290 w 615"/>
                <a:gd name="T9" fmla="*/ 49 h 471"/>
                <a:gd name="T10" fmla="*/ 294 w 615"/>
                <a:gd name="T11" fmla="*/ 57 h 471"/>
                <a:gd name="T12" fmla="*/ 310 w 615"/>
                <a:gd name="T13" fmla="*/ 69 h 471"/>
                <a:gd name="T14" fmla="*/ 325 w 615"/>
                <a:gd name="T15" fmla="*/ 93 h 471"/>
                <a:gd name="T16" fmla="*/ 353 w 615"/>
                <a:gd name="T17" fmla="*/ 105 h 471"/>
                <a:gd name="T18" fmla="*/ 394 w 615"/>
                <a:gd name="T19" fmla="*/ 105 h 471"/>
                <a:gd name="T20" fmla="*/ 418 w 615"/>
                <a:gd name="T21" fmla="*/ 97 h 471"/>
                <a:gd name="T22" fmla="*/ 440 w 615"/>
                <a:gd name="T23" fmla="*/ 93 h 471"/>
                <a:gd name="T24" fmla="*/ 455 w 615"/>
                <a:gd name="T25" fmla="*/ 97 h 471"/>
                <a:gd name="T26" fmla="*/ 473 w 615"/>
                <a:gd name="T27" fmla="*/ 67 h 471"/>
                <a:gd name="T28" fmla="*/ 497 w 615"/>
                <a:gd name="T29" fmla="*/ 79 h 471"/>
                <a:gd name="T30" fmla="*/ 514 w 615"/>
                <a:gd name="T31" fmla="*/ 90 h 471"/>
                <a:gd name="T32" fmla="*/ 550 w 615"/>
                <a:gd name="T33" fmla="*/ 116 h 471"/>
                <a:gd name="T34" fmla="*/ 591 w 615"/>
                <a:gd name="T35" fmla="*/ 157 h 471"/>
                <a:gd name="T36" fmla="*/ 602 w 615"/>
                <a:gd name="T37" fmla="*/ 197 h 471"/>
                <a:gd name="T38" fmla="*/ 614 w 615"/>
                <a:gd name="T39" fmla="*/ 257 h 471"/>
                <a:gd name="T40" fmla="*/ 611 w 615"/>
                <a:gd name="T41" fmla="*/ 295 h 471"/>
                <a:gd name="T42" fmla="*/ 574 w 615"/>
                <a:gd name="T43" fmla="*/ 299 h 471"/>
                <a:gd name="T44" fmla="*/ 556 w 615"/>
                <a:gd name="T45" fmla="*/ 353 h 471"/>
                <a:gd name="T46" fmla="*/ 535 w 615"/>
                <a:gd name="T47" fmla="*/ 369 h 471"/>
                <a:gd name="T48" fmla="*/ 491 w 615"/>
                <a:gd name="T49" fmla="*/ 290 h 471"/>
                <a:gd name="T50" fmla="*/ 438 w 615"/>
                <a:gd name="T51" fmla="*/ 271 h 471"/>
                <a:gd name="T52" fmla="*/ 394 w 615"/>
                <a:gd name="T53" fmla="*/ 277 h 471"/>
                <a:gd name="T54" fmla="*/ 377 w 615"/>
                <a:gd name="T55" fmla="*/ 305 h 471"/>
                <a:gd name="T56" fmla="*/ 351 w 615"/>
                <a:gd name="T57" fmla="*/ 289 h 471"/>
                <a:gd name="T58" fmla="*/ 354 w 615"/>
                <a:gd name="T59" fmla="*/ 318 h 471"/>
                <a:gd name="T60" fmla="*/ 313 w 615"/>
                <a:gd name="T61" fmla="*/ 315 h 471"/>
                <a:gd name="T62" fmla="*/ 322 w 615"/>
                <a:gd name="T63" fmla="*/ 356 h 471"/>
                <a:gd name="T64" fmla="*/ 274 w 615"/>
                <a:gd name="T65" fmla="*/ 353 h 471"/>
                <a:gd name="T66" fmla="*/ 249 w 615"/>
                <a:gd name="T67" fmla="*/ 369 h 471"/>
                <a:gd name="T68" fmla="*/ 228 w 615"/>
                <a:gd name="T69" fmla="*/ 379 h 471"/>
                <a:gd name="T70" fmla="*/ 223 w 615"/>
                <a:gd name="T71" fmla="*/ 446 h 471"/>
                <a:gd name="T72" fmla="*/ 202 w 615"/>
                <a:gd name="T73" fmla="*/ 469 h 471"/>
                <a:gd name="T74" fmla="*/ 171 w 615"/>
                <a:gd name="T75" fmla="*/ 448 h 471"/>
                <a:gd name="T76" fmla="*/ 139 w 615"/>
                <a:gd name="T77" fmla="*/ 441 h 471"/>
                <a:gd name="T78" fmla="*/ 113 w 615"/>
                <a:gd name="T79" fmla="*/ 441 h 471"/>
                <a:gd name="T80" fmla="*/ 111 w 615"/>
                <a:gd name="T81" fmla="*/ 417 h 471"/>
                <a:gd name="T82" fmla="*/ 123 w 615"/>
                <a:gd name="T83" fmla="*/ 379 h 471"/>
                <a:gd name="T84" fmla="*/ 106 w 615"/>
                <a:gd name="T85" fmla="*/ 356 h 471"/>
                <a:gd name="T86" fmla="*/ 84 w 615"/>
                <a:gd name="T87" fmla="*/ 320 h 471"/>
                <a:gd name="T88" fmla="*/ 65 w 615"/>
                <a:gd name="T89" fmla="*/ 300 h 471"/>
                <a:gd name="T90" fmla="*/ 54 w 615"/>
                <a:gd name="T91" fmla="*/ 276 h 471"/>
                <a:gd name="T92" fmla="*/ 33 w 615"/>
                <a:gd name="T93" fmla="*/ 266 h 471"/>
                <a:gd name="T94" fmla="*/ 28 w 615"/>
                <a:gd name="T95" fmla="*/ 226 h 471"/>
                <a:gd name="T96" fmla="*/ 18 w 615"/>
                <a:gd name="T97" fmla="*/ 203 h 471"/>
                <a:gd name="T98" fmla="*/ 28 w 615"/>
                <a:gd name="T99" fmla="*/ 172 h 471"/>
                <a:gd name="T100" fmla="*/ 38 w 615"/>
                <a:gd name="T101" fmla="*/ 139 h 471"/>
                <a:gd name="T102" fmla="*/ 33 w 615"/>
                <a:gd name="T103" fmla="*/ 106 h 471"/>
                <a:gd name="T104" fmla="*/ 13 w 615"/>
                <a:gd name="T105" fmla="*/ 83 h 471"/>
                <a:gd name="T106" fmla="*/ 15 w 615"/>
                <a:gd name="T107" fmla="*/ 60 h 471"/>
                <a:gd name="T108" fmla="*/ 42 w 615"/>
                <a:gd name="T109" fmla="*/ 39 h 471"/>
                <a:gd name="T110" fmla="*/ 65 w 615"/>
                <a:gd name="T111" fmla="*/ 28 h 471"/>
                <a:gd name="T112" fmla="*/ 82 w 615"/>
                <a:gd name="T113" fmla="*/ 13 h 471"/>
                <a:gd name="T114" fmla="*/ 92 w 615"/>
                <a:gd name="T115" fmla="*/ 16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15" h="471">
                  <a:moveTo>
                    <a:pt x="103" y="10"/>
                  </a:moveTo>
                  <a:lnTo>
                    <a:pt x="103" y="10"/>
                  </a:lnTo>
                  <a:lnTo>
                    <a:pt x="110" y="10"/>
                  </a:lnTo>
                  <a:lnTo>
                    <a:pt x="118" y="13"/>
                  </a:lnTo>
                  <a:lnTo>
                    <a:pt x="126" y="16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46" y="19"/>
                  </a:lnTo>
                  <a:lnTo>
                    <a:pt x="161" y="18"/>
                  </a:lnTo>
                  <a:lnTo>
                    <a:pt x="174" y="13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90" y="3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3" y="1"/>
                  </a:lnTo>
                  <a:lnTo>
                    <a:pt x="205" y="5"/>
                  </a:lnTo>
                  <a:lnTo>
                    <a:pt x="207" y="8"/>
                  </a:lnTo>
                  <a:lnTo>
                    <a:pt x="207" y="8"/>
                  </a:lnTo>
                  <a:lnTo>
                    <a:pt x="207" y="14"/>
                  </a:lnTo>
                  <a:lnTo>
                    <a:pt x="212" y="19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6" y="29"/>
                  </a:lnTo>
                  <a:lnTo>
                    <a:pt x="230" y="29"/>
                  </a:lnTo>
                  <a:lnTo>
                    <a:pt x="233" y="28"/>
                  </a:lnTo>
                  <a:lnTo>
                    <a:pt x="236" y="26"/>
                  </a:lnTo>
                  <a:lnTo>
                    <a:pt x="244" y="21"/>
                  </a:lnTo>
                  <a:lnTo>
                    <a:pt x="248" y="19"/>
                  </a:lnTo>
                  <a:lnTo>
                    <a:pt x="253" y="21"/>
                  </a:lnTo>
                  <a:lnTo>
                    <a:pt x="253" y="21"/>
                  </a:lnTo>
                  <a:lnTo>
                    <a:pt x="256" y="26"/>
                  </a:lnTo>
                  <a:lnTo>
                    <a:pt x="259" y="31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6" y="34"/>
                  </a:lnTo>
                  <a:lnTo>
                    <a:pt x="269" y="36"/>
                  </a:lnTo>
                  <a:lnTo>
                    <a:pt x="272" y="36"/>
                  </a:lnTo>
                  <a:lnTo>
                    <a:pt x="277" y="37"/>
                  </a:lnTo>
                  <a:lnTo>
                    <a:pt x="277" y="37"/>
                  </a:lnTo>
                  <a:lnTo>
                    <a:pt x="289" y="41"/>
                  </a:lnTo>
                  <a:lnTo>
                    <a:pt x="292" y="42"/>
                  </a:lnTo>
                  <a:lnTo>
                    <a:pt x="294" y="44"/>
                  </a:lnTo>
                  <a:lnTo>
                    <a:pt x="294" y="46"/>
                  </a:lnTo>
                  <a:lnTo>
                    <a:pt x="290" y="49"/>
                  </a:lnTo>
                  <a:lnTo>
                    <a:pt x="290" y="49"/>
                  </a:lnTo>
                  <a:lnTo>
                    <a:pt x="287" y="52"/>
                  </a:lnTo>
                  <a:lnTo>
                    <a:pt x="285" y="56"/>
                  </a:lnTo>
                  <a:lnTo>
                    <a:pt x="285" y="56"/>
                  </a:lnTo>
                  <a:lnTo>
                    <a:pt x="285" y="57"/>
                  </a:lnTo>
                  <a:lnTo>
                    <a:pt x="287" y="57"/>
                  </a:lnTo>
                  <a:lnTo>
                    <a:pt x="290" y="57"/>
                  </a:lnTo>
                  <a:lnTo>
                    <a:pt x="292" y="57"/>
                  </a:lnTo>
                  <a:lnTo>
                    <a:pt x="294" y="57"/>
                  </a:lnTo>
                  <a:lnTo>
                    <a:pt x="294" y="60"/>
                  </a:lnTo>
                  <a:lnTo>
                    <a:pt x="294" y="64"/>
                  </a:lnTo>
                  <a:lnTo>
                    <a:pt x="294" y="64"/>
                  </a:lnTo>
                  <a:lnTo>
                    <a:pt x="292" y="70"/>
                  </a:lnTo>
                  <a:lnTo>
                    <a:pt x="294" y="74"/>
                  </a:lnTo>
                  <a:lnTo>
                    <a:pt x="297" y="74"/>
                  </a:lnTo>
                  <a:lnTo>
                    <a:pt x="302" y="72"/>
                  </a:lnTo>
                  <a:lnTo>
                    <a:pt x="305" y="69"/>
                  </a:lnTo>
                  <a:lnTo>
                    <a:pt x="310" y="69"/>
                  </a:lnTo>
                  <a:lnTo>
                    <a:pt x="313" y="70"/>
                  </a:lnTo>
                  <a:lnTo>
                    <a:pt x="313" y="75"/>
                  </a:lnTo>
                  <a:lnTo>
                    <a:pt x="313" y="75"/>
                  </a:lnTo>
                  <a:lnTo>
                    <a:pt x="315" y="79"/>
                  </a:lnTo>
                  <a:lnTo>
                    <a:pt x="317" y="80"/>
                  </a:lnTo>
                  <a:lnTo>
                    <a:pt x="322" y="83"/>
                  </a:lnTo>
                  <a:lnTo>
                    <a:pt x="322" y="83"/>
                  </a:lnTo>
                  <a:lnTo>
                    <a:pt x="325" y="88"/>
                  </a:lnTo>
                  <a:lnTo>
                    <a:pt x="325" y="93"/>
                  </a:lnTo>
                  <a:lnTo>
                    <a:pt x="325" y="93"/>
                  </a:lnTo>
                  <a:lnTo>
                    <a:pt x="328" y="98"/>
                  </a:lnTo>
                  <a:lnTo>
                    <a:pt x="333" y="105"/>
                  </a:lnTo>
                  <a:lnTo>
                    <a:pt x="340" y="108"/>
                  </a:lnTo>
                  <a:lnTo>
                    <a:pt x="345" y="111"/>
                  </a:lnTo>
                  <a:lnTo>
                    <a:pt x="345" y="111"/>
                  </a:lnTo>
                  <a:lnTo>
                    <a:pt x="346" y="111"/>
                  </a:lnTo>
                  <a:lnTo>
                    <a:pt x="349" y="110"/>
                  </a:lnTo>
                  <a:lnTo>
                    <a:pt x="353" y="105"/>
                  </a:lnTo>
                  <a:lnTo>
                    <a:pt x="358" y="102"/>
                  </a:lnTo>
                  <a:lnTo>
                    <a:pt x="359" y="102"/>
                  </a:lnTo>
                  <a:lnTo>
                    <a:pt x="363" y="102"/>
                  </a:lnTo>
                  <a:lnTo>
                    <a:pt x="363" y="102"/>
                  </a:lnTo>
                  <a:lnTo>
                    <a:pt x="369" y="105"/>
                  </a:lnTo>
                  <a:lnTo>
                    <a:pt x="377" y="108"/>
                  </a:lnTo>
                  <a:lnTo>
                    <a:pt x="386" y="108"/>
                  </a:lnTo>
                  <a:lnTo>
                    <a:pt x="391" y="108"/>
                  </a:lnTo>
                  <a:lnTo>
                    <a:pt x="394" y="105"/>
                  </a:lnTo>
                  <a:lnTo>
                    <a:pt x="394" y="105"/>
                  </a:lnTo>
                  <a:lnTo>
                    <a:pt x="399" y="100"/>
                  </a:lnTo>
                  <a:lnTo>
                    <a:pt x="402" y="97"/>
                  </a:lnTo>
                  <a:lnTo>
                    <a:pt x="404" y="95"/>
                  </a:lnTo>
                  <a:lnTo>
                    <a:pt x="404" y="95"/>
                  </a:lnTo>
                  <a:lnTo>
                    <a:pt x="409" y="95"/>
                  </a:lnTo>
                  <a:lnTo>
                    <a:pt x="412" y="97"/>
                  </a:lnTo>
                  <a:lnTo>
                    <a:pt x="415" y="98"/>
                  </a:lnTo>
                  <a:lnTo>
                    <a:pt x="418" y="97"/>
                  </a:lnTo>
                  <a:lnTo>
                    <a:pt x="418" y="97"/>
                  </a:lnTo>
                  <a:lnTo>
                    <a:pt x="422" y="95"/>
                  </a:lnTo>
                  <a:lnTo>
                    <a:pt x="423" y="93"/>
                  </a:lnTo>
                  <a:lnTo>
                    <a:pt x="427" y="90"/>
                  </a:lnTo>
                  <a:lnTo>
                    <a:pt x="430" y="87"/>
                  </a:lnTo>
                  <a:lnTo>
                    <a:pt x="432" y="87"/>
                  </a:lnTo>
                  <a:lnTo>
                    <a:pt x="435" y="88"/>
                  </a:lnTo>
                  <a:lnTo>
                    <a:pt x="435" y="88"/>
                  </a:lnTo>
                  <a:lnTo>
                    <a:pt x="440" y="93"/>
                  </a:lnTo>
                  <a:lnTo>
                    <a:pt x="446" y="98"/>
                  </a:lnTo>
                  <a:lnTo>
                    <a:pt x="446" y="98"/>
                  </a:lnTo>
                  <a:lnTo>
                    <a:pt x="450" y="102"/>
                  </a:lnTo>
                  <a:lnTo>
                    <a:pt x="455" y="105"/>
                  </a:lnTo>
                  <a:lnTo>
                    <a:pt x="455" y="105"/>
                  </a:lnTo>
                  <a:lnTo>
                    <a:pt x="455" y="103"/>
                  </a:lnTo>
                  <a:lnTo>
                    <a:pt x="456" y="102"/>
                  </a:lnTo>
                  <a:lnTo>
                    <a:pt x="455" y="97"/>
                  </a:lnTo>
                  <a:lnTo>
                    <a:pt x="455" y="97"/>
                  </a:lnTo>
                  <a:lnTo>
                    <a:pt x="455" y="93"/>
                  </a:lnTo>
                  <a:lnTo>
                    <a:pt x="455" y="90"/>
                  </a:lnTo>
                  <a:lnTo>
                    <a:pt x="456" y="85"/>
                  </a:lnTo>
                  <a:lnTo>
                    <a:pt x="456" y="85"/>
                  </a:lnTo>
                  <a:lnTo>
                    <a:pt x="458" y="77"/>
                  </a:lnTo>
                  <a:lnTo>
                    <a:pt x="458" y="70"/>
                  </a:lnTo>
                  <a:lnTo>
                    <a:pt x="458" y="70"/>
                  </a:lnTo>
                  <a:lnTo>
                    <a:pt x="466" y="70"/>
                  </a:lnTo>
                  <a:lnTo>
                    <a:pt x="473" y="67"/>
                  </a:lnTo>
                  <a:lnTo>
                    <a:pt x="481" y="65"/>
                  </a:lnTo>
                  <a:lnTo>
                    <a:pt x="489" y="64"/>
                  </a:lnTo>
                  <a:lnTo>
                    <a:pt x="489" y="64"/>
                  </a:lnTo>
                  <a:lnTo>
                    <a:pt x="491" y="67"/>
                  </a:lnTo>
                  <a:lnTo>
                    <a:pt x="492" y="72"/>
                  </a:lnTo>
                  <a:lnTo>
                    <a:pt x="492" y="72"/>
                  </a:lnTo>
                  <a:lnTo>
                    <a:pt x="494" y="75"/>
                  </a:lnTo>
                  <a:lnTo>
                    <a:pt x="496" y="79"/>
                  </a:lnTo>
                  <a:lnTo>
                    <a:pt x="497" y="79"/>
                  </a:lnTo>
                  <a:lnTo>
                    <a:pt x="499" y="79"/>
                  </a:lnTo>
                  <a:lnTo>
                    <a:pt x="504" y="77"/>
                  </a:lnTo>
                  <a:lnTo>
                    <a:pt x="505" y="77"/>
                  </a:lnTo>
                  <a:lnTo>
                    <a:pt x="509" y="77"/>
                  </a:lnTo>
                  <a:lnTo>
                    <a:pt x="509" y="77"/>
                  </a:lnTo>
                  <a:lnTo>
                    <a:pt x="510" y="80"/>
                  </a:lnTo>
                  <a:lnTo>
                    <a:pt x="510" y="83"/>
                  </a:lnTo>
                  <a:lnTo>
                    <a:pt x="512" y="87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7" y="92"/>
                  </a:lnTo>
                  <a:lnTo>
                    <a:pt x="522" y="93"/>
                  </a:lnTo>
                  <a:lnTo>
                    <a:pt x="528" y="93"/>
                  </a:lnTo>
                  <a:lnTo>
                    <a:pt x="535" y="97"/>
                  </a:lnTo>
                  <a:lnTo>
                    <a:pt x="538" y="98"/>
                  </a:lnTo>
                  <a:lnTo>
                    <a:pt x="540" y="103"/>
                  </a:lnTo>
                  <a:lnTo>
                    <a:pt x="540" y="103"/>
                  </a:lnTo>
                  <a:lnTo>
                    <a:pt x="550" y="116"/>
                  </a:lnTo>
                  <a:lnTo>
                    <a:pt x="555" y="123"/>
                  </a:lnTo>
                  <a:lnTo>
                    <a:pt x="561" y="126"/>
                  </a:lnTo>
                  <a:lnTo>
                    <a:pt x="561" y="126"/>
                  </a:lnTo>
                  <a:lnTo>
                    <a:pt x="565" y="133"/>
                  </a:lnTo>
                  <a:lnTo>
                    <a:pt x="571" y="139"/>
                  </a:lnTo>
                  <a:lnTo>
                    <a:pt x="584" y="151"/>
                  </a:lnTo>
                  <a:lnTo>
                    <a:pt x="584" y="151"/>
                  </a:lnTo>
                  <a:lnTo>
                    <a:pt x="589" y="154"/>
                  </a:lnTo>
                  <a:lnTo>
                    <a:pt x="591" y="157"/>
                  </a:lnTo>
                  <a:lnTo>
                    <a:pt x="591" y="157"/>
                  </a:lnTo>
                  <a:lnTo>
                    <a:pt x="592" y="161"/>
                  </a:lnTo>
                  <a:lnTo>
                    <a:pt x="591" y="162"/>
                  </a:lnTo>
                  <a:lnTo>
                    <a:pt x="589" y="170"/>
                  </a:lnTo>
                  <a:lnTo>
                    <a:pt x="589" y="170"/>
                  </a:lnTo>
                  <a:lnTo>
                    <a:pt x="589" y="175"/>
                  </a:lnTo>
                  <a:lnTo>
                    <a:pt x="589" y="180"/>
                  </a:lnTo>
                  <a:lnTo>
                    <a:pt x="594" y="189"/>
                  </a:lnTo>
                  <a:lnTo>
                    <a:pt x="602" y="197"/>
                  </a:lnTo>
                  <a:lnTo>
                    <a:pt x="609" y="203"/>
                  </a:lnTo>
                  <a:lnTo>
                    <a:pt x="609" y="203"/>
                  </a:lnTo>
                  <a:lnTo>
                    <a:pt x="612" y="207"/>
                  </a:lnTo>
                  <a:lnTo>
                    <a:pt x="612" y="210"/>
                  </a:lnTo>
                  <a:lnTo>
                    <a:pt x="614" y="218"/>
                  </a:lnTo>
                  <a:lnTo>
                    <a:pt x="611" y="236"/>
                  </a:lnTo>
                  <a:lnTo>
                    <a:pt x="611" y="236"/>
                  </a:lnTo>
                  <a:lnTo>
                    <a:pt x="611" y="244"/>
                  </a:lnTo>
                  <a:lnTo>
                    <a:pt x="614" y="257"/>
                  </a:lnTo>
                  <a:lnTo>
                    <a:pt x="615" y="269"/>
                  </a:lnTo>
                  <a:lnTo>
                    <a:pt x="614" y="274"/>
                  </a:lnTo>
                  <a:lnTo>
                    <a:pt x="612" y="277"/>
                  </a:lnTo>
                  <a:lnTo>
                    <a:pt x="612" y="277"/>
                  </a:lnTo>
                  <a:lnTo>
                    <a:pt x="612" y="277"/>
                  </a:lnTo>
                  <a:lnTo>
                    <a:pt x="611" y="279"/>
                  </a:lnTo>
                  <a:lnTo>
                    <a:pt x="611" y="280"/>
                  </a:lnTo>
                  <a:lnTo>
                    <a:pt x="611" y="287"/>
                  </a:lnTo>
                  <a:lnTo>
                    <a:pt x="611" y="295"/>
                  </a:lnTo>
                  <a:lnTo>
                    <a:pt x="609" y="299"/>
                  </a:lnTo>
                  <a:lnTo>
                    <a:pt x="607" y="302"/>
                  </a:lnTo>
                  <a:lnTo>
                    <a:pt x="607" y="302"/>
                  </a:lnTo>
                  <a:lnTo>
                    <a:pt x="601" y="307"/>
                  </a:lnTo>
                  <a:lnTo>
                    <a:pt x="597" y="308"/>
                  </a:lnTo>
                  <a:lnTo>
                    <a:pt x="592" y="307"/>
                  </a:lnTo>
                  <a:lnTo>
                    <a:pt x="592" y="307"/>
                  </a:lnTo>
                  <a:lnTo>
                    <a:pt x="583" y="303"/>
                  </a:lnTo>
                  <a:lnTo>
                    <a:pt x="574" y="299"/>
                  </a:lnTo>
                  <a:lnTo>
                    <a:pt x="574" y="299"/>
                  </a:lnTo>
                  <a:lnTo>
                    <a:pt x="573" y="302"/>
                  </a:lnTo>
                  <a:lnTo>
                    <a:pt x="569" y="307"/>
                  </a:lnTo>
                  <a:lnTo>
                    <a:pt x="566" y="321"/>
                  </a:lnTo>
                  <a:lnTo>
                    <a:pt x="565" y="340"/>
                  </a:lnTo>
                  <a:lnTo>
                    <a:pt x="561" y="351"/>
                  </a:lnTo>
                  <a:lnTo>
                    <a:pt x="561" y="351"/>
                  </a:lnTo>
                  <a:lnTo>
                    <a:pt x="560" y="353"/>
                  </a:lnTo>
                  <a:lnTo>
                    <a:pt x="556" y="353"/>
                  </a:lnTo>
                  <a:lnTo>
                    <a:pt x="553" y="353"/>
                  </a:lnTo>
                  <a:lnTo>
                    <a:pt x="551" y="353"/>
                  </a:lnTo>
                  <a:lnTo>
                    <a:pt x="551" y="353"/>
                  </a:lnTo>
                  <a:lnTo>
                    <a:pt x="548" y="356"/>
                  </a:lnTo>
                  <a:lnTo>
                    <a:pt x="547" y="361"/>
                  </a:lnTo>
                  <a:lnTo>
                    <a:pt x="543" y="364"/>
                  </a:lnTo>
                  <a:lnTo>
                    <a:pt x="542" y="367"/>
                  </a:lnTo>
                  <a:lnTo>
                    <a:pt x="542" y="367"/>
                  </a:lnTo>
                  <a:lnTo>
                    <a:pt x="535" y="369"/>
                  </a:lnTo>
                  <a:lnTo>
                    <a:pt x="533" y="372"/>
                  </a:lnTo>
                  <a:lnTo>
                    <a:pt x="515" y="346"/>
                  </a:lnTo>
                  <a:lnTo>
                    <a:pt x="515" y="346"/>
                  </a:lnTo>
                  <a:lnTo>
                    <a:pt x="505" y="315"/>
                  </a:lnTo>
                  <a:lnTo>
                    <a:pt x="497" y="295"/>
                  </a:lnTo>
                  <a:lnTo>
                    <a:pt x="494" y="289"/>
                  </a:lnTo>
                  <a:lnTo>
                    <a:pt x="492" y="287"/>
                  </a:lnTo>
                  <a:lnTo>
                    <a:pt x="492" y="287"/>
                  </a:lnTo>
                  <a:lnTo>
                    <a:pt x="491" y="290"/>
                  </a:lnTo>
                  <a:lnTo>
                    <a:pt x="489" y="294"/>
                  </a:lnTo>
                  <a:lnTo>
                    <a:pt x="486" y="295"/>
                  </a:lnTo>
                  <a:lnTo>
                    <a:pt x="484" y="295"/>
                  </a:lnTo>
                  <a:lnTo>
                    <a:pt x="476" y="295"/>
                  </a:lnTo>
                  <a:lnTo>
                    <a:pt x="469" y="292"/>
                  </a:lnTo>
                  <a:lnTo>
                    <a:pt x="453" y="280"/>
                  </a:lnTo>
                  <a:lnTo>
                    <a:pt x="443" y="272"/>
                  </a:lnTo>
                  <a:lnTo>
                    <a:pt x="443" y="272"/>
                  </a:lnTo>
                  <a:lnTo>
                    <a:pt x="438" y="271"/>
                  </a:lnTo>
                  <a:lnTo>
                    <a:pt x="433" y="271"/>
                  </a:lnTo>
                  <a:lnTo>
                    <a:pt x="428" y="272"/>
                  </a:lnTo>
                  <a:lnTo>
                    <a:pt x="423" y="274"/>
                  </a:lnTo>
                  <a:lnTo>
                    <a:pt x="418" y="277"/>
                  </a:lnTo>
                  <a:lnTo>
                    <a:pt x="414" y="279"/>
                  </a:lnTo>
                  <a:lnTo>
                    <a:pt x="407" y="280"/>
                  </a:lnTo>
                  <a:lnTo>
                    <a:pt x="400" y="279"/>
                  </a:lnTo>
                  <a:lnTo>
                    <a:pt x="400" y="279"/>
                  </a:lnTo>
                  <a:lnTo>
                    <a:pt x="394" y="277"/>
                  </a:lnTo>
                  <a:lnTo>
                    <a:pt x="391" y="276"/>
                  </a:lnTo>
                  <a:lnTo>
                    <a:pt x="389" y="277"/>
                  </a:lnTo>
                  <a:lnTo>
                    <a:pt x="387" y="279"/>
                  </a:lnTo>
                  <a:lnTo>
                    <a:pt x="387" y="287"/>
                  </a:lnTo>
                  <a:lnTo>
                    <a:pt x="387" y="292"/>
                  </a:lnTo>
                  <a:lnTo>
                    <a:pt x="386" y="297"/>
                  </a:lnTo>
                  <a:lnTo>
                    <a:pt x="386" y="297"/>
                  </a:lnTo>
                  <a:lnTo>
                    <a:pt x="382" y="302"/>
                  </a:lnTo>
                  <a:lnTo>
                    <a:pt x="377" y="305"/>
                  </a:lnTo>
                  <a:lnTo>
                    <a:pt x="376" y="305"/>
                  </a:lnTo>
                  <a:lnTo>
                    <a:pt x="372" y="303"/>
                  </a:lnTo>
                  <a:lnTo>
                    <a:pt x="368" y="299"/>
                  </a:lnTo>
                  <a:lnTo>
                    <a:pt x="368" y="299"/>
                  </a:lnTo>
                  <a:lnTo>
                    <a:pt x="364" y="292"/>
                  </a:lnTo>
                  <a:lnTo>
                    <a:pt x="363" y="289"/>
                  </a:lnTo>
                  <a:lnTo>
                    <a:pt x="359" y="289"/>
                  </a:lnTo>
                  <a:lnTo>
                    <a:pt x="359" y="289"/>
                  </a:lnTo>
                  <a:lnTo>
                    <a:pt x="351" y="289"/>
                  </a:lnTo>
                  <a:lnTo>
                    <a:pt x="349" y="290"/>
                  </a:lnTo>
                  <a:lnTo>
                    <a:pt x="348" y="292"/>
                  </a:lnTo>
                  <a:lnTo>
                    <a:pt x="351" y="297"/>
                  </a:lnTo>
                  <a:lnTo>
                    <a:pt x="356" y="305"/>
                  </a:lnTo>
                  <a:lnTo>
                    <a:pt x="356" y="305"/>
                  </a:lnTo>
                  <a:lnTo>
                    <a:pt x="358" y="312"/>
                  </a:lnTo>
                  <a:lnTo>
                    <a:pt x="359" y="315"/>
                  </a:lnTo>
                  <a:lnTo>
                    <a:pt x="358" y="318"/>
                  </a:lnTo>
                  <a:lnTo>
                    <a:pt x="354" y="318"/>
                  </a:lnTo>
                  <a:lnTo>
                    <a:pt x="346" y="320"/>
                  </a:lnTo>
                  <a:lnTo>
                    <a:pt x="341" y="321"/>
                  </a:lnTo>
                  <a:lnTo>
                    <a:pt x="338" y="325"/>
                  </a:lnTo>
                  <a:lnTo>
                    <a:pt x="338" y="325"/>
                  </a:lnTo>
                  <a:lnTo>
                    <a:pt x="333" y="325"/>
                  </a:lnTo>
                  <a:lnTo>
                    <a:pt x="330" y="325"/>
                  </a:lnTo>
                  <a:lnTo>
                    <a:pt x="325" y="323"/>
                  </a:lnTo>
                  <a:lnTo>
                    <a:pt x="320" y="318"/>
                  </a:lnTo>
                  <a:lnTo>
                    <a:pt x="313" y="315"/>
                  </a:lnTo>
                  <a:lnTo>
                    <a:pt x="313" y="315"/>
                  </a:lnTo>
                  <a:lnTo>
                    <a:pt x="313" y="315"/>
                  </a:lnTo>
                  <a:lnTo>
                    <a:pt x="312" y="317"/>
                  </a:lnTo>
                  <a:lnTo>
                    <a:pt x="312" y="323"/>
                  </a:lnTo>
                  <a:lnTo>
                    <a:pt x="315" y="336"/>
                  </a:lnTo>
                  <a:lnTo>
                    <a:pt x="315" y="336"/>
                  </a:lnTo>
                  <a:lnTo>
                    <a:pt x="320" y="346"/>
                  </a:lnTo>
                  <a:lnTo>
                    <a:pt x="322" y="351"/>
                  </a:lnTo>
                  <a:lnTo>
                    <a:pt x="322" y="356"/>
                  </a:lnTo>
                  <a:lnTo>
                    <a:pt x="322" y="356"/>
                  </a:lnTo>
                  <a:lnTo>
                    <a:pt x="320" y="358"/>
                  </a:lnTo>
                  <a:lnTo>
                    <a:pt x="317" y="358"/>
                  </a:lnTo>
                  <a:lnTo>
                    <a:pt x="305" y="354"/>
                  </a:lnTo>
                  <a:lnTo>
                    <a:pt x="292" y="351"/>
                  </a:lnTo>
                  <a:lnTo>
                    <a:pt x="285" y="349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274" y="353"/>
                  </a:lnTo>
                  <a:lnTo>
                    <a:pt x="269" y="354"/>
                  </a:lnTo>
                  <a:lnTo>
                    <a:pt x="267" y="358"/>
                  </a:lnTo>
                  <a:lnTo>
                    <a:pt x="267" y="358"/>
                  </a:lnTo>
                  <a:lnTo>
                    <a:pt x="264" y="363"/>
                  </a:lnTo>
                  <a:lnTo>
                    <a:pt x="261" y="369"/>
                  </a:lnTo>
                  <a:lnTo>
                    <a:pt x="259" y="372"/>
                  </a:lnTo>
                  <a:lnTo>
                    <a:pt x="258" y="372"/>
                  </a:lnTo>
                  <a:lnTo>
                    <a:pt x="254" y="372"/>
                  </a:lnTo>
                  <a:lnTo>
                    <a:pt x="249" y="369"/>
                  </a:lnTo>
                  <a:lnTo>
                    <a:pt x="249" y="369"/>
                  </a:lnTo>
                  <a:lnTo>
                    <a:pt x="243" y="359"/>
                  </a:lnTo>
                  <a:lnTo>
                    <a:pt x="239" y="358"/>
                  </a:lnTo>
                  <a:lnTo>
                    <a:pt x="238" y="356"/>
                  </a:lnTo>
                  <a:lnTo>
                    <a:pt x="236" y="358"/>
                  </a:lnTo>
                  <a:lnTo>
                    <a:pt x="235" y="359"/>
                  </a:lnTo>
                  <a:lnTo>
                    <a:pt x="235" y="359"/>
                  </a:lnTo>
                  <a:lnTo>
                    <a:pt x="230" y="369"/>
                  </a:lnTo>
                  <a:lnTo>
                    <a:pt x="228" y="379"/>
                  </a:lnTo>
                  <a:lnTo>
                    <a:pt x="228" y="387"/>
                  </a:lnTo>
                  <a:lnTo>
                    <a:pt x="228" y="397"/>
                  </a:lnTo>
                  <a:lnTo>
                    <a:pt x="230" y="415"/>
                  </a:lnTo>
                  <a:lnTo>
                    <a:pt x="230" y="425"/>
                  </a:lnTo>
                  <a:lnTo>
                    <a:pt x="226" y="435"/>
                  </a:lnTo>
                  <a:lnTo>
                    <a:pt x="226" y="435"/>
                  </a:lnTo>
                  <a:lnTo>
                    <a:pt x="226" y="440"/>
                  </a:lnTo>
                  <a:lnTo>
                    <a:pt x="223" y="446"/>
                  </a:lnTo>
                  <a:lnTo>
                    <a:pt x="223" y="446"/>
                  </a:lnTo>
                  <a:lnTo>
                    <a:pt x="220" y="448"/>
                  </a:lnTo>
                  <a:lnTo>
                    <a:pt x="216" y="450"/>
                  </a:lnTo>
                  <a:lnTo>
                    <a:pt x="215" y="451"/>
                  </a:lnTo>
                  <a:lnTo>
                    <a:pt x="215" y="451"/>
                  </a:lnTo>
                  <a:lnTo>
                    <a:pt x="212" y="456"/>
                  </a:lnTo>
                  <a:lnTo>
                    <a:pt x="210" y="461"/>
                  </a:lnTo>
                  <a:lnTo>
                    <a:pt x="208" y="466"/>
                  </a:lnTo>
                  <a:lnTo>
                    <a:pt x="202" y="469"/>
                  </a:lnTo>
                  <a:lnTo>
                    <a:pt x="202" y="469"/>
                  </a:lnTo>
                  <a:lnTo>
                    <a:pt x="197" y="469"/>
                  </a:lnTo>
                  <a:lnTo>
                    <a:pt x="194" y="468"/>
                  </a:lnTo>
                  <a:lnTo>
                    <a:pt x="189" y="466"/>
                  </a:lnTo>
                  <a:lnTo>
                    <a:pt x="185" y="463"/>
                  </a:lnTo>
                  <a:lnTo>
                    <a:pt x="185" y="463"/>
                  </a:lnTo>
                  <a:lnTo>
                    <a:pt x="179" y="451"/>
                  </a:lnTo>
                  <a:lnTo>
                    <a:pt x="175" y="448"/>
                  </a:lnTo>
                  <a:lnTo>
                    <a:pt x="174" y="446"/>
                  </a:lnTo>
                  <a:lnTo>
                    <a:pt x="171" y="448"/>
                  </a:lnTo>
                  <a:lnTo>
                    <a:pt x="169" y="451"/>
                  </a:lnTo>
                  <a:lnTo>
                    <a:pt x="169" y="451"/>
                  </a:lnTo>
                  <a:lnTo>
                    <a:pt x="166" y="458"/>
                  </a:lnTo>
                  <a:lnTo>
                    <a:pt x="162" y="463"/>
                  </a:lnTo>
                  <a:lnTo>
                    <a:pt x="156" y="468"/>
                  </a:lnTo>
                  <a:lnTo>
                    <a:pt x="148" y="471"/>
                  </a:lnTo>
                  <a:lnTo>
                    <a:pt x="141" y="456"/>
                  </a:lnTo>
                  <a:lnTo>
                    <a:pt x="141" y="456"/>
                  </a:lnTo>
                  <a:lnTo>
                    <a:pt x="139" y="441"/>
                  </a:lnTo>
                  <a:lnTo>
                    <a:pt x="138" y="435"/>
                  </a:lnTo>
                  <a:lnTo>
                    <a:pt x="134" y="428"/>
                  </a:lnTo>
                  <a:lnTo>
                    <a:pt x="134" y="428"/>
                  </a:lnTo>
                  <a:lnTo>
                    <a:pt x="131" y="427"/>
                  </a:lnTo>
                  <a:lnTo>
                    <a:pt x="128" y="427"/>
                  </a:lnTo>
                  <a:lnTo>
                    <a:pt x="123" y="430"/>
                  </a:lnTo>
                  <a:lnTo>
                    <a:pt x="116" y="436"/>
                  </a:lnTo>
                  <a:lnTo>
                    <a:pt x="113" y="441"/>
                  </a:lnTo>
                  <a:lnTo>
                    <a:pt x="113" y="441"/>
                  </a:lnTo>
                  <a:lnTo>
                    <a:pt x="111" y="443"/>
                  </a:lnTo>
                  <a:lnTo>
                    <a:pt x="110" y="443"/>
                  </a:lnTo>
                  <a:lnTo>
                    <a:pt x="108" y="440"/>
                  </a:lnTo>
                  <a:lnTo>
                    <a:pt x="106" y="433"/>
                  </a:lnTo>
                  <a:lnTo>
                    <a:pt x="106" y="433"/>
                  </a:lnTo>
                  <a:lnTo>
                    <a:pt x="110" y="427"/>
                  </a:lnTo>
                  <a:lnTo>
                    <a:pt x="110" y="427"/>
                  </a:lnTo>
                  <a:lnTo>
                    <a:pt x="111" y="417"/>
                  </a:lnTo>
                  <a:lnTo>
                    <a:pt x="111" y="417"/>
                  </a:lnTo>
                  <a:lnTo>
                    <a:pt x="113" y="410"/>
                  </a:lnTo>
                  <a:lnTo>
                    <a:pt x="118" y="402"/>
                  </a:lnTo>
                  <a:lnTo>
                    <a:pt x="120" y="395"/>
                  </a:lnTo>
                  <a:lnTo>
                    <a:pt x="120" y="392"/>
                  </a:lnTo>
                  <a:lnTo>
                    <a:pt x="120" y="389"/>
                  </a:lnTo>
                  <a:lnTo>
                    <a:pt x="120" y="389"/>
                  </a:lnTo>
                  <a:lnTo>
                    <a:pt x="120" y="386"/>
                  </a:lnTo>
                  <a:lnTo>
                    <a:pt x="121" y="382"/>
                  </a:lnTo>
                  <a:lnTo>
                    <a:pt x="123" y="379"/>
                  </a:lnTo>
                  <a:lnTo>
                    <a:pt x="125" y="376"/>
                  </a:lnTo>
                  <a:lnTo>
                    <a:pt x="125" y="376"/>
                  </a:lnTo>
                  <a:lnTo>
                    <a:pt x="125" y="372"/>
                  </a:lnTo>
                  <a:lnTo>
                    <a:pt x="123" y="367"/>
                  </a:lnTo>
                  <a:lnTo>
                    <a:pt x="118" y="363"/>
                  </a:lnTo>
                  <a:lnTo>
                    <a:pt x="118" y="363"/>
                  </a:lnTo>
                  <a:lnTo>
                    <a:pt x="113" y="359"/>
                  </a:lnTo>
                  <a:lnTo>
                    <a:pt x="110" y="359"/>
                  </a:lnTo>
                  <a:lnTo>
                    <a:pt x="106" y="356"/>
                  </a:lnTo>
                  <a:lnTo>
                    <a:pt x="105" y="351"/>
                  </a:lnTo>
                  <a:lnTo>
                    <a:pt x="105" y="351"/>
                  </a:lnTo>
                  <a:lnTo>
                    <a:pt x="105" y="344"/>
                  </a:lnTo>
                  <a:lnTo>
                    <a:pt x="103" y="336"/>
                  </a:lnTo>
                  <a:lnTo>
                    <a:pt x="100" y="330"/>
                  </a:lnTo>
                  <a:lnTo>
                    <a:pt x="95" y="325"/>
                  </a:lnTo>
                  <a:lnTo>
                    <a:pt x="95" y="325"/>
                  </a:lnTo>
                  <a:lnTo>
                    <a:pt x="90" y="321"/>
                  </a:lnTo>
                  <a:lnTo>
                    <a:pt x="84" y="320"/>
                  </a:lnTo>
                  <a:lnTo>
                    <a:pt x="79" y="318"/>
                  </a:lnTo>
                  <a:lnTo>
                    <a:pt x="77" y="315"/>
                  </a:lnTo>
                  <a:lnTo>
                    <a:pt x="77" y="313"/>
                  </a:lnTo>
                  <a:lnTo>
                    <a:pt x="77" y="313"/>
                  </a:lnTo>
                  <a:lnTo>
                    <a:pt x="75" y="308"/>
                  </a:lnTo>
                  <a:lnTo>
                    <a:pt x="74" y="305"/>
                  </a:lnTo>
                  <a:lnTo>
                    <a:pt x="69" y="302"/>
                  </a:lnTo>
                  <a:lnTo>
                    <a:pt x="69" y="302"/>
                  </a:lnTo>
                  <a:lnTo>
                    <a:pt x="65" y="300"/>
                  </a:lnTo>
                  <a:lnTo>
                    <a:pt x="64" y="297"/>
                  </a:lnTo>
                  <a:lnTo>
                    <a:pt x="64" y="290"/>
                  </a:lnTo>
                  <a:lnTo>
                    <a:pt x="65" y="284"/>
                  </a:lnTo>
                  <a:lnTo>
                    <a:pt x="65" y="277"/>
                  </a:lnTo>
                  <a:lnTo>
                    <a:pt x="65" y="277"/>
                  </a:lnTo>
                  <a:lnTo>
                    <a:pt x="64" y="276"/>
                  </a:lnTo>
                  <a:lnTo>
                    <a:pt x="61" y="276"/>
                  </a:lnTo>
                  <a:lnTo>
                    <a:pt x="57" y="276"/>
                  </a:lnTo>
                  <a:lnTo>
                    <a:pt x="54" y="276"/>
                  </a:lnTo>
                  <a:lnTo>
                    <a:pt x="54" y="276"/>
                  </a:lnTo>
                  <a:lnTo>
                    <a:pt x="54" y="271"/>
                  </a:lnTo>
                  <a:lnTo>
                    <a:pt x="52" y="267"/>
                  </a:lnTo>
                  <a:lnTo>
                    <a:pt x="51" y="264"/>
                  </a:lnTo>
                  <a:lnTo>
                    <a:pt x="49" y="262"/>
                  </a:lnTo>
                  <a:lnTo>
                    <a:pt x="49" y="26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33" y="266"/>
                  </a:lnTo>
                  <a:lnTo>
                    <a:pt x="31" y="266"/>
                  </a:lnTo>
                  <a:lnTo>
                    <a:pt x="29" y="264"/>
                  </a:lnTo>
                  <a:lnTo>
                    <a:pt x="29" y="264"/>
                  </a:lnTo>
                  <a:lnTo>
                    <a:pt x="26" y="259"/>
                  </a:lnTo>
                  <a:lnTo>
                    <a:pt x="26" y="253"/>
                  </a:lnTo>
                  <a:lnTo>
                    <a:pt x="28" y="243"/>
                  </a:lnTo>
                  <a:lnTo>
                    <a:pt x="28" y="243"/>
                  </a:lnTo>
                  <a:lnTo>
                    <a:pt x="28" y="231"/>
                  </a:lnTo>
                  <a:lnTo>
                    <a:pt x="28" y="226"/>
                  </a:lnTo>
                  <a:lnTo>
                    <a:pt x="26" y="225"/>
                  </a:lnTo>
                  <a:lnTo>
                    <a:pt x="26" y="223"/>
                  </a:lnTo>
                  <a:lnTo>
                    <a:pt x="26" y="223"/>
                  </a:lnTo>
                  <a:lnTo>
                    <a:pt x="16" y="221"/>
                  </a:lnTo>
                  <a:lnTo>
                    <a:pt x="13" y="220"/>
                  </a:lnTo>
                  <a:lnTo>
                    <a:pt x="11" y="220"/>
                  </a:lnTo>
                  <a:lnTo>
                    <a:pt x="11" y="218"/>
                  </a:lnTo>
                  <a:lnTo>
                    <a:pt x="11" y="218"/>
                  </a:lnTo>
                  <a:lnTo>
                    <a:pt x="18" y="203"/>
                  </a:lnTo>
                  <a:lnTo>
                    <a:pt x="23" y="189"/>
                  </a:lnTo>
                  <a:lnTo>
                    <a:pt x="23" y="189"/>
                  </a:lnTo>
                  <a:lnTo>
                    <a:pt x="24" y="184"/>
                  </a:lnTo>
                  <a:lnTo>
                    <a:pt x="29" y="182"/>
                  </a:lnTo>
                  <a:lnTo>
                    <a:pt x="29" y="180"/>
                  </a:lnTo>
                  <a:lnTo>
                    <a:pt x="29" y="179"/>
                  </a:lnTo>
                  <a:lnTo>
                    <a:pt x="29" y="175"/>
                  </a:lnTo>
                  <a:lnTo>
                    <a:pt x="28" y="172"/>
                  </a:lnTo>
                  <a:lnTo>
                    <a:pt x="28" y="172"/>
                  </a:lnTo>
                  <a:lnTo>
                    <a:pt x="26" y="170"/>
                  </a:lnTo>
                  <a:lnTo>
                    <a:pt x="26" y="169"/>
                  </a:lnTo>
                  <a:lnTo>
                    <a:pt x="28" y="167"/>
                  </a:lnTo>
                  <a:lnTo>
                    <a:pt x="29" y="166"/>
                  </a:lnTo>
                  <a:lnTo>
                    <a:pt x="29" y="166"/>
                  </a:lnTo>
                  <a:lnTo>
                    <a:pt x="31" y="157"/>
                  </a:lnTo>
                  <a:lnTo>
                    <a:pt x="33" y="149"/>
                  </a:lnTo>
                  <a:lnTo>
                    <a:pt x="33" y="149"/>
                  </a:lnTo>
                  <a:lnTo>
                    <a:pt x="38" y="139"/>
                  </a:lnTo>
                  <a:lnTo>
                    <a:pt x="42" y="129"/>
                  </a:lnTo>
                  <a:lnTo>
                    <a:pt x="42" y="129"/>
                  </a:lnTo>
                  <a:lnTo>
                    <a:pt x="41" y="124"/>
                  </a:lnTo>
                  <a:lnTo>
                    <a:pt x="38" y="121"/>
                  </a:lnTo>
                  <a:lnTo>
                    <a:pt x="34" y="120"/>
                  </a:lnTo>
                  <a:lnTo>
                    <a:pt x="31" y="115"/>
                  </a:lnTo>
                  <a:lnTo>
                    <a:pt x="31" y="115"/>
                  </a:lnTo>
                  <a:lnTo>
                    <a:pt x="31" y="111"/>
                  </a:lnTo>
                  <a:lnTo>
                    <a:pt x="33" y="106"/>
                  </a:lnTo>
                  <a:lnTo>
                    <a:pt x="34" y="103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24" y="98"/>
                  </a:lnTo>
                  <a:lnTo>
                    <a:pt x="18" y="97"/>
                  </a:lnTo>
                  <a:lnTo>
                    <a:pt x="16" y="95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3" y="83"/>
                  </a:lnTo>
                  <a:lnTo>
                    <a:pt x="10" y="80"/>
                  </a:lnTo>
                  <a:lnTo>
                    <a:pt x="6" y="77"/>
                  </a:lnTo>
                  <a:lnTo>
                    <a:pt x="6" y="77"/>
                  </a:lnTo>
                  <a:lnTo>
                    <a:pt x="3" y="75"/>
                  </a:lnTo>
                  <a:lnTo>
                    <a:pt x="1" y="74"/>
                  </a:lnTo>
                  <a:lnTo>
                    <a:pt x="0" y="67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5" y="60"/>
                  </a:lnTo>
                  <a:lnTo>
                    <a:pt x="18" y="59"/>
                  </a:lnTo>
                  <a:lnTo>
                    <a:pt x="23" y="54"/>
                  </a:lnTo>
                  <a:lnTo>
                    <a:pt x="26" y="47"/>
                  </a:lnTo>
                  <a:lnTo>
                    <a:pt x="29" y="46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9" y="44"/>
                  </a:lnTo>
                  <a:lnTo>
                    <a:pt x="41" y="42"/>
                  </a:lnTo>
                  <a:lnTo>
                    <a:pt x="42" y="39"/>
                  </a:lnTo>
                  <a:lnTo>
                    <a:pt x="42" y="39"/>
                  </a:lnTo>
                  <a:lnTo>
                    <a:pt x="42" y="33"/>
                  </a:lnTo>
                  <a:lnTo>
                    <a:pt x="42" y="28"/>
                  </a:lnTo>
                  <a:lnTo>
                    <a:pt x="42" y="26"/>
                  </a:lnTo>
                  <a:lnTo>
                    <a:pt x="44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9" y="28"/>
                  </a:lnTo>
                  <a:lnTo>
                    <a:pt x="65" y="28"/>
                  </a:lnTo>
                  <a:lnTo>
                    <a:pt x="79" y="23"/>
                  </a:lnTo>
                  <a:lnTo>
                    <a:pt x="79" y="23"/>
                  </a:lnTo>
                  <a:lnTo>
                    <a:pt x="79" y="23"/>
                  </a:lnTo>
                  <a:lnTo>
                    <a:pt x="79" y="23"/>
                  </a:lnTo>
                  <a:lnTo>
                    <a:pt x="79" y="19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9" y="14"/>
                  </a:lnTo>
                  <a:lnTo>
                    <a:pt x="82" y="13"/>
                  </a:lnTo>
                  <a:lnTo>
                    <a:pt x="85" y="13"/>
                  </a:lnTo>
                  <a:lnTo>
                    <a:pt x="85" y="14"/>
                  </a:lnTo>
                  <a:lnTo>
                    <a:pt x="87" y="16"/>
                  </a:lnTo>
                  <a:lnTo>
                    <a:pt x="87" y="16"/>
                  </a:lnTo>
                  <a:lnTo>
                    <a:pt x="87" y="23"/>
                  </a:lnTo>
                  <a:lnTo>
                    <a:pt x="88" y="23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2" y="16"/>
                  </a:lnTo>
                  <a:lnTo>
                    <a:pt x="95" y="11"/>
                  </a:lnTo>
                  <a:lnTo>
                    <a:pt x="98" y="10"/>
                  </a:lnTo>
                  <a:lnTo>
                    <a:pt x="103" y="10"/>
                  </a:lnTo>
                  <a:lnTo>
                    <a:pt x="103" y="10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44"/>
            <p:cNvSpPr>
              <a:spLocks/>
            </p:cNvSpPr>
            <p:nvPr/>
          </p:nvSpPr>
          <p:spPr bwMode="auto">
            <a:xfrm>
              <a:off x="5092700" y="4486277"/>
              <a:ext cx="981075" cy="900113"/>
            </a:xfrm>
            <a:custGeom>
              <a:avLst/>
              <a:gdLst>
                <a:gd name="T0" fmla="*/ 483 w 618"/>
                <a:gd name="T1" fmla="*/ 30 h 567"/>
                <a:gd name="T2" fmla="*/ 450 w 618"/>
                <a:gd name="T3" fmla="*/ 58 h 567"/>
                <a:gd name="T4" fmla="*/ 434 w 618"/>
                <a:gd name="T5" fmla="*/ 115 h 567"/>
                <a:gd name="T6" fmla="*/ 427 w 618"/>
                <a:gd name="T7" fmla="*/ 168 h 567"/>
                <a:gd name="T8" fmla="*/ 407 w 618"/>
                <a:gd name="T9" fmla="*/ 186 h 567"/>
                <a:gd name="T10" fmla="*/ 393 w 618"/>
                <a:gd name="T11" fmla="*/ 188 h 567"/>
                <a:gd name="T12" fmla="*/ 361 w 618"/>
                <a:gd name="T13" fmla="*/ 189 h 567"/>
                <a:gd name="T14" fmla="*/ 324 w 618"/>
                <a:gd name="T15" fmla="*/ 183 h 567"/>
                <a:gd name="T16" fmla="*/ 292 w 618"/>
                <a:gd name="T17" fmla="*/ 206 h 567"/>
                <a:gd name="T18" fmla="*/ 263 w 618"/>
                <a:gd name="T19" fmla="*/ 202 h 567"/>
                <a:gd name="T20" fmla="*/ 248 w 618"/>
                <a:gd name="T21" fmla="*/ 191 h 567"/>
                <a:gd name="T22" fmla="*/ 224 w 618"/>
                <a:gd name="T23" fmla="*/ 219 h 567"/>
                <a:gd name="T24" fmla="*/ 178 w 618"/>
                <a:gd name="T25" fmla="*/ 245 h 567"/>
                <a:gd name="T26" fmla="*/ 159 w 618"/>
                <a:gd name="T27" fmla="*/ 257 h 567"/>
                <a:gd name="T28" fmla="*/ 133 w 618"/>
                <a:gd name="T29" fmla="*/ 288 h 567"/>
                <a:gd name="T30" fmla="*/ 105 w 618"/>
                <a:gd name="T31" fmla="*/ 289 h 567"/>
                <a:gd name="T32" fmla="*/ 68 w 618"/>
                <a:gd name="T33" fmla="*/ 283 h 567"/>
                <a:gd name="T34" fmla="*/ 51 w 618"/>
                <a:gd name="T35" fmla="*/ 303 h 567"/>
                <a:gd name="T36" fmla="*/ 31 w 618"/>
                <a:gd name="T37" fmla="*/ 311 h 567"/>
                <a:gd name="T38" fmla="*/ 15 w 618"/>
                <a:gd name="T39" fmla="*/ 355 h 567"/>
                <a:gd name="T40" fmla="*/ 17 w 618"/>
                <a:gd name="T41" fmla="*/ 427 h 567"/>
                <a:gd name="T42" fmla="*/ 59 w 618"/>
                <a:gd name="T43" fmla="*/ 463 h 567"/>
                <a:gd name="T44" fmla="*/ 82 w 618"/>
                <a:gd name="T45" fmla="*/ 477 h 567"/>
                <a:gd name="T46" fmla="*/ 125 w 618"/>
                <a:gd name="T47" fmla="*/ 491 h 567"/>
                <a:gd name="T48" fmla="*/ 163 w 618"/>
                <a:gd name="T49" fmla="*/ 509 h 567"/>
                <a:gd name="T50" fmla="*/ 179 w 618"/>
                <a:gd name="T51" fmla="*/ 552 h 567"/>
                <a:gd name="T52" fmla="*/ 227 w 618"/>
                <a:gd name="T53" fmla="*/ 547 h 567"/>
                <a:gd name="T54" fmla="*/ 248 w 618"/>
                <a:gd name="T55" fmla="*/ 555 h 567"/>
                <a:gd name="T56" fmla="*/ 269 w 618"/>
                <a:gd name="T57" fmla="*/ 567 h 567"/>
                <a:gd name="T58" fmla="*/ 307 w 618"/>
                <a:gd name="T59" fmla="*/ 552 h 567"/>
                <a:gd name="T60" fmla="*/ 332 w 618"/>
                <a:gd name="T61" fmla="*/ 544 h 567"/>
                <a:gd name="T62" fmla="*/ 371 w 618"/>
                <a:gd name="T63" fmla="*/ 546 h 567"/>
                <a:gd name="T64" fmla="*/ 399 w 618"/>
                <a:gd name="T65" fmla="*/ 503 h 567"/>
                <a:gd name="T66" fmla="*/ 393 w 618"/>
                <a:gd name="T67" fmla="*/ 481 h 567"/>
                <a:gd name="T68" fmla="*/ 401 w 618"/>
                <a:gd name="T69" fmla="*/ 467 h 567"/>
                <a:gd name="T70" fmla="*/ 412 w 618"/>
                <a:gd name="T71" fmla="*/ 450 h 567"/>
                <a:gd name="T72" fmla="*/ 404 w 618"/>
                <a:gd name="T73" fmla="*/ 411 h 567"/>
                <a:gd name="T74" fmla="*/ 417 w 618"/>
                <a:gd name="T75" fmla="*/ 398 h 567"/>
                <a:gd name="T76" fmla="*/ 432 w 618"/>
                <a:gd name="T77" fmla="*/ 375 h 567"/>
                <a:gd name="T78" fmla="*/ 452 w 618"/>
                <a:gd name="T79" fmla="*/ 327 h 567"/>
                <a:gd name="T80" fmla="*/ 475 w 618"/>
                <a:gd name="T81" fmla="*/ 335 h 567"/>
                <a:gd name="T82" fmla="*/ 496 w 618"/>
                <a:gd name="T83" fmla="*/ 340 h 567"/>
                <a:gd name="T84" fmla="*/ 509 w 618"/>
                <a:gd name="T85" fmla="*/ 327 h 567"/>
                <a:gd name="T86" fmla="*/ 531 w 618"/>
                <a:gd name="T87" fmla="*/ 265 h 567"/>
                <a:gd name="T88" fmla="*/ 565 w 618"/>
                <a:gd name="T89" fmla="*/ 235 h 567"/>
                <a:gd name="T90" fmla="*/ 591 w 618"/>
                <a:gd name="T91" fmla="*/ 220 h 567"/>
                <a:gd name="T92" fmla="*/ 595 w 618"/>
                <a:gd name="T93" fmla="*/ 201 h 567"/>
                <a:gd name="T94" fmla="*/ 598 w 618"/>
                <a:gd name="T95" fmla="*/ 179 h 567"/>
                <a:gd name="T96" fmla="*/ 608 w 618"/>
                <a:gd name="T97" fmla="*/ 168 h 567"/>
                <a:gd name="T98" fmla="*/ 611 w 618"/>
                <a:gd name="T99" fmla="*/ 132 h 567"/>
                <a:gd name="T100" fmla="*/ 609 w 618"/>
                <a:gd name="T101" fmla="*/ 92 h 567"/>
                <a:gd name="T102" fmla="*/ 611 w 618"/>
                <a:gd name="T103" fmla="*/ 60 h 567"/>
                <a:gd name="T104" fmla="*/ 595 w 618"/>
                <a:gd name="T105" fmla="*/ 48 h 567"/>
                <a:gd name="T106" fmla="*/ 489 w 618"/>
                <a:gd name="T107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8" h="567">
                  <a:moveTo>
                    <a:pt x="489" y="0"/>
                  </a:moveTo>
                  <a:lnTo>
                    <a:pt x="489" y="0"/>
                  </a:lnTo>
                  <a:lnTo>
                    <a:pt x="488" y="20"/>
                  </a:lnTo>
                  <a:lnTo>
                    <a:pt x="488" y="20"/>
                  </a:lnTo>
                  <a:lnTo>
                    <a:pt x="486" y="25"/>
                  </a:lnTo>
                  <a:lnTo>
                    <a:pt x="483" y="30"/>
                  </a:lnTo>
                  <a:lnTo>
                    <a:pt x="480" y="33"/>
                  </a:lnTo>
                  <a:lnTo>
                    <a:pt x="475" y="35"/>
                  </a:lnTo>
                  <a:lnTo>
                    <a:pt x="475" y="35"/>
                  </a:lnTo>
                  <a:lnTo>
                    <a:pt x="465" y="41"/>
                  </a:lnTo>
                  <a:lnTo>
                    <a:pt x="457" y="50"/>
                  </a:lnTo>
                  <a:lnTo>
                    <a:pt x="450" y="58"/>
                  </a:lnTo>
                  <a:lnTo>
                    <a:pt x="445" y="69"/>
                  </a:lnTo>
                  <a:lnTo>
                    <a:pt x="445" y="69"/>
                  </a:lnTo>
                  <a:lnTo>
                    <a:pt x="442" y="81"/>
                  </a:lnTo>
                  <a:lnTo>
                    <a:pt x="440" y="92"/>
                  </a:lnTo>
                  <a:lnTo>
                    <a:pt x="439" y="104"/>
                  </a:lnTo>
                  <a:lnTo>
                    <a:pt x="434" y="115"/>
                  </a:lnTo>
                  <a:lnTo>
                    <a:pt x="434" y="115"/>
                  </a:lnTo>
                  <a:lnTo>
                    <a:pt x="434" y="143"/>
                  </a:lnTo>
                  <a:lnTo>
                    <a:pt x="430" y="156"/>
                  </a:lnTo>
                  <a:lnTo>
                    <a:pt x="429" y="163"/>
                  </a:lnTo>
                  <a:lnTo>
                    <a:pt x="427" y="168"/>
                  </a:lnTo>
                  <a:lnTo>
                    <a:pt x="427" y="168"/>
                  </a:lnTo>
                  <a:lnTo>
                    <a:pt x="422" y="170"/>
                  </a:lnTo>
                  <a:lnTo>
                    <a:pt x="419" y="173"/>
                  </a:lnTo>
                  <a:lnTo>
                    <a:pt x="414" y="174"/>
                  </a:lnTo>
                  <a:lnTo>
                    <a:pt x="411" y="178"/>
                  </a:lnTo>
                  <a:lnTo>
                    <a:pt x="411" y="178"/>
                  </a:lnTo>
                  <a:lnTo>
                    <a:pt x="407" y="186"/>
                  </a:lnTo>
                  <a:lnTo>
                    <a:pt x="406" y="189"/>
                  </a:lnTo>
                  <a:lnTo>
                    <a:pt x="401" y="191"/>
                  </a:lnTo>
                  <a:lnTo>
                    <a:pt x="401" y="191"/>
                  </a:lnTo>
                  <a:lnTo>
                    <a:pt x="398" y="191"/>
                  </a:lnTo>
                  <a:lnTo>
                    <a:pt x="394" y="188"/>
                  </a:lnTo>
                  <a:lnTo>
                    <a:pt x="393" y="188"/>
                  </a:lnTo>
                  <a:lnTo>
                    <a:pt x="388" y="189"/>
                  </a:lnTo>
                  <a:lnTo>
                    <a:pt x="388" y="189"/>
                  </a:lnTo>
                  <a:lnTo>
                    <a:pt x="381" y="194"/>
                  </a:lnTo>
                  <a:lnTo>
                    <a:pt x="375" y="194"/>
                  </a:lnTo>
                  <a:lnTo>
                    <a:pt x="368" y="193"/>
                  </a:lnTo>
                  <a:lnTo>
                    <a:pt x="361" y="189"/>
                  </a:lnTo>
                  <a:lnTo>
                    <a:pt x="350" y="179"/>
                  </a:lnTo>
                  <a:lnTo>
                    <a:pt x="345" y="178"/>
                  </a:lnTo>
                  <a:lnTo>
                    <a:pt x="338" y="176"/>
                  </a:lnTo>
                  <a:lnTo>
                    <a:pt x="338" y="176"/>
                  </a:lnTo>
                  <a:lnTo>
                    <a:pt x="330" y="179"/>
                  </a:lnTo>
                  <a:lnTo>
                    <a:pt x="324" y="183"/>
                  </a:lnTo>
                  <a:lnTo>
                    <a:pt x="320" y="189"/>
                  </a:lnTo>
                  <a:lnTo>
                    <a:pt x="315" y="194"/>
                  </a:lnTo>
                  <a:lnTo>
                    <a:pt x="312" y="201"/>
                  </a:lnTo>
                  <a:lnTo>
                    <a:pt x="307" y="204"/>
                  </a:lnTo>
                  <a:lnTo>
                    <a:pt x="301" y="207"/>
                  </a:lnTo>
                  <a:lnTo>
                    <a:pt x="292" y="206"/>
                  </a:lnTo>
                  <a:lnTo>
                    <a:pt x="292" y="206"/>
                  </a:lnTo>
                  <a:lnTo>
                    <a:pt x="281" y="209"/>
                  </a:lnTo>
                  <a:lnTo>
                    <a:pt x="276" y="209"/>
                  </a:lnTo>
                  <a:lnTo>
                    <a:pt x="271" y="207"/>
                  </a:lnTo>
                  <a:lnTo>
                    <a:pt x="271" y="207"/>
                  </a:lnTo>
                  <a:lnTo>
                    <a:pt x="263" y="202"/>
                  </a:lnTo>
                  <a:lnTo>
                    <a:pt x="256" y="196"/>
                  </a:lnTo>
                  <a:lnTo>
                    <a:pt x="256" y="196"/>
                  </a:lnTo>
                  <a:lnTo>
                    <a:pt x="253" y="193"/>
                  </a:lnTo>
                  <a:lnTo>
                    <a:pt x="250" y="191"/>
                  </a:lnTo>
                  <a:lnTo>
                    <a:pt x="248" y="191"/>
                  </a:lnTo>
                  <a:lnTo>
                    <a:pt x="248" y="191"/>
                  </a:lnTo>
                  <a:lnTo>
                    <a:pt x="243" y="194"/>
                  </a:lnTo>
                  <a:lnTo>
                    <a:pt x="240" y="197"/>
                  </a:lnTo>
                  <a:lnTo>
                    <a:pt x="233" y="207"/>
                  </a:lnTo>
                  <a:lnTo>
                    <a:pt x="233" y="207"/>
                  </a:lnTo>
                  <a:lnTo>
                    <a:pt x="230" y="214"/>
                  </a:lnTo>
                  <a:lnTo>
                    <a:pt x="224" y="219"/>
                  </a:lnTo>
                  <a:lnTo>
                    <a:pt x="212" y="229"/>
                  </a:lnTo>
                  <a:lnTo>
                    <a:pt x="212" y="229"/>
                  </a:lnTo>
                  <a:lnTo>
                    <a:pt x="204" y="234"/>
                  </a:lnTo>
                  <a:lnTo>
                    <a:pt x="194" y="238"/>
                  </a:lnTo>
                  <a:lnTo>
                    <a:pt x="186" y="242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69" y="245"/>
                  </a:lnTo>
                  <a:lnTo>
                    <a:pt x="166" y="247"/>
                  </a:lnTo>
                  <a:lnTo>
                    <a:pt x="163" y="250"/>
                  </a:lnTo>
                  <a:lnTo>
                    <a:pt x="159" y="257"/>
                  </a:lnTo>
                  <a:lnTo>
                    <a:pt x="159" y="257"/>
                  </a:lnTo>
                  <a:lnTo>
                    <a:pt x="156" y="266"/>
                  </a:lnTo>
                  <a:lnTo>
                    <a:pt x="151" y="276"/>
                  </a:lnTo>
                  <a:lnTo>
                    <a:pt x="148" y="281"/>
                  </a:lnTo>
                  <a:lnTo>
                    <a:pt x="145" y="284"/>
                  </a:lnTo>
                  <a:lnTo>
                    <a:pt x="140" y="286"/>
                  </a:lnTo>
                  <a:lnTo>
                    <a:pt x="133" y="288"/>
                  </a:lnTo>
                  <a:lnTo>
                    <a:pt x="133" y="288"/>
                  </a:lnTo>
                  <a:lnTo>
                    <a:pt x="123" y="291"/>
                  </a:lnTo>
                  <a:lnTo>
                    <a:pt x="118" y="291"/>
                  </a:lnTo>
                  <a:lnTo>
                    <a:pt x="112" y="291"/>
                  </a:lnTo>
                  <a:lnTo>
                    <a:pt x="112" y="291"/>
                  </a:lnTo>
                  <a:lnTo>
                    <a:pt x="105" y="289"/>
                  </a:lnTo>
                  <a:lnTo>
                    <a:pt x="100" y="286"/>
                  </a:lnTo>
                  <a:lnTo>
                    <a:pt x="89" y="278"/>
                  </a:lnTo>
                  <a:lnTo>
                    <a:pt x="89" y="278"/>
                  </a:lnTo>
                  <a:lnTo>
                    <a:pt x="82" y="278"/>
                  </a:lnTo>
                  <a:lnTo>
                    <a:pt x="74" y="280"/>
                  </a:lnTo>
                  <a:lnTo>
                    <a:pt x="68" y="283"/>
                  </a:lnTo>
                  <a:lnTo>
                    <a:pt x="64" y="286"/>
                  </a:lnTo>
                  <a:lnTo>
                    <a:pt x="63" y="289"/>
                  </a:lnTo>
                  <a:lnTo>
                    <a:pt x="63" y="289"/>
                  </a:lnTo>
                  <a:lnTo>
                    <a:pt x="59" y="296"/>
                  </a:lnTo>
                  <a:lnTo>
                    <a:pt x="56" y="299"/>
                  </a:lnTo>
                  <a:lnTo>
                    <a:pt x="51" y="303"/>
                  </a:lnTo>
                  <a:lnTo>
                    <a:pt x="45" y="303"/>
                  </a:lnTo>
                  <a:lnTo>
                    <a:pt x="45" y="303"/>
                  </a:lnTo>
                  <a:lnTo>
                    <a:pt x="40" y="304"/>
                  </a:lnTo>
                  <a:lnTo>
                    <a:pt x="35" y="306"/>
                  </a:lnTo>
                  <a:lnTo>
                    <a:pt x="33" y="307"/>
                  </a:lnTo>
                  <a:lnTo>
                    <a:pt x="31" y="311"/>
                  </a:lnTo>
                  <a:lnTo>
                    <a:pt x="30" y="319"/>
                  </a:lnTo>
                  <a:lnTo>
                    <a:pt x="28" y="329"/>
                  </a:lnTo>
                  <a:lnTo>
                    <a:pt x="28" y="329"/>
                  </a:lnTo>
                  <a:lnTo>
                    <a:pt x="25" y="340"/>
                  </a:lnTo>
                  <a:lnTo>
                    <a:pt x="22" y="348"/>
                  </a:lnTo>
                  <a:lnTo>
                    <a:pt x="15" y="355"/>
                  </a:lnTo>
                  <a:lnTo>
                    <a:pt x="5" y="362"/>
                  </a:lnTo>
                  <a:lnTo>
                    <a:pt x="0" y="363"/>
                  </a:lnTo>
                  <a:lnTo>
                    <a:pt x="8" y="390"/>
                  </a:lnTo>
                  <a:lnTo>
                    <a:pt x="8" y="390"/>
                  </a:lnTo>
                  <a:lnTo>
                    <a:pt x="12" y="414"/>
                  </a:lnTo>
                  <a:lnTo>
                    <a:pt x="17" y="427"/>
                  </a:lnTo>
                  <a:lnTo>
                    <a:pt x="20" y="432"/>
                  </a:lnTo>
                  <a:lnTo>
                    <a:pt x="23" y="437"/>
                  </a:lnTo>
                  <a:lnTo>
                    <a:pt x="23" y="437"/>
                  </a:lnTo>
                  <a:lnTo>
                    <a:pt x="43" y="454"/>
                  </a:lnTo>
                  <a:lnTo>
                    <a:pt x="53" y="462"/>
                  </a:lnTo>
                  <a:lnTo>
                    <a:pt x="59" y="463"/>
                  </a:lnTo>
                  <a:lnTo>
                    <a:pt x="64" y="465"/>
                  </a:lnTo>
                  <a:lnTo>
                    <a:pt x="64" y="465"/>
                  </a:lnTo>
                  <a:lnTo>
                    <a:pt x="69" y="465"/>
                  </a:lnTo>
                  <a:lnTo>
                    <a:pt x="72" y="467"/>
                  </a:lnTo>
                  <a:lnTo>
                    <a:pt x="77" y="472"/>
                  </a:lnTo>
                  <a:lnTo>
                    <a:pt x="82" y="477"/>
                  </a:lnTo>
                  <a:lnTo>
                    <a:pt x="89" y="481"/>
                  </a:lnTo>
                  <a:lnTo>
                    <a:pt x="89" y="481"/>
                  </a:lnTo>
                  <a:lnTo>
                    <a:pt x="95" y="485"/>
                  </a:lnTo>
                  <a:lnTo>
                    <a:pt x="100" y="486"/>
                  </a:lnTo>
                  <a:lnTo>
                    <a:pt x="114" y="488"/>
                  </a:lnTo>
                  <a:lnTo>
                    <a:pt x="125" y="491"/>
                  </a:lnTo>
                  <a:lnTo>
                    <a:pt x="130" y="493"/>
                  </a:lnTo>
                  <a:lnTo>
                    <a:pt x="136" y="496"/>
                  </a:lnTo>
                  <a:lnTo>
                    <a:pt x="136" y="496"/>
                  </a:lnTo>
                  <a:lnTo>
                    <a:pt x="148" y="501"/>
                  </a:lnTo>
                  <a:lnTo>
                    <a:pt x="159" y="506"/>
                  </a:lnTo>
                  <a:lnTo>
                    <a:pt x="163" y="509"/>
                  </a:lnTo>
                  <a:lnTo>
                    <a:pt x="168" y="514"/>
                  </a:lnTo>
                  <a:lnTo>
                    <a:pt x="171" y="519"/>
                  </a:lnTo>
                  <a:lnTo>
                    <a:pt x="173" y="526"/>
                  </a:lnTo>
                  <a:lnTo>
                    <a:pt x="169" y="547"/>
                  </a:lnTo>
                  <a:lnTo>
                    <a:pt x="169" y="547"/>
                  </a:lnTo>
                  <a:lnTo>
                    <a:pt x="179" y="552"/>
                  </a:lnTo>
                  <a:lnTo>
                    <a:pt x="184" y="554"/>
                  </a:lnTo>
                  <a:lnTo>
                    <a:pt x="191" y="554"/>
                  </a:lnTo>
                  <a:lnTo>
                    <a:pt x="209" y="552"/>
                  </a:lnTo>
                  <a:lnTo>
                    <a:pt x="209" y="552"/>
                  </a:lnTo>
                  <a:lnTo>
                    <a:pt x="222" y="547"/>
                  </a:lnTo>
                  <a:lnTo>
                    <a:pt x="227" y="547"/>
                  </a:lnTo>
                  <a:lnTo>
                    <a:pt x="230" y="549"/>
                  </a:lnTo>
                  <a:lnTo>
                    <a:pt x="233" y="550"/>
                  </a:lnTo>
                  <a:lnTo>
                    <a:pt x="233" y="550"/>
                  </a:lnTo>
                  <a:lnTo>
                    <a:pt x="237" y="554"/>
                  </a:lnTo>
                  <a:lnTo>
                    <a:pt x="242" y="555"/>
                  </a:lnTo>
                  <a:lnTo>
                    <a:pt x="248" y="555"/>
                  </a:lnTo>
                  <a:lnTo>
                    <a:pt x="255" y="555"/>
                  </a:lnTo>
                  <a:lnTo>
                    <a:pt x="256" y="557"/>
                  </a:lnTo>
                  <a:lnTo>
                    <a:pt x="261" y="559"/>
                  </a:lnTo>
                  <a:lnTo>
                    <a:pt x="261" y="559"/>
                  </a:lnTo>
                  <a:lnTo>
                    <a:pt x="265" y="564"/>
                  </a:lnTo>
                  <a:lnTo>
                    <a:pt x="269" y="567"/>
                  </a:lnTo>
                  <a:lnTo>
                    <a:pt x="276" y="567"/>
                  </a:lnTo>
                  <a:lnTo>
                    <a:pt x="281" y="565"/>
                  </a:lnTo>
                  <a:lnTo>
                    <a:pt x="294" y="559"/>
                  </a:lnTo>
                  <a:lnTo>
                    <a:pt x="304" y="555"/>
                  </a:lnTo>
                  <a:lnTo>
                    <a:pt x="304" y="555"/>
                  </a:lnTo>
                  <a:lnTo>
                    <a:pt x="307" y="552"/>
                  </a:lnTo>
                  <a:lnTo>
                    <a:pt x="311" y="549"/>
                  </a:lnTo>
                  <a:lnTo>
                    <a:pt x="314" y="546"/>
                  </a:lnTo>
                  <a:lnTo>
                    <a:pt x="319" y="546"/>
                  </a:lnTo>
                  <a:lnTo>
                    <a:pt x="319" y="546"/>
                  </a:lnTo>
                  <a:lnTo>
                    <a:pt x="327" y="546"/>
                  </a:lnTo>
                  <a:lnTo>
                    <a:pt x="332" y="544"/>
                  </a:lnTo>
                  <a:lnTo>
                    <a:pt x="338" y="542"/>
                  </a:lnTo>
                  <a:lnTo>
                    <a:pt x="343" y="542"/>
                  </a:lnTo>
                  <a:lnTo>
                    <a:pt x="348" y="544"/>
                  </a:lnTo>
                  <a:lnTo>
                    <a:pt x="348" y="544"/>
                  </a:lnTo>
                  <a:lnTo>
                    <a:pt x="360" y="546"/>
                  </a:lnTo>
                  <a:lnTo>
                    <a:pt x="371" y="546"/>
                  </a:lnTo>
                  <a:lnTo>
                    <a:pt x="371" y="526"/>
                  </a:lnTo>
                  <a:lnTo>
                    <a:pt x="371" y="526"/>
                  </a:lnTo>
                  <a:lnTo>
                    <a:pt x="378" y="519"/>
                  </a:lnTo>
                  <a:lnTo>
                    <a:pt x="388" y="513"/>
                  </a:lnTo>
                  <a:lnTo>
                    <a:pt x="398" y="506"/>
                  </a:lnTo>
                  <a:lnTo>
                    <a:pt x="399" y="503"/>
                  </a:lnTo>
                  <a:lnTo>
                    <a:pt x="401" y="501"/>
                  </a:lnTo>
                  <a:lnTo>
                    <a:pt x="401" y="501"/>
                  </a:lnTo>
                  <a:lnTo>
                    <a:pt x="401" y="496"/>
                  </a:lnTo>
                  <a:lnTo>
                    <a:pt x="399" y="493"/>
                  </a:lnTo>
                  <a:lnTo>
                    <a:pt x="394" y="485"/>
                  </a:lnTo>
                  <a:lnTo>
                    <a:pt x="393" y="481"/>
                  </a:lnTo>
                  <a:lnTo>
                    <a:pt x="393" y="478"/>
                  </a:lnTo>
                  <a:lnTo>
                    <a:pt x="393" y="475"/>
                  </a:lnTo>
                  <a:lnTo>
                    <a:pt x="398" y="472"/>
                  </a:lnTo>
                  <a:lnTo>
                    <a:pt x="398" y="472"/>
                  </a:lnTo>
                  <a:lnTo>
                    <a:pt x="401" y="468"/>
                  </a:lnTo>
                  <a:lnTo>
                    <a:pt x="401" y="467"/>
                  </a:lnTo>
                  <a:lnTo>
                    <a:pt x="401" y="460"/>
                  </a:lnTo>
                  <a:lnTo>
                    <a:pt x="401" y="460"/>
                  </a:lnTo>
                  <a:lnTo>
                    <a:pt x="402" y="457"/>
                  </a:lnTo>
                  <a:lnTo>
                    <a:pt x="404" y="455"/>
                  </a:lnTo>
                  <a:lnTo>
                    <a:pt x="409" y="454"/>
                  </a:lnTo>
                  <a:lnTo>
                    <a:pt x="412" y="450"/>
                  </a:lnTo>
                  <a:lnTo>
                    <a:pt x="414" y="447"/>
                  </a:lnTo>
                  <a:lnTo>
                    <a:pt x="416" y="444"/>
                  </a:lnTo>
                  <a:lnTo>
                    <a:pt x="416" y="444"/>
                  </a:lnTo>
                  <a:lnTo>
                    <a:pt x="414" y="436"/>
                  </a:lnTo>
                  <a:lnTo>
                    <a:pt x="411" y="427"/>
                  </a:lnTo>
                  <a:lnTo>
                    <a:pt x="404" y="411"/>
                  </a:lnTo>
                  <a:lnTo>
                    <a:pt x="404" y="411"/>
                  </a:lnTo>
                  <a:lnTo>
                    <a:pt x="401" y="403"/>
                  </a:lnTo>
                  <a:lnTo>
                    <a:pt x="401" y="398"/>
                  </a:lnTo>
                  <a:lnTo>
                    <a:pt x="404" y="396"/>
                  </a:lnTo>
                  <a:lnTo>
                    <a:pt x="407" y="396"/>
                  </a:lnTo>
                  <a:lnTo>
                    <a:pt x="417" y="398"/>
                  </a:lnTo>
                  <a:lnTo>
                    <a:pt x="422" y="396"/>
                  </a:lnTo>
                  <a:lnTo>
                    <a:pt x="425" y="393"/>
                  </a:lnTo>
                  <a:lnTo>
                    <a:pt x="425" y="393"/>
                  </a:lnTo>
                  <a:lnTo>
                    <a:pt x="425" y="385"/>
                  </a:lnTo>
                  <a:lnTo>
                    <a:pt x="429" y="380"/>
                  </a:lnTo>
                  <a:lnTo>
                    <a:pt x="432" y="375"/>
                  </a:lnTo>
                  <a:lnTo>
                    <a:pt x="437" y="368"/>
                  </a:lnTo>
                  <a:lnTo>
                    <a:pt x="437" y="368"/>
                  </a:lnTo>
                  <a:lnTo>
                    <a:pt x="440" y="367"/>
                  </a:lnTo>
                  <a:lnTo>
                    <a:pt x="442" y="362"/>
                  </a:lnTo>
                  <a:lnTo>
                    <a:pt x="447" y="348"/>
                  </a:lnTo>
                  <a:lnTo>
                    <a:pt x="452" y="327"/>
                  </a:lnTo>
                  <a:lnTo>
                    <a:pt x="452" y="327"/>
                  </a:lnTo>
                  <a:lnTo>
                    <a:pt x="453" y="324"/>
                  </a:lnTo>
                  <a:lnTo>
                    <a:pt x="457" y="322"/>
                  </a:lnTo>
                  <a:lnTo>
                    <a:pt x="458" y="322"/>
                  </a:lnTo>
                  <a:lnTo>
                    <a:pt x="462" y="324"/>
                  </a:lnTo>
                  <a:lnTo>
                    <a:pt x="475" y="335"/>
                  </a:lnTo>
                  <a:lnTo>
                    <a:pt x="475" y="335"/>
                  </a:lnTo>
                  <a:lnTo>
                    <a:pt x="481" y="337"/>
                  </a:lnTo>
                  <a:lnTo>
                    <a:pt x="486" y="339"/>
                  </a:lnTo>
                  <a:lnTo>
                    <a:pt x="489" y="339"/>
                  </a:lnTo>
                  <a:lnTo>
                    <a:pt x="496" y="340"/>
                  </a:lnTo>
                  <a:lnTo>
                    <a:pt x="496" y="340"/>
                  </a:lnTo>
                  <a:lnTo>
                    <a:pt x="504" y="345"/>
                  </a:lnTo>
                  <a:lnTo>
                    <a:pt x="509" y="345"/>
                  </a:lnTo>
                  <a:lnTo>
                    <a:pt x="511" y="345"/>
                  </a:lnTo>
                  <a:lnTo>
                    <a:pt x="511" y="344"/>
                  </a:lnTo>
                  <a:lnTo>
                    <a:pt x="511" y="344"/>
                  </a:lnTo>
                  <a:lnTo>
                    <a:pt x="509" y="327"/>
                  </a:lnTo>
                  <a:lnTo>
                    <a:pt x="511" y="307"/>
                  </a:lnTo>
                  <a:lnTo>
                    <a:pt x="514" y="288"/>
                  </a:lnTo>
                  <a:lnTo>
                    <a:pt x="517" y="280"/>
                  </a:lnTo>
                  <a:lnTo>
                    <a:pt x="521" y="273"/>
                  </a:lnTo>
                  <a:lnTo>
                    <a:pt x="521" y="273"/>
                  </a:lnTo>
                  <a:lnTo>
                    <a:pt x="531" y="265"/>
                  </a:lnTo>
                  <a:lnTo>
                    <a:pt x="539" y="255"/>
                  </a:lnTo>
                  <a:lnTo>
                    <a:pt x="547" y="245"/>
                  </a:lnTo>
                  <a:lnTo>
                    <a:pt x="552" y="242"/>
                  </a:lnTo>
                  <a:lnTo>
                    <a:pt x="558" y="238"/>
                  </a:lnTo>
                  <a:lnTo>
                    <a:pt x="558" y="238"/>
                  </a:lnTo>
                  <a:lnTo>
                    <a:pt x="565" y="235"/>
                  </a:lnTo>
                  <a:lnTo>
                    <a:pt x="570" y="229"/>
                  </a:lnTo>
                  <a:lnTo>
                    <a:pt x="576" y="224"/>
                  </a:lnTo>
                  <a:lnTo>
                    <a:pt x="580" y="222"/>
                  </a:lnTo>
                  <a:lnTo>
                    <a:pt x="585" y="220"/>
                  </a:lnTo>
                  <a:lnTo>
                    <a:pt x="585" y="220"/>
                  </a:lnTo>
                  <a:lnTo>
                    <a:pt x="591" y="220"/>
                  </a:lnTo>
                  <a:lnTo>
                    <a:pt x="596" y="219"/>
                  </a:lnTo>
                  <a:lnTo>
                    <a:pt x="598" y="217"/>
                  </a:lnTo>
                  <a:lnTo>
                    <a:pt x="598" y="216"/>
                  </a:lnTo>
                  <a:lnTo>
                    <a:pt x="596" y="209"/>
                  </a:lnTo>
                  <a:lnTo>
                    <a:pt x="596" y="209"/>
                  </a:lnTo>
                  <a:lnTo>
                    <a:pt x="595" y="201"/>
                  </a:lnTo>
                  <a:lnTo>
                    <a:pt x="591" y="191"/>
                  </a:lnTo>
                  <a:lnTo>
                    <a:pt x="591" y="188"/>
                  </a:lnTo>
                  <a:lnTo>
                    <a:pt x="593" y="183"/>
                  </a:lnTo>
                  <a:lnTo>
                    <a:pt x="595" y="181"/>
                  </a:lnTo>
                  <a:lnTo>
                    <a:pt x="598" y="179"/>
                  </a:lnTo>
                  <a:lnTo>
                    <a:pt x="598" y="179"/>
                  </a:lnTo>
                  <a:lnTo>
                    <a:pt x="606" y="179"/>
                  </a:lnTo>
                  <a:lnTo>
                    <a:pt x="609" y="178"/>
                  </a:lnTo>
                  <a:lnTo>
                    <a:pt x="611" y="176"/>
                  </a:lnTo>
                  <a:lnTo>
                    <a:pt x="609" y="174"/>
                  </a:lnTo>
                  <a:lnTo>
                    <a:pt x="609" y="174"/>
                  </a:lnTo>
                  <a:lnTo>
                    <a:pt x="608" y="168"/>
                  </a:lnTo>
                  <a:lnTo>
                    <a:pt x="606" y="163"/>
                  </a:lnTo>
                  <a:lnTo>
                    <a:pt x="606" y="156"/>
                  </a:lnTo>
                  <a:lnTo>
                    <a:pt x="608" y="151"/>
                  </a:lnTo>
                  <a:lnTo>
                    <a:pt x="608" y="151"/>
                  </a:lnTo>
                  <a:lnTo>
                    <a:pt x="609" y="138"/>
                  </a:lnTo>
                  <a:lnTo>
                    <a:pt x="611" y="132"/>
                  </a:lnTo>
                  <a:lnTo>
                    <a:pt x="611" y="127"/>
                  </a:lnTo>
                  <a:lnTo>
                    <a:pt x="611" y="127"/>
                  </a:lnTo>
                  <a:lnTo>
                    <a:pt x="608" y="117"/>
                  </a:lnTo>
                  <a:lnTo>
                    <a:pt x="608" y="109"/>
                  </a:lnTo>
                  <a:lnTo>
                    <a:pt x="608" y="101"/>
                  </a:lnTo>
                  <a:lnTo>
                    <a:pt x="609" y="92"/>
                  </a:lnTo>
                  <a:lnTo>
                    <a:pt x="609" y="92"/>
                  </a:lnTo>
                  <a:lnTo>
                    <a:pt x="609" y="87"/>
                  </a:lnTo>
                  <a:lnTo>
                    <a:pt x="609" y="83"/>
                  </a:lnTo>
                  <a:lnTo>
                    <a:pt x="608" y="73"/>
                  </a:lnTo>
                  <a:lnTo>
                    <a:pt x="608" y="64"/>
                  </a:lnTo>
                  <a:lnTo>
                    <a:pt x="611" y="60"/>
                  </a:lnTo>
                  <a:lnTo>
                    <a:pt x="614" y="56"/>
                  </a:lnTo>
                  <a:lnTo>
                    <a:pt x="618" y="50"/>
                  </a:lnTo>
                  <a:lnTo>
                    <a:pt x="608" y="51"/>
                  </a:lnTo>
                  <a:lnTo>
                    <a:pt x="608" y="51"/>
                  </a:lnTo>
                  <a:lnTo>
                    <a:pt x="601" y="50"/>
                  </a:lnTo>
                  <a:lnTo>
                    <a:pt x="595" y="48"/>
                  </a:lnTo>
                  <a:lnTo>
                    <a:pt x="580" y="41"/>
                  </a:lnTo>
                  <a:lnTo>
                    <a:pt x="580" y="41"/>
                  </a:lnTo>
                  <a:lnTo>
                    <a:pt x="565" y="33"/>
                  </a:lnTo>
                  <a:lnTo>
                    <a:pt x="557" y="28"/>
                  </a:lnTo>
                  <a:lnTo>
                    <a:pt x="554" y="25"/>
                  </a:lnTo>
                  <a:lnTo>
                    <a:pt x="489" y="0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45"/>
            <p:cNvSpPr>
              <a:spLocks noEditPoints="1"/>
            </p:cNvSpPr>
            <p:nvPr/>
          </p:nvSpPr>
          <p:spPr bwMode="auto">
            <a:xfrm>
              <a:off x="8067675" y="1700214"/>
              <a:ext cx="776288" cy="555625"/>
            </a:xfrm>
            <a:custGeom>
              <a:avLst/>
              <a:gdLst>
                <a:gd name="T0" fmla="*/ 67 w 489"/>
                <a:gd name="T1" fmla="*/ 15 h 350"/>
                <a:gd name="T2" fmla="*/ 73 w 489"/>
                <a:gd name="T3" fmla="*/ 2 h 350"/>
                <a:gd name="T4" fmla="*/ 78 w 489"/>
                <a:gd name="T5" fmla="*/ 9 h 350"/>
                <a:gd name="T6" fmla="*/ 87 w 489"/>
                <a:gd name="T7" fmla="*/ 18 h 350"/>
                <a:gd name="T8" fmla="*/ 318 w 489"/>
                <a:gd name="T9" fmla="*/ 321 h 350"/>
                <a:gd name="T10" fmla="*/ 275 w 489"/>
                <a:gd name="T11" fmla="*/ 317 h 350"/>
                <a:gd name="T12" fmla="*/ 241 w 489"/>
                <a:gd name="T13" fmla="*/ 317 h 350"/>
                <a:gd name="T14" fmla="*/ 218 w 489"/>
                <a:gd name="T15" fmla="*/ 289 h 350"/>
                <a:gd name="T16" fmla="*/ 187 w 489"/>
                <a:gd name="T17" fmla="*/ 276 h 350"/>
                <a:gd name="T18" fmla="*/ 192 w 489"/>
                <a:gd name="T19" fmla="*/ 257 h 350"/>
                <a:gd name="T20" fmla="*/ 226 w 489"/>
                <a:gd name="T21" fmla="*/ 238 h 350"/>
                <a:gd name="T22" fmla="*/ 215 w 489"/>
                <a:gd name="T23" fmla="*/ 224 h 350"/>
                <a:gd name="T24" fmla="*/ 234 w 489"/>
                <a:gd name="T25" fmla="*/ 188 h 350"/>
                <a:gd name="T26" fmla="*/ 208 w 489"/>
                <a:gd name="T27" fmla="*/ 178 h 350"/>
                <a:gd name="T28" fmla="*/ 185 w 489"/>
                <a:gd name="T29" fmla="*/ 163 h 350"/>
                <a:gd name="T30" fmla="*/ 165 w 489"/>
                <a:gd name="T31" fmla="*/ 153 h 350"/>
                <a:gd name="T32" fmla="*/ 118 w 489"/>
                <a:gd name="T33" fmla="*/ 156 h 350"/>
                <a:gd name="T34" fmla="*/ 90 w 489"/>
                <a:gd name="T35" fmla="*/ 148 h 350"/>
                <a:gd name="T36" fmla="*/ 98 w 489"/>
                <a:gd name="T37" fmla="*/ 130 h 350"/>
                <a:gd name="T38" fmla="*/ 90 w 489"/>
                <a:gd name="T39" fmla="*/ 114 h 350"/>
                <a:gd name="T40" fmla="*/ 98 w 489"/>
                <a:gd name="T41" fmla="*/ 86 h 350"/>
                <a:gd name="T42" fmla="*/ 32 w 489"/>
                <a:gd name="T43" fmla="*/ 79 h 350"/>
                <a:gd name="T44" fmla="*/ 24 w 489"/>
                <a:gd name="T45" fmla="*/ 46 h 350"/>
                <a:gd name="T46" fmla="*/ 19 w 489"/>
                <a:gd name="T47" fmla="*/ 28 h 350"/>
                <a:gd name="T48" fmla="*/ 4 w 489"/>
                <a:gd name="T49" fmla="*/ 2 h 350"/>
                <a:gd name="T50" fmla="*/ 32 w 489"/>
                <a:gd name="T51" fmla="*/ 12 h 350"/>
                <a:gd name="T52" fmla="*/ 46 w 489"/>
                <a:gd name="T53" fmla="*/ 18 h 350"/>
                <a:gd name="T54" fmla="*/ 64 w 489"/>
                <a:gd name="T55" fmla="*/ 23 h 350"/>
                <a:gd name="T56" fmla="*/ 91 w 489"/>
                <a:gd name="T57" fmla="*/ 58 h 350"/>
                <a:gd name="T58" fmla="*/ 124 w 489"/>
                <a:gd name="T59" fmla="*/ 35 h 350"/>
                <a:gd name="T60" fmla="*/ 147 w 489"/>
                <a:gd name="T61" fmla="*/ 32 h 350"/>
                <a:gd name="T62" fmla="*/ 187 w 489"/>
                <a:gd name="T63" fmla="*/ 37 h 350"/>
                <a:gd name="T64" fmla="*/ 216 w 489"/>
                <a:gd name="T65" fmla="*/ 55 h 350"/>
                <a:gd name="T66" fmla="*/ 246 w 489"/>
                <a:gd name="T67" fmla="*/ 66 h 350"/>
                <a:gd name="T68" fmla="*/ 264 w 489"/>
                <a:gd name="T69" fmla="*/ 61 h 350"/>
                <a:gd name="T70" fmla="*/ 288 w 489"/>
                <a:gd name="T71" fmla="*/ 59 h 350"/>
                <a:gd name="T72" fmla="*/ 303 w 489"/>
                <a:gd name="T73" fmla="*/ 32 h 350"/>
                <a:gd name="T74" fmla="*/ 326 w 489"/>
                <a:gd name="T75" fmla="*/ 32 h 350"/>
                <a:gd name="T76" fmla="*/ 359 w 489"/>
                <a:gd name="T77" fmla="*/ 18 h 350"/>
                <a:gd name="T78" fmla="*/ 374 w 489"/>
                <a:gd name="T79" fmla="*/ 10 h 350"/>
                <a:gd name="T80" fmla="*/ 400 w 489"/>
                <a:gd name="T81" fmla="*/ 14 h 350"/>
                <a:gd name="T82" fmla="*/ 430 w 489"/>
                <a:gd name="T83" fmla="*/ 27 h 350"/>
                <a:gd name="T84" fmla="*/ 449 w 489"/>
                <a:gd name="T85" fmla="*/ 63 h 350"/>
                <a:gd name="T86" fmla="*/ 484 w 489"/>
                <a:gd name="T87" fmla="*/ 71 h 350"/>
                <a:gd name="T88" fmla="*/ 479 w 489"/>
                <a:gd name="T89" fmla="*/ 87 h 350"/>
                <a:gd name="T90" fmla="*/ 467 w 489"/>
                <a:gd name="T91" fmla="*/ 105 h 350"/>
                <a:gd name="T92" fmla="*/ 431 w 489"/>
                <a:gd name="T93" fmla="*/ 107 h 350"/>
                <a:gd name="T94" fmla="*/ 431 w 489"/>
                <a:gd name="T95" fmla="*/ 155 h 350"/>
                <a:gd name="T96" fmla="*/ 453 w 489"/>
                <a:gd name="T97" fmla="*/ 179 h 350"/>
                <a:gd name="T98" fmla="*/ 458 w 489"/>
                <a:gd name="T99" fmla="*/ 214 h 350"/>
                <a:gd name="T100" fmla="*/ 451 w 489"/>
                <a:gd name="T101" fmla="*/ 250 h 350"/>
                <a:gd name="T102" fmla="*/ 425 w 489"/>
                <a:gd name="T103" fmla="*/ 273 h 350"/>
                <a:gd name="T104" fmla="*/ 407 w 489"/>
                <a:gd name="T105" fmla="*/ 296 h 350"/>
                <a:gd name="T106" fmla="*/ 374 w 489"/>
                <a:gd name="T107" fmla="*/ 321 h 350"/>
                <a:gd name="T108" fmla="*/ 333 w 489"/>
                <a:gd name="T109" fmla="*/ 33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9" h="350">
                  <a:moveTo>
                    <a:pt x="83" y="20"/>
                  </a:moveTo>
                  <a:lnTo>
                    <a:pt x="83" y="20"/>
                  </a:lnTo>
                  <a:lnTo>
                    <a:pt x="77" y="20"/>
                  </a:lnTo>
                  <a:lnTo>
                    <a:pt x="72" y="18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7" y="15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68" y="10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72" y="4"/>
                  </a:lnTo>
                  <a:lnTo>
                    <a:pt x="73" y="2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78" y="4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8" y="9"/>
                  </a:lnTo>
                  <a:lnTo>
                    <a:pt x="78" y="10"/>
                  </a:lnTo>
                  <a:lnTo>
                    <a:pt x="78" y="10"/>
                  </a:lnTo>
                  <a:lnTo>
                    <a:pt x="80" y="12"/>
                  </a:lnTo>
                  <a:lnTo>
                    <a:pt x="83" y="15"/>
                  </a:lnTo>
                  <a:lnTo>
                    <a:pt x="83" y="15"/>
                  </a:lnTo>
                  <a:lnTo>
                    <a:pt x="85" y="17"/>
                  </a:lnTo>
                  <a:lnTo>
                    <a:pt x="87" y="18"/>
                  </a:lnTo>
                  <a:lnTo>
                    <a:pt x="87" y="20"/>
                  </a:lnTo>
                  <a:lnTo>
                    <a:pt x="83" y="20"/>
                  </a:lnTo>
                  <a:close/>
                  <a:moveTo>
                    <a:pt x="321" y="350"/>
                  </a:moveTo>
                  <a:lnTo>
                    <a:pt x="320" y="337"/>
                  </a:lnTo>
                  <a:lnTo>
                    <a:pt x="320" y="337"/>
                  </a:lnTo>
                  <a:lnTo>
                    <a:pt x="320" y="329"/>
                  </a:lnTo>
                  <a:lnTo>
                    <a:pt x="318" y="321"/>
                  </a:lnTo>
                  <a:lnTo>
                    <a:pt x="318" y="321"/>
                  </a:lnTo>
                  <a:lnTo>
                    <a:pt x="300" y="316"/>
                  </a:lnTo>
                  <a:lnTo>
                    <a:pt x="290" y="314"/>
                  </a:lnTo>
                  <a:lnTo>
                    <a:pt x="287" y="314"/>
                  </a:lnTo>
                  <a:lnTo>
                    <a:pt x="284" y="314"/>
                  </a:lnTo>
                  <a:lnTo>
                    <a:pt x="284" y="314"/>
                  </a:lnTo>
                  <a:lnTo>
                    <a:pt x="275" y="317"/>
                  </a:lnTo>
                  <a:lnTo>
                    <a:pt x="270" y="321"/>
                  </a:lnTo>
                  <a:lnTo>
                    <a:pt x="256" y="322"/>
                  </a:lnTo>
                  <a:lnTo>
                    <a:pt x="256" y="322"/>
                  </a:lnTo>
                  <a:lnTo>
                    <a:pt x="251" y="324"/>
                  </a:lnTo>
                  <a:lnTo>
                    <a:pt x="247" y="322"/>
                  </a:lnTo>
                  <a:lnTo>
                    <a:pt x="244" y="321"/>
                  </a:lnTo>
                  <a:lnTo>
                    <a:pt x="241" y="317"/>
                  </a:lnTo>
                  <a:lnTo>
                    <a:pt x="236" y="309"/>
                  </a:lnTo>
                  <a:lnTo>
                    <a:pt x="231" y="302"/>
                  </a:lnTo>
                  <a:lnTo>
                    <a:pt x="231" y="302"/>
                  </a:lnTo>
                  <a:lnTo>
                    <a:pt x="224" y="296"/>
                  </a:lnTo>
                  <a:lnTo>
                    <a:pt x="221" y="291"/>
                  </a:lnTo>
                  <a:lnTo>
                    <a:pt x="218" y="289"/>
                  </a:lnTo>
                  <a:lnTo>
                    <a:pt x="218" y="289"/>
                  </a:lnTo>
                  <a:lnTo>
                    <a:pt x="211" y="288"/>
                  </a:lnTo>
                  <a:lnTo>
                    <a:pt x="205" y="286"/>
                  </a:lnTo>
                  <a:lnTo>
                    <a:pt x="200" y="286"/>
                  </a:lnTo>
                  <a:lnTo>
                    <a:pt x="193" y="284"/>
                  </a:lnTo>
                  <a:lnTo>
                    <a:pt x="193" y="284"/>
                  </a:lnTo>
                  <a:lnTo>
                    <a:pt x="190" y="281"/>
                  </a:lnTo>
                  <a:lnTo>
                    <a:pt x="187" y="276"/>
                  </a:lnTo>
                  <a:lnTo>
                    <a:pt x="182" y="266"/>
                  </a:lnTo>
                  <a:lnTo>
                    <a:pt x="182" y="266"/>
                  </a:lnTo>
                  <a:lnTo>
                    <a:pt x="180" y="261"/>
                  </a:lnTo>
                  <a:lnTo>
                    <a:pt x="182" y="258"/>
                  </a:lnTo>
                  <a:lnTo>
                    <a:pt x="185" y="258"/>
                  </a:lnTo>
                  <a:lnTo>
                    <a:pt x="192" y="257"/>
                  </a:lnTo>
                  <a:lnTo>
                    <a:pt x="192" y="257"/>
                  </a:lnTo>
                  <a:lnTo>
                    <a:pt x="198" y="257"/>
                  </a:lnTo>
                  <a:lnTo>
                    <a:pt x="208" y="253"/>
                  </a:lnTo>
                  <a:lnTo>
                    <a:pt x="218" y="250"/>
                  </a:lnTo>
                  <a:lnTo>
                    <a:pt x="224" y="245"/>
                  </a:lnTo>
                  <a:lnTo>
                    <a:pt x="224" y="245"/>
                  </a:lnTo>
                  <a:lnTo>
                    <a:pt x="226" y="242"/>
                  </a:lnTo>
                  <a:lnTo>
                    <a:pt x="226" y="238"/>
                  </a:lnTo>
                  <a:lnTo>
                    <a:pt x="226" y="237"/>
                  </a:lnTo>
                  <a:lnTo>
                    <a:pt x="224" y="235"/>
                  </a:lnTo>
                  <a:lnTo>
                    <a:pt x="220" y="230"/>
                  </a:lnTo>
                  <a:lnTo>
                    <a:pt x="215" y="227"/>
                  </a:lnTo>
                  <a:lnTo>
                    <a:pt x="215" y="227"/>
                  </a:lnTo>
                  <a:lnTo>
                    <a:pt x="215" y="225"/>
                  </a:lnTo>
                  <a:lnTo>
                    <a:pt x="215" y="224"/>
                  </a:lnTo>
                  <a:lnTo>
                    <a:pt x="220" y="220"/>
                  </a:lnTo>
                  <a:lnTo>
                    <a:pt x="228" y="217"/>
                  </a:lnTo>
                  <a:lnTo>
                    <a:pt x="228" y="217"/>
                  </a:lnTo>
                  <a:lnTo>
                    <a:pt x="233" y="211"/>
                  </a:lnTo>
                  <a:lnTo>
                    <a:pt x="234" y="204"/>
                  </a:lnTo>
                  <a:lnTo>
                    <a:pt x="234" y="196"/>
                  </a:lnTo>
                  <a:lnTo>
                    <a:pt x="234" y="188"/>
                  </a:lnTo>
                  <a:lnTo>
                    <a:pt x="234" y="188"/>
                  </a:lnTo>
                  <a:lnTo>
                    <a:pt x="233" y="184"/>
                  </a:lnTo>
                  <a:lnTo>
                    <a:pt x="229" y="181"/>
                  </a:lnTo>
                  <a:lnTo>
                    <a:pt x="228" y="179"/>
                  </a:lnTo>
                  <a:lnTo>
                    <a:pt x="224" y="179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5" y="171"/>
                  </a:lnTo>
                  <a:lnTo>
                    <a:pt x="200" y="165"/>
                  </a:lnTo>
                  <a:lnTo>
                    <a:pt x="195" y="160"/>
                  </a:lnTo>
                  <a:lnTo>
                    <a:pt x="192" y="160"/>
                  </a:lnTo>
                  <a:lnTo>
                    <a:pt x="188" y="161"/>
                  </a:lnTo>
                  <a:lnTo>
                    <a:pt x="188" y="161"/>
                  </a:lnTo>
                  <a:lnTo>
                    <a:pt x="185" y="163"/>
                  </a:lnTo>
                  <a:lnTo>
                    <a:pt x="182" y="165"/>
                  </a:lnTo>
                  <a:lnTo>
                    <a:pt x="180" y="165"/>
                  </a:lnTo>
                  <a:lnTo>
                    <a:pt x="178" y="163"/>
                  </a:lnTo>
                  <a:lnTo>
                    <a:pt x="175" y="158"/>
                  </a:lnTo>
                  <a:lnTo>
                    <a:pt x="170" y="155"/>
                  </a:lnTo>
                  <a:lnTo>
                    <a:pt x="170" y="155"/>
                  </a:lnTo>
                  <a:lnTo>
                    <a:pt x="165" y="153"/>
                  </a:lnTo>
                  <a:lnTo>
                    <a:pt x="160" y="151"/>
                  </a:lnTo>
                  <a:lnTo>
                    <a:pt x="149" y="151"/>
                  </a:lnTo>
                  <a:lnTo>
                    <a:pt x="137" y="153"/>
                  </a:lnTo>
                  <a:lnTo>
                    <a:pt x="128" y="156"/>
                  </a:lnTo>
                  <a:lnTo>
                    <a:pt x="128" y="156"/>
                  </a:lnTo>
                  <a:lnTo>
                    <a:pt x="121" y="158"/>
                  </a:lnTo>
                  <a:lnTo>
                    <a:pt x="118" y="156"/>
                  </a:lnTo>
                  <a:lnTo>
                    <a:pt x="111" y="148"/>
                  </a:lnTo>
                  <a:lnTo>
                    <a:pt x="111" y="148"/>
                  </a:lnTo>
                  <a:lnTo>
                    <a:pt x="110" y="148"/>
                  </a:lnTo>
                  <a:lnTo>
                    <a:pt x="106" y="148"/>
                  </a:lnTo>
                  <a:lnTo>
                    <a:pt x="100" y="150"/>
                  </a:lnTo>
                  <a:lnTo>
                    <a:pt x="100" y="150"/>
                  </a:lnTo>
                  <a:lnTo>
                    <a:pt x="90" y="148"/>
                  </a:lnTo>
                  <a:lnTo>
                    <a:pt x="82" y="143"/>
                  </a:lnTo>
                  <a:lnTo>
                    <a:pt x="80" y="140"/>
                  </a:lnTo>
                  <a:lnTo>
                    <a:pt x="80" y="138"/>
                  </a:lnTo>
                  <a:lnTo>
                    <a:pt x="83" y="135"/>
                  </a:lnTo>
                  <a:lnTo>
                    <a:pt x="91" y="133"/>
                  </a:lnTo>
                  <a:lnTo>
                    <a:pt x="91" y="133"/>
                  </a:lnTo>
                  <a:lnTo>
                    <a:pt x="98" y="130"/>
                  </a:lnTo>
                  <a:lnTo>
                    <a:pt x="101" y="127"/>
                  </a:lnTo>
                  <a:lnTo>
                    <a:pt x="101" y="127"/>
                  </a:lnTo>
                  <a:lnTo>
                    <a:pt x="101" y="125"/>
                  </a:lnTo>
                  <a:lnTo>
                    <a:pt x="101" y="125"/>
                  </a:lnTo>
                  <a:lnTo>
                    <a:pt x="96" y="120"/>
                  </a:lnTo>
                  <a:lnTo>
                    <a:pt x="91" y="115"/>
                  </a:lnTo>
                  <a:lnTo>
                    <a:pt x="90" y="114"/>
                  </a:lnTo>
                  <a:lnTo>
                    <a:pt x="88" y="110"/>
                  </a:lnTo>
                  <a:lnTo>
                    <a:pt x="88" y="107"/>
                  </a:lnTo>
                  <a:lnTo>
                    <a:pt x="90" y="104"/>
                  </a:lnTo>
                  <a:lnTo>
                    <a:pt x="90" y="104"/>
                  </a:lnTo>
                  <a:lnTo>
                    <a:pt x="98" y="94"/>
                  </a:lnTo>
                  <a:lnTo>
                    <a:pt x="98" y="89"/>
                  </a:lnTo>
                  <a:lnTo>
                    <a:pt x="98" y="86"/>
                  </a:lnTo>
                  <a:lnTo>
                    <a:pt x="96" y="82"/>
                  </a:lnTo>
                  <a:lnTo>
                    <a:pt x="95" y="81"/>
                  </a:lnTo>
                  <a:lnTo>
                    <a:pt x="88" y="78"/>
                  </a:lnTo>
                  <a:lnTo>
                    <a:pt x="78" y="78"/>
                  </a:lnTo>
                  <a:lnTo>
                    <a:pt x="67" y="78"/>
                  </a:lnTo>
                  <a:lnTo>
                    <a:pt x="47" y="79"/>
                  </a:lnTo>
                  <a:lnTo>
                    <a:pt x="32" y="79"/>
                  </a:lnTo>
                  <a:lnTo>
                    <a:pt x="32" y="79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4" y="53"/>
                  </a:lnTo>
                  <a:lnTo>
                    <a:pt x="32" y="50"/>
                  </a:lnTo>
                  <a:lnTo>
                    <a:pt x="29" y="48"/>
                  </a:lnTo>
                  <a:lnTo>
                    <a:pt x="24" y="46"/>
                  </a:lnTo>
                  <a:lnTo>
                    <a:pt x="24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5"/>
                  </a:lnTo>
                  <a:lnTo>
                    <a:pt x="23" y="32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4" y="28"/>
                  </a:lnTo>
                  <a:lnTo>
                    <a:pt x="8" y="28"/>
                  </a:lnTo>
                  <a:lnTo>
                    <a:pt x="3" y="27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1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16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9" y="5"/>
                  </a:lnTo>
                  <a:lnTo>
                    <a:pt x="31" y="9"/>
                  </a:lnTo>
                  <a:lnTo>
                    <a:pt x="32" y="12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9" y="15"/>
                  </a:lnTo>
                  <a:lnTo>
                    <a:pt x="41" y="15"/>
                  </a:lnTo>
                  <a:lnTo>
                    <a:pt x="44" y="17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47" y="20"/>
                  </a:lnTo>
                  <a:lnTo>
                    <a:pt x="49" y="22"/>
                  </a:lnTo>
                  <a:lnTo>
                    <a:pt x="54" y="20"/>
                  </a:lnTo>
                  <a:lnTo>
                    <a:pt x="59" y="18"/>
                  </a:lnTo>
                  <a:lnTo>
                    <a:pt x="62" y="20"/>
                  </a:lnTo>
                  <a:lnTo>
                    <a:pt x="64" y="23"/>
                  </a:lnTo>
                  <a:lnTo>
                    <a:pt x="64" y="23"/>
                  </a:lnTo>
                  <a:lnTo>
                    <a:pt x="67" y="33"/>
                  </a:lnTo>
                  <a:lnTo>
                    <a:pt x="70" y="43"/>
                  </a:lnTo>
                  <a:lnTo>
                    <a:pt x="77" y="51"/>
                  </a:lnTo>
                  <a:lnTo>
                    <a:pt x="80" y="55"/>
                  </a:lnTo>
                  <a:lnTo>
                    <a:pt x="85" y="56"/>
                  </a:lnTo>
                  <a:lnTo>
                    <a:pt x="85" y="56"/>
                  </a:lnTo>
                  <a:lnTo>
                    <a:pt x="91" y="58"/>
                  </a:lnTo>
                  <a:lnTo>
                    <a:pt x="96" y="58"/>
                  </a:lnTo>
                  <a:lnTo>
                    <a:pt x="101" y="56"/>
                  </a:lnTo>
                  <a:lnTo>
                    <a:pt x="106" y="55"/>
                  </a:lnTo>
                  <a:lnTo>
                    <a:pt x="113" y="48"/>
                  </a:lnTo>
                  <a:lnTo>
                    <a:pt x="119" y="38"/>
                  </a:lnTo>
                  <a:lnTo>
                    <a:pt x="119" y="38"/>
                  </a:lnTo>
                  <a:lnTo>
                    <a:pt x="124" y="35"/>
                  </a:lnTo>
                  <a:lnTo>
                    <a:pt x="129" y="30"/>
                  </a:lnTo>
                  <a:lnTo>
                    <a:pt x="129" y="30"/>
                  </a:lnTo>
                  <a:lnTo>
                    <a:pt x="133" y="30"/>
                  </a:lnTo>
                  <a:lnTo>
                    <a:pt x="137" y="32"/>
                  </a:lnTo>
                  <a:lnTo>
                    <a:pt x="142" y="33"/>
                  </a:lnTo>
                  <a:lnTo>
                    <a:pt x="147" y="32"/>
                  </a:lnTo>
                  <a:lnTo>
                    <a:pt x="147" y="32"/>
                  </a:lnTo>
                  <a:lnTo>
                    <a:pt x="154" y="30"/>
                  </a:lnTo>
                  <a:lnTo>
                    <a:pt x="162" y="27"/>
                  </a:lnTo>
                  <a:lnTo>
                    <a:pt x="169" y="27"/>
                  </a:lnTo>
                  <a:lnTo>
                    <a:pt x="177" y="28"/>
                  </a:lnTo>
                  <a:lnTo>
                    <a:pt x="177" y="28"/>
                  </a:lnTo>
                  <a:lnTo>
                    <a:pt x="182" y="32"/>
                  </a:lnTo>
                  <a:lnTo>
                    <a:pt x="187" y="37"/>
                  </a:lnTo>
                  <a:lnTo>
                    <a:pt x="193" y="40"/>
                  </a:lnTo>
                  <a:lnTo>
                    <a:pt x="200" y="43"/>
                  </a:lnTo>
                  <a:lnTo>
                    <a:pt x="200" y="43"/>
                  </a:lnTo>
                  <a:lnTo>
                    <a:pt x="206" y="43"/>
                  </a:lnTo>
                  <a:lnTo>
                    <a:pt x="211" y="45"/>
                  </a:lnTo>
                  <a:lnTo>
                    <a:pt x="213" y="48"/>
                  </a:lnTo>
                  <a:lnTo>
                    <a:pt x="216" y="55"/>
                  </a:lnTo>
                  <a:lnTo>
                    <a:pt x="216" y="55"/>
                  </a:lnTo>
                  <a:lnTo>
                    <a:pt x="221" y="58"/>
                  </a:lnTo>
                  <a:lnTo>
                    <a:pt x="229" y="63"/>
                  </a:lnTo>
                  <a:lnTo>
                    <a:pt x="238" y="66"/>
                  </a:lnTo>
                  <a:lnTo>
                    <a:pt x="243" y="68"/>
                  </a:lnTo>
                  <a:lnTo>
                    <a:pt x="243" y="68"/>
                  </a:lnTo>
                  <a:lnTo>
                    <a:pt x="246" y="66"/>
                  </a:lnTo>
                  <a:lnTo>
                    <a:pt x="247" y="63"/>
                  </a:lnTo>
                  <a:lnTo>
                    <a:pt x="249" y="59"/>
                  </a:lnTo>
                  <a:lnTo>
                    <a:pt x="252" y="59"/>
                  </a:lnTo>
                  <a:lnTo>
                    <a:pt x="252" y="59"/>
                  </a:lnTo>
                  <a:lnTo>
                    <a:pt x="257" y="58"/>
                  </a:lnTo>
                  <a:lnTo>
                    <a:pt x="261" y="59"/>
                  </a:lnTo>
                  <a:lnTo>
                    <a:pt x="264" y="61"/>
                  </a:lnTo>
                  <a:lnTo>
                    <a:pt x="269" y="61"/>
                  </a:lnTo>
                  <a:lnTo>
                    <a:pt x="269" y="61"/>
                  </a:lnTo>
                  <a:lnTo>
                    <a:pt x="275" y="63"/>
                  </a:lnTo>
                  <a:lnTo>
                    <a:pt x="285" y="63"/>
                  </a:lnTo>
                  <a:lnTo>
                    <a:pt x="288" y="63"/>
                  </a:lnTo>
                  <a:lnTo>
                    <a:pt x="288" y="61"/>
                  </a:lnTo>
                  <a:lnTo>
                    <a:pt x="288" y="59"/>
                  </a:lnTo>
                  <a:lnTo>
                    <a:pt x="284" y="55"/>
                  </a:lnTo>
                  <a:lnTo>
                    <a:pt x="284" y="55"/>
                  </a:lnTo>
                  <a:lnTo>
                    <a:pt x="282" y="51"/>
                  </a:lnTo>
                  <a:lnTo>
                    <a:pt x="284" y="48"/>
                  </a:lnTo>
                  <a:lnTo>
                    <a:pt x="287" y="43"/>
                  </a:lnTo>
                  <a:lnTo>
                    <a:pt x="292" y="38"/>
                  </a:lnTo>
                  <a:lnTo>
                    <a:pt x="303" y="32"/>
                  </a:lnTo>
                  <a:lnTo>
                    <a:pt x="308" y="30"/>
                  </a:lnTo>
                  <a:lnTo>
                    <a:pt x="310" y="30"/>
                  </a:lnTo>
                  <a:lnTo>
                    <a:pt x="310" y="30"/>
                  </a:lnTo>
                  <a:lnTo>
                    <a:pt x="315" y="33"/>
                  </a:lnTo>
                  <a:lnTo>
                    <a:pt x="318" y="35"/>
                  </a:lnTo>
                  <a:lnTo>
                    <a:pt x="321" y="35"/>
                  </a:lnTo>
                  <a:lnTo>
                    <a:pt x="326" y="32"/>
                  </a:lnTo>
                  <a:lnTo>
                    <a:pt x="326" y="32"/>
                  </a:lnTo>
                  <a:lnTo>
                    <a:pt x="336" y="22"/>
                  </a:lnTo>
                  <a:lnTo>
                    <a:pt x="343" y="17"/>
                  </a:lnTo>
                  <a:lnTo>
                    <a:pt x="349" y="15"/>
                  </a:lnTo>
                  <a:lnTo>
                    <a:pt x="349" y="15"/>
                  </a:lnTo>
                  <a:lnTo>
                    <a:pt x="354" y="17"/>
                  </a:lnTo>
                  <a:lnTo>
                    <a:pt x="359" y="18"/>
                  </a:lnTo>
                  <a:lnTo>
                    <a:pt x="359" y="18"/>
                  </a:lnTo>
                  <a:lnTo>
                    <a:pt x="361" y="17"/>
                  </a:lnTo>
                  <a:lnTo>
                    <a:pt x="362" y="15"/>
                  </a:lnTo>
                  <a:lnTo>
                    <a:pt x="366" y="12"/>
                  </a:lnTo>
                  <a:lnTo>
                    <a:pt x="369" y="9"/>
                  </a:lnTo>
                  <a:lnTo>
                    <a:pt x="372" y="9"/>
                  </a:lnTo>
                  <a:lnTo>
                    <a:pt x="374" y="10"/>
                  </a:lnTo>
                  <a:lnTo>
                    <a:pt x="374" y="10"/>
                  </a:lnTo>
                  <a:lnTo>
                    <a:pt x="379" y="12"/>
                  </a:lnTo>
                  <a:lnTo>
                    <a:pt x="382" y="12"/>
                  </a:lnTo>
                  <a:lnTo>
                    <a:pt x="390" y="12"/>
                  </a:lnTo>
                  <a:lnTo>
                    <a:pt x="394" y="10"/>
                  </a:lnTo>
                  <a:lnTo>
                    <a:pt x="397" y="12"/>
                  </a:lnTo>
                  <a:lnTo>
                    <a:pt x="400" y="14"/>
                  </a:lnTo>
                  <a:lnTo>
                    <a:pt x="403" y="18"/>
                  </a:lnTo>
                  <a:lnTo>
                    <a:pt x="403" y="18"/>
                  </a:lnTo>
                  <a:lnTo>
                    <a:pt x="407" y="23"/>
                  </a:lnTo>
                  <a:lnTo>
                    <a:pt x="412" y="27"/>
                  </a:lnTo>
                  <a:lnTo>
                    <a:pt x="415" y="28"/>
                  </a:lnTo>
                  <a:lnTo>
                    <a:pt x="420" y="28"/>
                  </a:lnTo>
                  <a:lnTo>
                    <a:pt x="430" y="27"/>
                  </a:lnTo>
                  <a:lnTo>
                    <a:pt x="440" y="27"/>
                  </a:lnTo>
                  <a:lnTo>
                    <a:pt x="440" y="27"/>
                  </a:lnTo>
                  <a:lnTo>
                    <a:pt x="440" y="40"/>
                  </a:lnTo>
                  <a:lnTo>
                    <a:pt x="440" y="53"/>
                  </a:lnTo>
                  <a:lnTo>
                    <a:pt x="441" y="58"/>
                  </a:lnTo>
                  <a:lnTo>
                    <a:pt x="444" y="61"/>
                  </a:lnTo>
                  <a:lnTo>
                    <a:pt x="449" y="63"/>
                  </a:lnTo>
                  <a:lnTo>
                    <a:pt x="454" y="61"/>
                  </a:lnTo>
                  <a:lnTo>
                    <a:pt x="454" y="61"/>
                  </a:lnTo>
                  <a:lnTo>
                    <a:pt x="459" y="61"/>
                  </a:lnTo>
                  <a:lnTo>
                    <a:pt x="463" y="61"/>
                  </a:lnTo>
                  <a:lnTo>
                    <a:pt x="471" y="66"/>
                  </a:lnTo>
                  <a:lnTo>
                    <a:pt x="479" y="69"/>
                  </a:lnTo>
                  <a:lnTo>
                    <a:pt x="484" y="71"/>
                  </a:lnTo>
                  <a:lnTo>
                    <a:pt x="489" y="73"/>
                  </a:lnTo>
                  <a:lnTo>
                    <a:pt x="489" y="73"/>
                  </a:lnTo>
                  <a:lnTo>
                    <a:pt x="489" y="73"/>
                  </a:lnTo>
                  <a:lnTo>
                    <a:pt x="489" y="73"/>
                  </a:lnTo>
                  <a:lnTo>
                    <a:pt x="486" y="76"/>
                  </a:lnTo>
                  <a:lnTo>
                    <a:pt x="482" y="79"/>
                  </a:lnTo>
                  <a:lnTo>
                    <a:pt x="479" y="87"/>
                  </a:lnTo>
                  <a:lnTo>
                    <a:pt x="479" y="87"/>
                  </a:lnTo>
                  <a:lnTo>
                    <a:pt x="479" y="92"/>
                  </a:lnTo>
                  <a:lnTo>
                    <a:pt x="479" y="96"/>
                  </a:lnTo>
                  <a:lnTo>
                    <a:pt x="477" y="97"/>
                  </a:lnTo>
                  <a:lnTo>
                    <a:pt x="474" y="101"/>
                  </a:lnTo>
                  <a:lnTo>
                    <a:pt x="474" y="101"/>
                  </a:lnTo>
                  <a:lnTo>
                    <a:pt x="467" y="105"/>
                  </a:lnTo>
                  <a:lnTo>
                    <a:pt x="461" y="109"/>
                  </a:lnTo>
                  <a:lnTo>
                    <a:pt x="454" y="109"/>
                  </a:lnTo>
                  <a:lnTo>
                    <a:pt x="448" y="107"/>
                  </a:lnTo>
                  <a:lnTo>
                    <a:pt x="448" y="107"/>
                  </a:lnTo>
                  <a:lnTo>
                    <a:pt x="440" y="102"/>
                  </a:lnTo>
                  <a:lnTo>
                    <a:pt x="435" y="102"/>
                  </a:lnTo>
                  <a:lnTo>
                    <a:pt x="431" y="107"/>
                  </a:lnTo>
                  <a:lnTo>
                    <a:pt x="431" y="107"/>
                  </a:lnTo>
                  <a:lnTo>
                    <a:pt x="426" y="119"/>
                  </a:lnTo>
                  <a:lnTo>
                    <a:pt x="425" y="132"/>
                  </a:lnTo>
                  <a:lnTo>
                    <a:pt x="425" y="138"/>
                  </a:lnTo>
                  <a:lnTo>
                    <a:pt x="425" y="143"/>
                  </a:lnTo>
                  <a:lnTo>
                    <a:pt x="428" y="150"/>
                  </a:lnTo>
                  <a:lnTo>
                    <a:pt x="431" y="155"/>
                  </a:lnTo>
                  <a:lnTo>
                    <a:pt x="431" y="155"/>
                  </a:lnTo>
                  <a:lnTo>
                    <a:pt x="436" y="160"/>
                  </a:lnTo>
                  <a:lnTo>
                    <a:pt x="443" y="163"/>
                  </a:lnTo>
                  <a:lnTo>
                    <a:pt x="448" y="168"/>
                  </a:lnTo>
                  <a:lnTo>
                    <a:pt x="453" y="174"/>
                  </a:lnTo>
                  <a:lnTo>
                    <a:pt x="453" y="174"/>
                  </a:lnTo>
                  <a:lnTo>
                    <a:pt x="453" y="179"/>
                  </a:lnTo>
                  <a:lnTo>
                    <a:pt x="454" y="184"/>
                  </a:lnTo>
                  <a:lnTo>
                    <a:pt x="453" y="194"/>
                  </a:lnTo>
                  <a:lnTo>
                    <a:pt x="451" y="199"/>
                  </a:lnTo>
                  <a:lnTo>
                    <a:pt x="453" y="204"/>
                  </a:lnTo>
                  <a:lnTo>
                    <a:pt x="453" y="209"/>
                  </a:lnTo>
                  <a:lnTo>
                    <a:pt x="458" y="214"/>
                  </a:lnTo>
                  <a:lnTo>
                    <a:pt x="458" y="214"/>
                  </a:lnTo>
                  <a:lnTo>
                    <a:pt x="461" y="219"/>
                  </a:lnTo>
                  <a:lnTo>
                    <a:pt x="463" y="222"/>
                  </a:lnTo>
                  <a:lnTo>
                    <a:pt x="461" y="225"/>
                  </a:lnTo>
                  <a:lnTo>
                    <a:pt x="458" y="232"/>
                  </a:lnTo>
                  <a:lnTo>
                    <a:pt x="458" y="232"/>
                  </a:lnTo>
                  <a:lnTo>
                    <a:pt x="454" y="243"/>
                  </a:lnTo>
                  <a:lnTo>
                    <a:pt x="451" y="250"/>
                  </a:lnTo>
                  <a:lnTo>
                    <a:pt x="449" y="253"/>
                  </a:lnTo>
                  <a:lnTo>
                    <a:pt x="449" y="253"/>
                  </a:lnTo>
                  <a:lnTo>
                    <a:pt x="441" y="263"/>
                  </a:lnTo>
                  <a:lnTo>
                    <a:pt x="436" y="268"/>
                  </a:lnTo>
                  <a:lnTo>
                    <a:pt x="433" y="270"/>
                  </a:lnTo>
                  <a:lnTo>
                    <a:pt x="433" y="270"/>
                  </a:lnTo>
                  <a:lnTo>
                    <a:pt x="425" y="273"/>
                  </a:lnTo>
                  <a:lnTo>
                    <a:pt x="421" y="273"/>
                  </a:lnTo>
                  <a:lnTo>
                    <a:pt x="418" y="276"/>
                  </a:lnTo>
                  <a:lnTo>
                    <a:pt x="418" y="276"/>
                  </a:lnTo>
                  <a:lnTo>
                    <a:pt x="415" y="279"/>
                  </a:lnTo>
                  <a:lnTo>
                    <a:pt x="413" y="286"/>
                  </a:lnTo>
                  <a:lnTo>
                    <a:pt x="410" y="291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398" y="301"/>
                  </a:lnTo>
                  <a:lnTo>
                    <a:pt x="392" y="304"/>
                  </a:lnTo>
                  <a:lnTo>
                    <a:pt x="385" y="307"/>
                  </a:lnTo>
                  <a:lnTo>
                    <a:pt x="379" y="316"/>
                  </a:lnTo>
                  <a:lnTo>
                    <a:pt x="379" y="316"/>
                  </a:lnTo>
                  <a:lnTo>
                    <a:pt x="374" y="321"/>
                  </a:lnTo>
                  <a:lnTo>
                    <a:pt x="369" y="324"/>
                  </a:lnTo>
                  <a:lnTo>
                    <a:pt x="359" y="327"/>
                  </a:lnTo>
                  <a:lnTo>
                    <a:pt x="348" y="330"/>
                  </a:lnTo>
                  <a:lnTo>
                    <a:pt x="343" y="332"/>
                  </a:lnTo>
                  <a:lnTo>
                    <a:pt x="338" y="335"/>
                  </a:lnTo>
                  <a:lnTo>
                    <a:pt x="338" y="335"/>
                  </a:lnTo>
                  <a:lnTo>
                    <a:pt x="333" y="339"/>
                  </a:lnTo>
                  <a:lnTo>
                    <a:pt x="328" y="344"/>
                  </a:lnTo>
                  <a:lnTo>
                    <a:pt x="321" y="350"/>
                  </a:lnTo>
                  <a:lnTo>
                    <a:pt x="321" y="350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Freeform 46"/>
            <p:cNvSpPr>
              <a:spLocks/>
            </p:cNvSpPr>
            <p:nvPr/>
          </p:nvSpPr>
          <p:spPr bwMode="auto">
            <a:xfrm>
              <a:off x="5680075" y="2900364"/>
              <a:ext cx="982663" cy="909638"/>
            </a:xfrm>
            <a:custGeom>
              <a:avLst/>
              <a:gdLst>
                <a:gd name="T0" fmla="*/ 527 w 619"/>
                <a:gd name="T1" fmla="*/ 220 h 573"/>
                <a:gd name="T2" fmla="*/ 543 w 619"/>
                <a:gd name="T3" fmla="*/ 244 h 573"/>
                <a:gd name="T4" fmla="*/ 558 w 619"/>
                <a:gd name="T5" fmla="*/ 262 h 573"/>
                <a:gd name="T6" fmla="*/ 597 w 619"/>
                <a:gd name="T7" fmla="*/ 266 h 573"/>
                <a:gd name="T8" fmla="*/ 597 w 619"/>
                <a:gd name="T9" fmla="*/ 290 h 573"/>
                <a:gd name="T10" fmla="*/ 602 w 619"/>
                <a:gd name="T11" fmla="*/ 310 h 573"/>
                <a:gd name="T12" fmla="*/ 587 w 619"/>
                <a:gd name="T13" fmla="*/ 356 h 573"/>
                <a:gd name="T14" fmla="*/ 579 w 619"/>
                <a:gd name="T15" fmla="*/ 390 h 573"/>
                <a:gd name="T16" fmla="*/ 553 w 619"/>
                <a:gd name="T17" fmla="*/ 392 h 573"/>
                <a:gd name="T18" fmla="*/ 518 w 619"/>
                <a:gd name="T19" fmla="*/ 436 h 573"/>
                <a:gd name="T20" fmla="*/ 505 w 619"/>
                <a:gd name="T21" fmla="*/ 471 h 573"/>
                <a:gd name="T22" fmla="*/ 468 w 619"/>
                <a:gd name="T23" fmla="*/ 522 h 573"/>
                <a:gd name="T24" fmla="*/ 395 w 619"/>
                <a:gd name="T25" fmla="*/ 546 h 573"/>
                <a:gd name="T26" fmla="*/ 358 w 619"/>
                <a:gd name="T27" fmla="*/ 541 h 573"/>
                <a:gd name="T28" fmla="*/ 330 w 619"/>
                <a:gd name="T29" fmla="*/ 525 h 573"/>
                <a:gd name="T30" fmla="*/ 330 w 619"/>
                <a:gd name="T31" fmla="*/ 563 h 573"/>
                <a:gd name="T32" fmla="*/ 287 w 619"/>
                <a:gd name="T33" fmla="*/ 566 h 573"/>
                <a:gd name="T34" fmla="*/ 261 w 619"/>
                <a:gd name="T35" fmla="*/ 553 h 573"/>
                <a:gd name="T36" fmla="*/ 239 w 619"/>
                <a:gd name="T37" fmla="*/ 569 h 573"/>
                <a:gd name="T38" fmla="*/ 203 w 619"/>
                <a:gd name="T39" fmla="*/ 532 h 573"/>
                <a:gd name="T40" fmla="*/ 187 w 619"/>
                <a:gd name="T41" fmla="*/ 535 h 573"/>
                <a:gd name="T42" fmla="*/ 154 w 619"/>
                <a:gd name="T43" fmla="*/ 533 h 573"/>
                <a:gd name="T44" fmla="*/ 115 w 619"/>
                <a:gd name="T45" fmla="*/ 504 h 573"/>
                <a:gd name="T46" fmla="*/ 98 w 619"/>
                <a:gd name="T47" fmla="*/ 523 h 573"/>
                <a:gd name="T48" fmla="*/ 82 w 619"/>
                <a:gd name="T49" fmla="*/ 517 h 573"/>
                <a:gd name="T50" fmla="*/ 74 w 619"/>
                <a:gd name="T51" fmla="*/ 486 h 573"/>
                <a:gd name="T52" fmla="*/ 72 w 619"/>
                <a:gd name="T53" fmla="*/ 422 h 573"/>
                <a:gd name="T54" fmla="*/ 46 w 619"/>
                <a:gd name="T55" fmla="*/ 361 h 573"/>
                <a:gd name="T56" fmla="*/ 18 w 619"/>
                <a:gd name="T57" fmla="*/ 302 h 573"/>
                <a:gd name="T58" fmla="*/ 18 w 619"/>
                <a:gd name="T59" fmla="*/ 266 h 573"/>
                <a:gd name="T60" fmla="*/ 16 w 619"/>
                <a:gd name="T61" fmla="*/ 231 h 573"/>
                <a:gd name="T62" fmla="*/ 42 w 619"/>
                <a:gd name="T63" fmla="*/ 192 h 573"/>
                <a:gd name="T64" fmla="*/ 59 w 619"/>
                <a:gd name="T65" fmla="*/ 180 h 573"/>
                <a:gd name="T66" fmla="*/ 82 w 619"/>
                <a:gd name="T67" fmla="*/ 198 h 573"/>
                <a:gd name="T68" fmla="*/ 100 w 619"/>
                <a:gd name="T69" fmla="*/ 177 h 573"/>
                <a:gd name="T70" fmla="*/ 110 w 619"/>
                <a:gd name="T71" fmla="*/ 144 h 573"/>
                <a:gd name="T72" fmla="*/ 116 w 619"/>
                <a:gd name="T73" fmla="*/ 87 h 573"/>
                <a:gd name="T74" fmla="*/ 138 w 619"/>
                <a:gd name="T75" fmla="*/ 101 h 573"/>
                <a:gd name="T76" fmla="*/ 154 w 619"/>
                <a:gd name="T77" fmla="*/ 82 h 573"/>
                <a:gd name="T78" fmla="*/ 200 w 619"/>
                <a:gd name="T79" fmla="*/ 87 h 573"/>
                <a:gd name="T80" fmla="*/ 192 w 619"/>
                <a:gd name="T81" fmla="*/ 52 h 573"/>
                <a:gd name="T82" fmla="*/ 210 w 619"/>
                <a:gd name="T83" fmla="*/ 54 h 573"/>
                <a:gd name="T84" fmla="*/ 238 w 619"/>
                <a:gd name="T85" fmla="*/ 47 h 573"/>
                <a:gd name="T86" fmla="*/ 229 w 619"/>
                <a:gd name="T87" fmla="*/ 19 h 573"/>
                <a:gd name="T88" fmla="*/ 248 w 619"/>
                <a:gd name="T89" fmla="*/ 28 h 573"/>
                <a:gd name="T90" fmla="*/ 267 w 619"/>
                <a:gd name="T91" fmla="*/ 21 h 573"/>
                <a:gd name="T92" fmla="*/ 280 w 619"/>
                <a:gd name="T93" fmla="*/ 8 h 573"/>
                <a:gd name="T94" fmla="*/ 318 w 619"/>
                <a:gd name="T95" fmla="*/ 0 h 573"/>
                <a:gd name="T96" fmla="*/ 366 w 619"/>
                <a:gd name="T97" fmla="*/ 24 h 573"/>
                <a:gd name="T98" fmla="*/ 385 w 619"/>
                <a:gd name="T99" fmla="*/ 44 h 573"/>
                <a:gd name="T100" fmla="*/ 440 w 619"/>
                <a:gd name="T101" fmla="*/ 129 h 573"/>
                <a:gd name="T102" fmla="*/ 440 w 619"/>
                <a:gd name="T103" fmla="*/ 139 h 573"/>
                <a:gd name="T104" fmla="*/ 443 w 619"/>
                <a:gd name="T105" fmla="*/ 149 h 573"/>
                <a:gd name="T106" fmla="*/ 464 w 619"/>
                <a:gd name="T107" fmla="*/ 162 h 573"/>
                <a:gd name="T108" fmla="*/ 486 w 619"/>
                <a:gd name="T109" fmla="*/ 182 h 573"/>
                <a:gd name="T110" fmla="*/ 509 w 619"/>
                <a:gd name="T111" fmla="*/ 188 h 573"/>
                <a:gd name="T112" fmla="*/ 527 w 619"/>
                <a:gd name="T113" fmla="*/ 19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9" h="573">
                  <a:moveTo>
                    <a:pt x="525" y="208"/>
                  </a:moveTo>
                  <a:lnTo>
                    <a:pt x="525" y="208"/>
                  </a:lnTo>
                  <a:lnTo>
                    <a:pt x="523" y="213"/>
                  </a:lnTo>
                  <a:lnTo>
                    <a:pt x="523" y="215"/>
                  </a:lnTo>
                  <a:lnTo>
                    <a:pt x="525" y="218"/>
                  </a:lnTo>
                  <a:lnTo>
                    <a:pt x="527" y="220"/>
                  </a:lnTo>
                  <a:lnTo>
                    <a:pt x="527" y="220"/>
                  </a:lnTo>
                  <a:lnTo>
                    <a:pt x="530" y="223"/>
                  </a:lnTo>
                  <a:lnTo>
                    <a:pt x="532" y="226"/>
                  </a:lnTo>
                  <a:lnTo>
                    <a:pt x="532" y="226"/>
                  </a:lnTo>
                  <a:lnTo>
                    <a:pt x="533" y="231"/>
                  </a:lnTo>
                  <a:lnTo>
                    <a:pt x="537" y="236"/>
                  </a:lnTo>
                  <a:lnTo>
                    <a:pt x="540" y="241"/>
                  </a:lnTo>
                  <a:lnTo>
                    <a:pt x="543" y="244"/>
                  </a:lnTo>
                  <a:lnTo>
                    <a:pt x="543" y="244"/>
                  </a:lnTo>
                  <a:lnTo>
                    <a:pt x="543" y="252"/>
                  </a:lnTo>
                  <a:lnTo>
                    <a:pt x="545" y="256"/>
                  </a:lnTo>
                  <a:lnTo>
                    <a:pt x="546" y="259"/>
                  </a:lnTo>
                  <a:lnTo>
                    <a:pt x="546" y="259"/>
                  </a:lnTo>
                  <a:lnTo>
                    <a:pt x="551" y="261"/>
                  </a:lnTo>
                  <a:lnTo>
                    <a:pt x="558" y="262"/>
                  </a:lnTo>
                  <a:lnTo>
                    <a:pt x="564" y="264"/>
                  </a:lnTo>
                  <a:lnTo>
                    <a:pt x="571" y="266"/>
                  </a:lnTo>
                  <a:lnTo>
                    <a:pt x="571" y="266"/>
                  </a:lnTo>
                  <a:lnTo>
                    <a:pt x="578" y="267"/>
                  </a:lnTo>
                  <a:lnTo>
                    <a:pt x="584" y="269"/>
                  </a:lnTo>
                  <a:lnTo>
                    <a:pt x="591" y="267"/>
                  </a:lnTo>
                  <a:lnTo>
                    <a:pt x="597" y="266"/>
                  </a:lnTo>
                  <a:lnTo>
                    <a:pt x="612" y="262"/>
                  </a:lnTo>
                  <a:lnTo>
                    <a:pt x="619" y="279"/>
                  </a:lnTo>
                  <a:lnTo>
                    <a:pt x="619" y="279"/>
                  </a:lnTo>
                  <a:lnTo>
                    <a:pt x="612" y="282"/>
                  </a:lnTo>
                  <a:lnTo>
                    <a:pt x="605" y="285"/>
                  </a:lnTo>
                  <a:lnTo>
                    <a:pt x="601" y="287"/>
                  </a:lnTo>
                  <a:lnTo>
                    <a:pt x="597" y="290"/>
                  </a:lnTo>
                  <a:lnTo>
                    <a:pt x="597" y="292"/>
                  </a:lnTo>
                  <a:lnTo>
                    <a:pt x="597" y="292"/>
                  </a:lnTo>
                  <a:lnTo>
                    <a:pt x="597" y="297"/>
                  </a:lnTo>
                  <a:lnTo>
                    <a:pt x="601" y="302"/>
                  </a:lnTo>
                  <a:lnTo>
                    <a:pt x="601" y="302"/>
                  </a:lnTo>
                  <a:lnTo>
                    <a:pt x="601" y="305"/>
                  </a:lnTo>
                  <a:lnTo>
                    <a:pt x="602" y="310"/>
                  </a:lnTo>
                  <a:lnTo>
                    <a:pt x="601" y="320"/>
                  </a:lnTo>
                  <a:lnTo>
                    <a:pt x="597" y="328"/>
                  </a:lnTo>
                  <a:lnTo>
                    <a:pt x="596" y="338"/>
                  </a:lnTo>
                  <a:lnTo>
                    <a:pt x="596" y="338"/>
                  </a:lnTo>
                  <a:lnTo>
                    <a:pt x="596" y="343"/>
                  </a:lnTo>
                  <a:lnTo>
                    <a:pt x="592" y="348"/>
                  </a:lnTo>
                  <a:lnTo>
                    <a:pt x="587" y="356"/>
                  </a:lnTo>
                  <a:lnTo>
                    <a:pt x="581" y="364"/>
                  </a:lnTo>
                  <a:lnTo>
                    <a:pt x="578" y="369"/>
                  </a:lnTo>
                  <a:lnTo>
                    <a:pt x="578" y="374"/>
                  </a:lnTo>
                  <a:lnTo>
                    <a:pt x="578" y="374"/>
                  </a:lnTo>
                  <a:lnTo>
                    <a:pt x="579" y="379"/>
                  </a:lnTo>
                  <a:lnTo>
                    <a:pt x="579" y="385"/>
                  </a:lnTo>
                  <a:lnTo>
                    <a:pt x="579" y="390"/>
                  </a:lnTo>
                  <a:lnTo>
                    <a:pt x="576" y="394"/>
                  </a:lnTo>
                  <a:lnTo>
                    <a:pt x="573" y="397"/>
                  </a:lnTo>
                  <a:lnTo>
                    <a:pt x="569" y="399"/>
                  </a:lnTo>
                  <a:lnTo>
                    <a:pt x="563" y="397"/>
                  </a:lnTo>
                  <a:lnTo>
                    <a:pt x="556" y="394"/>
                  </a:lnTo>
                  <a:lnTo>
                    <a:pt x="556" y="394"/>
                  </a:lnTo>
                  <a:lnTo>
                    <a:pt x="553" y="392"/>
                  </a:lnTo>
                  <a:lnTo>
                    <a:pt x="550" y="392"/>
                  </a:lnTo>
                  <a:lnTo>
                    <a:pt x="546" y="394"/>
                  </a:lnTo>
                  <a:lnTo>
                    <a:pt x="543" y="395"/>
                  </a:lnTo>
                  <a:lnTo>
                    <a:pt x="538" y="402"/>
                  </a:lnTo>
                  <a:lnTo>
                    <a:pt x="533" y="410"/>
                  </a:lnTo>
                  <a:lnTo>
                    <a:pt x="523" y="428"/>
                  </a:lnTo>
                  <a:lnTo>
                    <a:pt x="518" y="436"/>
                  </a:lnTo>
                  <a:lnTo>
                    <a:pt x="514" y="440"/>
                  </a:lnTo>
                  <a:lnTo>
                    <a:pt x="514" y="440"/>
                  </a:lnTo>
                  <a:lnTo>
                    <a:pt x="510" y="443"/>
                  </a:lnTo>
                  <a:lnTo>
                    <a:pt x="509" y="446"/>
                  </a:lnTo>
                  <a:lnTo>
                    <a:pt x="507" y="453"/>
                  </a:lnTo>
                  <a:lnTo>
                    <a:pt x="505" y="463"/>
                  </a:lnTo>
                  <a:lnTo>
                    <a:pt x="505" y="471"/>
                  </a:lnTo>
                  <a:lnTo>
                    <a:pt x="505" y="471"/>
                  </a:lnTo>
                  <a:lnTo>
                    <a:pt x="502" y="481"/>
                  </a:lnTo>
                  <a:lnTo>
                    <a:pt x="502" y="487"/>
                  </a:lnTo>
                  <a:lnTo>
                    <a:pt x="504" y="490"/>
                  </a:lnTo>
                  <a:lnTo>
                    <a:pt x="509" y="495"/>
                  </a:lnTo>
                  <a:lnTo>
                    <a:pt x="468" y="522"/>
                  </a:lnTo>
                  <a:lnTo>
                    <a:pt x="468" y="522"/>
                  </a:lnTo>
                  <a:lnTo>
                    <a:pt x="448" y="536"/>
                  </a:lnTo>
                  <a:lnTo>
                    <a:pt x="433" y="545"/>
                  </a:lnTo>
                  <a:lnTo>
                    <a:pt x="425" y="550"/>
                  </a:lnTo>
                  <a:lnTo>
                    <a:pt x="425" y="550"/>
                  </a:lnTo>
                  <a:lnTo>
                    <a:pt x="415" y="550"/>
                  </a:lnTo>
                  <a:lnTo>
                    <a:pt x="405" y="548"/>
                  </a:lnTo>
                  <a:lnTo>
                    <a:pt x="395" y="546"/>
                  </a:lnTo>
                  <a:lnTo>
                    <a:pt x="385" y="546"/>
                  </a:lnTo>
                  <a:lnTo>
                    <a:pt x="385" y="546"/>
                  </a:lnTo>
                  <a:lnTo>
                    <a:pt x="377" y="546"/>
                  </a:lnTo>
                  <a:lnTo>
                    <a:pt x="371" y="546"/>
                  </a:lnTo>
                  <a:lnTo>
                    <a:pt x="362" y="545"/>
                  </a:lnTo>
                  <a:lnTo>
                    <a:pt x="359" y="545"/>
                  </a:lnTo>
                  <a:lnTo>
                    <a:pt x="358" y="541"/>
                  </a:lnTo>
                  <a:lnTo>
                    <a:pt x="358" y="541"/>
                  </a:lnTo>
                  <a:lnTo>
                    <a:pt x="349" y="533"/>
                  </a:lnTo>
                  <a:lnTo>
                    <a:pt x="339" y="525"/>
                  </a:lnTo>
                  <a:lnTo>
                    <a:pt x="339" y="525"/>
                  </a:lnTo>
                  <a:lnTo>
                    <a:pt x="335" y="522"/>
                  </a:lnTo>
                  <a:lnTo>
                    <a:pt x="331" y="522"/>
                  </a:lnTo>
                  <a:lnTo>
                    <a:pt x="330" y="525"/>
                  </a:lnTo>
                  <a:lnTo>
                    <a:pt x="330" y="528"/>
                  </a:lnTo>
                  <a:lnTo>
                    <a:pt x="335" y="548"/>
                  </a:lnTo>
                  <a:lnTo>
                    <a:pt x="335" y="548"/>
                  </a:lnTo>
                  <a:lnTo>
                    <a:pt x="336" y="558"/>
                  </a:lnTo>
                  <a:lnTo>
                    <a:pt x="335" y="561"/>
                  </a:lnTo>
                  <a:lnTo>
                    <a:pt x="333" y="563"/>
                  </a:lnTo>
                  <a:lnTo>
                    <a:pt x="330" y="563"/>
                  </a:lnTo>
                  <a:lnTo>
                    <a:pt x="320" y="559"/>
                  </a:lnTo>
                  <a:lnTo>
                    <a:pt x="315" y="558"/>
                  </a:lnTo>
                  <a:lnTo>
                    <a:pt x="310" y="558"/>
                  </a:lnTo>
                  <a:lnTo>
                    <a:pt x="310" y="558"/>
                  </a:lnTo>
                  <a:lnTo>
                    <a:pt x="298" y="561"/>
                  </a:lnTo>
                  <a:lnTo>
                    <a:pt x="292" y="563"/>
                  </a:lnTo>
                  <a:lnTo>
                    <a:pt x="287" y="566"/>
                  </a:lnTo>
                  <a:lnTo>
                    <a:pt x="287" y="566"/>
                  </a:lnTo>
                  <a:lnTo>
                    <a:pt x="275" y="573"/>
                  </a:lnTo>
                  <a:lnTo>
                    <a:pt x="272" y="573"/>
                  </a:lnTo>
                  <a:lnTo>
                    <a:pt x="271" y="571"/>
                  </a:lnTo>
                  <a:lnTo>
                    <a:pt x="267" y="564"/>
                  </a:lnTo>
                  <a:lnTo>
                    <a:pt x="261" y="553"/>
                  </a:lnTo>
                  <a:lnTo>
                    <a:pt x="261" y="553"/>
                  </a:lnTo>
                  <a:lnTo>
                    <a:pt x="257" y="550"/>
                  </a:lnTo>
                  <a:lnTo>
                    <a:pt x="254" y="551"/>
                  </a:lnTo>
                  <a:lnTo>
                    <a:pt x="252" y="553"/>
                  </a:lnTo>
                  <a:lnTo>
                    <a:pt x="249" y="556"/>
                  </a:lnTo>
                  <a:lnTo>
                    <a:pt x="244" y="564"/>
                  </a:lnTo>
                  <a:lnTo>
                    <a:pt x="241" y="568"/>
                  </a:lnTo>
                  <a:lnTo>
                    <a:pt x="239" y="569"/>
                  </a:lnTo>
                  <a:lnTo>
                    <a:pt x="239" y="569"/>
                  </a:lnTo>
                  <a:lnTo>
                    <a:pt x="236" y="569"/>
                  </a:lnTo>
                  <a:lnTo>
                    <a:pt x="233" y="568"/>
                  </a:lnTo>
                  <a:lnTo>
                    <a:pt x="228" y="561"/>
                  </a:lnTo>
                  <a:lnTo>
                    <a:pt x="216" y="545"/>
                  </a:lnTo>
                  <a:lnTo>
                    <a:pt x="210" y="536"/>
                  </a:lnTo>
                  <a:lnTo>
                    <a:pt x="203" y="532"/>
                  </a:lnTo>
                  <a:lnTo>
                    <a:pt x="202" y="530"/>
                  </a:lnTo>
                  <a:lnTo>
                    <a:pt x="198" y="528"/>
                  </a:lnTo>
                  <a:lnTo>
                    <a:pt x="195" y="530"/>
                  </a:lnTo>
                  <a:lnTo>
                    <a:pt x="192" y="532"/>
                  </a:lnTo>
                  <a:lnTo>
                    <a:pt x="192" y="532"/>
                  </a:lnTo>
                  <a:lnTo>
                    <a:pt x="188" y="535"/>
                  </a:lnTo>
                  <a:lnTo>
                    <a:pt x="187" y="535"/>
                  </a:lnTo>
                  <a:lnTo>
                    <a:pt x="182" y="533"/>
                  </a:lnTo>
                  <a:lnTo>
                    <a:pt x="177" y="530"/>
                  </a:lnTo>
                  <a:lnTo>
                    <a:pt x="175" y="528"/>
                  </a:lnTo>
                  <a:lnTo>
                    <a:pt x="172" y="528"/>
                  </a:lnTo>
                  <a:lnTo>
                    <a:pt x="172" y="528"/>
                  </a:lnTo>
                  <a:lnTo>
                    <a:pt x="161" y="532"/>
                  </a:lnTo>
                  <a:lnTo>
                    <a:pt x="154" y="533"/>
                  </a:lnTo>
                  <a:lnTo>
                    <a:pt x="147" y="535"/>
                  </a:lnTo>
                  <a:lnTo>
                    <a:pt x="128" y="535"/>
                  </a:lnTo>
                  <a:lnTo>
                    <a:pt x="118" y="523"/>
                  </a:lnTo>
                  <a:lnTo>
                    <a:pt x="118" y="523"/>
                  </a:lnTo>
                  <a:lnTo>
                    <a:pt x="118" y="512"/>
                  </a:lnTo>
                  <a:lnTo>
                    <a:pt x="116" y="505"/>
                  </a:lnTo>
                  <a:lnTo>
                    <a:pt x="115" y="504"/>
                  </a:lnTo>
                  <a:lnTo>
                    <a:pt x="113" y="504"/>
                  </a:lnTo>
                  <a:lnTo>
                    <a:pt x="113" y="504"/>
                  </a:lnTo>
                  <a:lnTo>
                    <a:pt x="110" y="504"/>
                  </a:lnTo>
                  <a:lnTo>
                    <a:pt x="108" y="507"/>
                  </a:lnTo>
                  <a:lnTo>
                    <a:pt x="105" y="513"/>
                  </a:lnTo>
                  <a:lnTo>
                    <a:pt x="100" y="520"/>
                  </a:lnTo>
                  <a:lnTo>
                    <a:pt x="98" y="523"/>
                  </a:lnTo>
                  <a:lnTo>
                    <a:pt x="95" y="525"/>
                  </a:lnTo>
                  <a:lnTo>
                    <a:pt x="95" y="525"/>
                  </a:lnTo>
                  <a:lnTo>
                    <a:pt x="90" y="525"/>
                  </a:lnTo>
                  <a:lnTo>
                    <a:pt x="87" y="523"/>
                  </a:lnTo>
                  <a:lnTo>
                    <a:pt x="83" y="520"/>
                  </a:lnTo>
                  <a:lnTo>
                    <a:pt x="82" y="517"/>
                  </a:lnTo>
                  <a:lnTo>
                    <a:pt x="82" y="517"/>
                  </a:lnTo>
                  <a:lnTo>
                    <a:pt x="82" y="512"/>
                  </a:lnTo>
                  <a:lnTo>
                    <a:pt x="83" y="509"/>
                  </a:lnTo>
                  <a:lnTo>
                    <a:pt x="83" y="504"/>
                  </a:lnTo>
                  <a:lnTo>
                    <a:pt x="83" y="500"/>
                  </a:lnTo>
                  <a:lnTo>
                    <a:pt x="83" y="500"/>
                  </a:lnTo>
                  <a:lnTo>
                    <a:pt x="77" y="489"/>
                  </a:lnTo>
                  <a:lnTo>
                    <a:pt x="74" y="486"/>
                  </a:lnTo>
                  <a:lnTo>
                    <a:pt x="67" y="481"/>
                  </a:lnTo>
                  <a:lnTo>
                    <a:pt x="69" y="466"/>
                  </a:lnTo>
                  <a:lnTo>
                    <a:pt x="69" y="466"/>
                  </a:lnTo>
                  <a:lnTo>
                    <a:pt x="69" y="443"/>
                  </a:lnTo>
                  <a:lnTo>
                    <a:pt x="70" y="433"/>
                  </a:lnTo>
                  <a:lnTo>
                    <a:pt x="72" y="422"/>
                  </a:lnTo>
                  <a:lnTo>
                    <a:pt x="72" y="422"/>
                  </a:lnTo>
                  <a:lnTo>
                    <a:pt x="74" y="410"/>
                  </a:lnTo>
                  <a:lnTo>
                    <a:pt x="72" y="402"/>
                  </a:lnTo>
                  <a:lnTo>
                    <a:pt x="67" y="394"/>
                  </a:lnTo>
                  <a:lnTo>
                    <a:pt x="60" y="385"/>
                  </a:lnTo>
                  <a:lnTo>
                    <a:pt x="60" y="385"/>
                  </a:lnTo>
                  <a:lnTo>
                    <a:pt x="54" y="372"/>
                  </a:lnTo>
                  <a:lnTo>
                    <a:pt x="46" y="361"/>
                  </a:lnTo>
                  <a:lnTo>
                    <a:pt x="46" y="361"/>
                  </a:lnTo>
                  <a:lnTo>
                    <a:pt x="41" y="349"/>
                  </a:lnTo>
                  <a:lnTo>
                    <a:pt x="36" y="338"/>
                  </a:lnTo>
                  <a:lnTo>
                    <a:pt x="36" y="338"/>
                  </a:lnTo>
                  <a:lnTo>
                    <a:pt x="23" y="318"/>
                  </a:lnTo>
                  <a:lnTo>
                    <a:pt x="18" y="307"/>
                  </a:lnTo>
                  <a:lnTo>
                    <a:pt x="18" y="302"/>
                  </a:lnTo>
                  <a:lnTo>
                    <a:pt x="18" y="295"/>
                  </a:lnTo>
                  <a:lnTo>
                    <a:pt x="18" y="295"/>
                  </a:lnTo>
                  <a:lnTo>
                    <a:pt x="19" y="282"/>
                  </a:lnTo>
                  <a:lnTo>
                    <a:pt x="21" y="274"/>
                  </a:lnTo>
                  <a:lnTo>
                    <a:pt x="21" y="266"/>
                  </a:lnTo>
                  <a:lnTo>
                    <a:pt x="21" y="266"/>
                  </a:lnTo>
                  <a:lnTo>
                    <a:pt x="18" y="266"/>
                  </a:lnTo>
                  <a:lnTo>
                    <a:pt x="14" y="264"/>
                  </a:lnTo>
                  <a:lnTo>
                    <a:pt x="6" y="262"/>
                  </a:lnTo>
                  <a:lnTo>
                    <a:pt x="0" y="243"/>
                  </a:lnTo>
                  <a:lnTo>
                    <a:pt x="0" y="243"/>
                  </a:lnTo>
                  <a:lnTo>
                    <a:pt x="8" y="239"/>
                  </a:lnTo>
                  <a:lnTo>
                    <a:pt x="13" y="236"/>
                  </a:lnTo>
                  <a:lnTo>
                    <a:pt x="16" y="231"/>
                  </a:lnTo>
                  <a:lnTo>
                    <a:pt x="19" y="226"/>
                  </a:lnTo>
                  <a:lnTo>
                    <a:pt x="23" y="213"/>
                  </a:lnTo>
                  <a:lnTo>
                    <a:pt x="24" y="206"/>
                  </a:lnTo>
                  <a:lnTo>
                    <a:pt x="28" y="200"/>
                  </a:lnTo>
                  <a:lnTo>
                    <a:pt x="28" y="200"/>
                  </a:lnTo>
                  <a:lnTo>
                    <a:pt x="36" y="197"/>
                  </a:lnTo>
                  <a:lnTo>
                    <a:pt x="42" y="192"/>
                  </a:lnTo>
                  <a:lnTo>
                    <a:pt x="46" y="187"/>
                  </a:lnTo>
                  <a:lnTo>
                    <a:pt x="49" y="180"/>
                  </a:lnTo>
                  <a:lnTo>
                    <a:pt x="49" y="180"/>
                  </a:lnTo>
                  <a:lnTo>
                    <a:pt x="51" y="177"/>
                  </a:lnTo>
                  <a:lnTo>
                    <a:pt x="54" y="175"/>
                  </a:lnTo>
                  <a:lnTo>
                    <a:pt x="55" y="177"/>
                  </a:lnTo>
                  <a:lnTo>
                    <a:pt x="59" y="180"/>
                  </a:lnTo>
                  <a:lnTo>
                    <a:pt x="65" y="192"/>
                  </a:lnTo>
                  <a:lnTo>
                    <a:pt x="65" y="192"/>
                  </a:lnTo>
                  <a:lnTo>
                    <a:pt x="69" y="195"/>
                  </a:lnTo>
                  <a:lnTo>
                    <a:pt x="74" y="197"/>
                  </a:lnTo>
                  <a:lnTo>
                    <a:pt x="77" y="198"/>
                  </a:lnTo>
                  <a:lnTo>
                    <a:pt x="82" y="198"/>
                  </a:lnTo>
                  <a:lnTo>
                    <a:pt x="82" y="198"/>
                  </a:lnTo>
                  <a:lnTo>
                    <a:pt x="88" y="195"/>
                  </a:lnTo>
                  <a:lnTo>
                    <a:pt x="90" y="190"/>
                  </a:lnTo>
                  <a:lnTo>
                    <a:pt x="92" y="185"/>
                  </a:lnTo>
                  <a:lnTo>
                    <a:pt x="95" y="180"/>
                  </a:lnTo>
                  <a:lnTo>
                    <a:pt x="95" y="180"/>
                  </a:lnTo>
                  <a:lnTo>
                    <a:pt x="96" y="179"/>
                  </a:lnTo>
                  <a:lnTo>
                    <a:pt x="100" y="177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6" y="169"/>
                  </a:lnTo>
                  <a:lnTo>
                    <a:pt x="106" y="164"/>
                  </a:lnTo>
                  <a:lnTo>
                    <a:pt x="106" y="164"/>
                  </a:lnTo>
                  <a:lnTo>
                    <a:pt x="110" y="154"/>
                  </a:lnTo>
                  <a:lnTo>
                    <a:pt x="110" y="144"/>
                  </a:lnTo>
                  <a:lnTo>
                    <a:pt x="108" y="126"/>
                  </a:lnTo>
                  <a:lnTo>
                    <a:pt x="108" y="116"/>
                  </a:lnTo>
                  <a:lnTo>
                    <a:pt x="108" y="108"/>
                  </a:lnTo>
                  <a:lnTo>
                    <a:pt x="110" y="98"/>
                  </a:lnTo>
                  <a:lnTo>
                    <a:pt x="115" y="88"/>
                  </a:lnTo>
                  <a:lnTo>
                    <a:pt x="115" y="88"/>
                  </a:lnTo>
                  <a:lnTo>
                    <a:pt x="116" y="87"/>
                  </a:lnTo>
                  <a:lnTo>
                    <a:pt x="118" y="85"/>
                  </a:lnTo>
                  <a:lnTo>
                    <a:pt x="119" y="87"/>
                  </a:lnTo>
                  <a:lnTo>
                    <a:pt x="123" y="88"/>
                  </a:lnTo>
                  <a:lnTo>
                    <a:pt x="129" y="98"/>
                  </a:lnTo>
                  <a:lnTo>
                    <a:pt x="129" y="98"/>
                  </a:lnTo>
                  <a:lnTo>
                    <a:pt x="134" y="101"/>
                  </a:lnTo>
                  <a:lnTo>
                    <a:pt x="138" y="101"/>
                  </a:lnTo>
                  <a:lnTo>
                    <a:pt x="139" y="101"/>
                  </a:lnTo>
                  <a:lnTo>
                    <a:pt x="141" y="98"/>
                  </a:lnTo>
                  <a:lnTo>
                    <a:pt x="144" y="92"/>
                  </a:lnTo>
                  <a:lnTo>
                    <a:pt x="147" y="87"/>
                  </a:lnTo>
                  <a:lnTo>
                    <a:pt x="147" y="87"/>
                  </a:lnTo>
                  <a:lnTo>
                    <a:pt x="149" y="83"/>
                  </a:lnTo>
                  <a:lnTo>
                    <a:pt x="154" y="82"/>
                  </a:lnTo>
                  <a:lnTo>
                    <a:pt x="161" y="80"/>
                  </a:lnTo>
                  <a:lnTo>
                    <a:pt x="161" y="80"/>
                  </a:lnTo>
                  <a:lnTo>
                    <a:pt x="165" y="78"/>
                  </a:lnTo>
                  <a:lnTo>
                    <a:pt x="172" y="80"/>
                  </a:lnTo>
                  <a:lnTo>
                    <a:pt x="185" y="83"/>
                  </a:lnTo>
                  <a:lnTo>
                    <a:pt x="197" y="87"/>
                  </a:lnTo>
                  <a:lnTo>
                    <a:pt x="200" y="87"/>
                  </a:lnTo>
                  <a:lnTo>
                    <a:pt x="202" y="85"/>
                  </a:lnTo>
                  <a:lnTo>
                    <a:pt x="202" y="85"/>
                  </a:lnTo>
                  <a:lnTo>
                    <a:pt x="202" y="80"/>
                  </a:lnTo>
                  <a:lnTo>
                    <a:pt x="200" y="75"/>
                  </a:lnTo>
                  <a:lnTo>
                    <a:pt x="195" y="65"/>
                  </a:lnTo>
                  <a:lnTo>
                    <a:pt x="195" y="65"/>
                  </a:lnTo>
                  <a:lnTo>
                    <a:pt x="192" y="52"/>
                  </a:lnTo>
                  <a:lnTo>
                    <a:pt x="192" y="46"/>
                  </a:lnTo>
                  <a:lnTo>
                    <a:pt x="193" y="44"/>
                  </a:lnTo>
                  <a:lnTo>
                    <a:pt x="193" y="44"/>
                  </a:lnTo>
                  <a:lnTo>
                    <a:pt x="193" y="44"/>
                  </a:lnTo>
                  <a:lnTo>
                    <a:pt x="200" y="47"/>
                  </a:lnTo>
                  <a:lnTo>
                    <a:pt x="205" y="52"/>
                  </a:lnTo>
                  <a:lnTo>
                    <a:pt x="210" y="54"/>
                  </a:lnTo>
                  <a:lnTo>
                    <a:pt x="213" y="54"/>
                  </a:lnTo>
                  <a:lnTo>
                    <a:pt x="218" y="54"/>
                  </a:lnTo>
                  <a:lnTo>
                    <a:pt x="218" y="54"/>
                  </a:lnTo>
                  <a:lnTo>
                    <a:pt x="221" y="50"/>
                  </a:lnTo>
                  <a:lnTo>
                    <a:pt x="226" y="49"/>
                  </a:lnTo>
                  <a:lnTo>
                    <a:pt x="234" y="47"/>
                  </a:lnTo>
                  <a:lnTo>
                    <a:pt x="238" y="47"/>
                  </a:lnTo>
                  <a:lnTo>
                    <a:pt x="239" y="44"/>
                  </a:lnTo>
                  <a:lnTo>
                    <a:pt x="238" y="41"/>
                  </a:lnTo>
                  <a:lnTo>
                    <a:pt x="236" y="34"/>
                  </a:lnTo>
                  <a:lnTo>
                    <a:pt x="236" y="34"/>
                  </a:lnTo>
                  <a:lnTo>
                    <a:pt x="231" y="26"/>
                  </a:lnTo>
                  <a:lnTo>
                    <a:pt x="228" y="21"/>
                  </a:lnTo>
                  <a:lnTo>
                    <a:pt x="229" y="19"/>
                  </a:lnTo>
                  <a:lnTo>
                    <a:pt x="231" y="18"/>
                  </a:lnTo>
                  <a:lnTo>
                    <a:pt x="239" y="18"/>
                  </a:lnTo>
                  <a:lnTo>
                    <a:pt x="239" y="18"/>
                  </a:lnTo>
                  <a:lnTo>
                    <a:pt x="243" y="18"/>
                  </a:lnTo>
                  <a:lnTo>
                    <a:pt x="244" y="21"/>
                  </a:lnTo>
                  <a:lnTo>
                    <a:pt x="248" y="28"/>
                  </a:lnTo>
                  <a:lnTo>
                    <a:pt x="248" y="28"/>
                  </a:lnTo>
                  <a:lnTo>
                    <a:pt x="252" y="32"/>
                  </a:lnTo>
                  <a:lnTo>
                    <a:pt x="256" y="34"/>
                  </a:lnTo>
                  <a:lnTo>
                    <a:pt x="257" y="34"/>
                  </a:lnTo>
                  <a:lnTo>
                    <a:pt x="262" y="31"/>
                  </a:lnTo>
                  <a:lnTo>
                    <a:pt x="266" y="26"/>
                  </a:lnTo>
                  <a:lnTo>
                    <a:pt x="266" y="26"/>
                  </a:lnTo>
                  <a:lnTo>
                    <a:pt x="267" y="21"/>
                  </a:lnTo>
                  <a:lnTo>
                    <a:pt x="267" y="16"/>
                  </a:lnTo>
                  <a:lnTo>
                    <a:pt x="267" y="8"/>
                  </a:lnTo>
                  <a:lnTo>
                    <a:pt x="269" y="6"/>
                  </a:lnTo>
                  <a:lnTo>
                    <a:pt x="271" y="5"/>
                  </a:lnTo>
                  <a:lnTo>
                    <a:pt x="274" y="6"/>
                  </a:lnTo>
                  <a:lnTo>
                    <a:pt x="280" y="8"/>
                  </a:lnTo>
                  <a:lnTo>
                    <a:pt x="280" y="8"/>
                  </a:lnTo>
                  <a:lnTo>
                    <a:pt x="287" y="9"/>
                  </a:lnTo>
                  <a:lnTo>
                    <a:pt x="294" y="8"/>
                  </a:lnTo>
                  <a:lnTo>
                    <a:pt x="298" y="6"/>
                  </a:lnTo>
                  <a:lnTo>
                    <a:pt x="303" y="3"/>
                  </a:lnTo>
                  <a:lnTo>
                    <a:pt x="308" y="1"/>
                  </a:lnTo>
                  <a:lnTo>
                    <a:pt x="313" y="0"/>
                  </a:lnTo>
                  <a:lnTo>
                    <a:pt x="318" y="0"/>
                  </a:lnTo>
                  <a:lnTo>
                    <a:pt x="323" y="1"/>
                  </a:lnTo>
                  <a:lnTo>
                    <a:pt x="323" y="1"/>
                  </a:lnTo>
                  <a:lnTo>
                    <a:pt x="333" y="9"/>
                  </a:lnTo>
                  <a:lnTo>
                    <a:pt x="349" y="21"/>
                  </a:lnTo>
                  <a:lnTo>
                    <a:pt x="356" y="24"/>
                  </a:lnTo>
                  <a:lnTo>
                    <a:pt x="364" y="24"/>
                  </a:lnTo>
                  <a:lnTo>
                    <a:pt x="366" y="24"/>
                  </a:lnTo>
                  <a:lnTo>
                    <a:pt x="369" y="23"/>
                  </a:lnTo>
                  <a:lnTo>
                    <a:pt x="371" y="19"/>
                  </a:lnTo>
                  <a:lnTo>
                    <a:pt x="372" y="16"/>
                  </a:lnTo>
                  <a:lnTo>
                    <a:pt x="372" y="16"/>
                  </a:lnTo>
                  <a:lnTo>
                    <a:pt x="374" y="18"/>
                  </a:lnTo>
                  <a:lnTo>
                    <a:pt x="377" y="24"/>
                  </a:lnTo>
                  <a:lnTo>
                    <a:pt x="385" y="44"/>
                  </a:lnTo>
                  <a:lnTo>
                    <a:pt x="395" y="75"/>
                  </a:lnTo>
                  <a:lnTo>
                    <a:pt x="413" y="101"/>
                  </a:lnTo>
                  <a:lnTo>
                    <a:pt x="413" y="101"/>
                  </a:lnTo>
                  <a:lnTo>
                    <a:pt x="413" y="103"/>
                  </a:lnTo>
                  <a:lnTo>
                    <a:pt x="415" y="105"/>
                  </a:lnTo>
                  <a:lnTo>
                    <a:pt x="422" y="108"/>
                  </a:lnTo>
                  <a:lnTo>
                    <a:pt x="440" y="129"/>
                  </a:lnTo>
                  <a:lnTo>
                    <a:pt x="440" y="129"/>
                  </a:lnTo>
                  <a:lnTo>
                    <a:pt x="441" y="131"/>
                  </a:lnTo>
                  <a:lnTo>
                    <a:pt x="443" y="133"/>
                  </a:lnTo>
                  <a:lnTo>
                    <a:pt x="443" y="136"/>
                  </a:lnTo>
                  <a:lnTo>
                    <a:pt x="443" y="136"/>
                  </a:lnTo>
                  <a:lnTo>
                    <a:pt x="441" y="138"/>
                  </a:lnTo>
                  <a:lnTo>
                    <a:pt x="440" y="139"/>
                  </a:lnTo>
                  <a:lnTo>
                    <a:pt x="438" y="146"/>
                  </a:lnTo>
                  <a:lnTo>
                    <a:pt x="438" y="151"/>
                  </a:lnTo>
                  <a:lnTo>
                    <a:pt x="438" y="152"/>
                  </a:lnTo>
                  <a:lnTo>
                    <a:pt x="440" y="154"/>
                  </a:lnTo>
                  <a:lnTo>
                    <a:pt x="440" y="154"/>
                  </a:lnTo>
                  <a:lnTo>
                    <a:pt x="440" y="152"/>
                  </a:lnTo>
                  <a:lnTo>
                    <a:pt x="443" y="149"/>
                  </a:lnTo>
                  <a:lnTo>
                    <a:pt x="446" y="144"/>
                  </a:lnTo>
                  <a:lnTo>
                    <a:pt x="448" y="142"/>
                  </a:lnTo>
                  <a:lnTo>
                    <a:pt x="448" y="142"/>
                  </a:lnTo>
                  <a:lnTo>
                    <a:pt x="451" y="142"/>
                  </a:lnTo>
                  <a:lnTo>
                    <a:pt x="453" y="146"/>
                  </a:lnTo>
                  <a:lnTo>
                    <a:pt x="459" y="152"/>
                  </a:lnTo>
                  <a:lnTo>
                    <a:pt x="464" y="162"/>
                  </a:lnTo>
                  <a:lnTo>
                    <a:pt x="468" y="164"/>
                  </a:lnTo>
                  <a:lnTo>
                    <a:pt x="469" y="167"/>
                  </a:lnTo>
                  <a:lnTo>
                    <a:pt x="469" y="167"/>
                  </a:lnTo>
                  <a:lnTo>
                    <a:pt x="474" y="169"/>
                  </a:lnTo>
                  <a:lnTo>
                    <a:pt x="479" y="172"/>
                  </a:lnTo>
                  <a:lnTo>
                    <a:pt x="486" y="182"/>
                  </a:lnTo>
                  <a:lnTo>
                    <a:pt x="486" y="182"/>
                  </a:lnTo>
                  <a:lnTo>
                    <a:pt x="489" y="185"/>
                  </a:lnTo>
                  <a:lnTo>
                    <a:pt x="492" y="187"/>
                  </a:lnTo>
                  <a:lnTo>
                    <a:pt x="495" y="187"/>
                  </a:lnTo>
                  <a:lnTo>
                    <a:pt x="500" y="187"/>
                  </a:lnTo>
                  <a:lnTo>
                    <a:pt x="500" y="187"/>
                  </a:lnTo>
                  <a:lnTo>
                    <a:pt x="505" y="187"/>
                  </a:lnTo>
                  <a:lnTo>
                    <a:pt x="509" y="188"/>
                  </a:lnTo>
                  <a:lnTo>
                    <a:pt x="509" y="188"/>
                  </a:lnTo>
                  <a:lnTo>
                    <a:pt x="514" y="190"/>
                  </a:lnTo>
                  <a:lnTo>
                    <a:pt x="518" y="188"/>
                  </a:lnTo>
                  <a:lnTo>
                    <a:pt x="522" y="187"/>
                  </a:lnTo>
                  <a:lnTo>
                    <a:pt x="527" y="187"/>
                  </a:lnTo>
                  <a:lnTo>
                    <a:pt x="527" y="187"/>
                  </a:lnTo>
                  <a:lnTo>
                    <a:pt x="527" y="190"/>
                  </a:lnTo>
                  <a:lnTo>
                    <a:pt x="527" y="198"/>
                  </a:lnTo>
                  <a:lnTo>
                    <a:pt x="525" y="208"/>
                  </a:lnTo>
                  <a:lnTo>
                    <a:pt x="525" y="208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47"/>
            <p:cNvSpPr>
              <a:spLocks/>
            </p:cNvSpPr>
            <p:nvPr/>
          </p:nvSpPr>
          <p:spPr bwMode="auto">
            <a:xfrm>
              <a:off x="2682875" y="842964"/>
              <a:ext cx="785813" cy="842963"/>
            </a:xfrm>
            <a:custGeom>
              <a:avLst/>
              <a:gdLst>
                <a:gd name="T0" fmla="*/ 487 w 495"/>
                <a:gd name="T1" fmla="*/ 76 h 531"/>
                <a:gd name="T2" fmla="*/ 474 w 495"/>
                <a:gd name="T3" fmla="*/ 122 h 531"/>
                <a:gd name="T4" fmla="*/ 444 w 495"/>
                <a:gd name="T5" fmla="*/ 158 h 531"/>
                <a:gd name="T6" fmla="*/ 423 w 495"/>
                <a:gd name="T7" fmla="*/ 201 h 531"/>
                <a:gd name="T8" fmla="*/ 418 w 495"/>
                <a:gd name="T9" fmla="*/ 237 h 531"/>
                <a:gd name="T10" fmla="*/ 425 w 495"/>
                <a:gd name="T11" fmla="*/ 286 h 531"/>
                <a:gd name="T12" fmla="*/ 420 w 495"/>
                <a:gd name="T13" fmla="*/ 309 h 531"/>
                <a:gd name="T14" fmla="*/ 418 w 495"/>
                <a:gd name="T15" fmla="*/ 360 h 531"/>
                <a:gd name="T16" fmla="*/ 402 w 495"/>
                <a:gd name="T17" fmla="*/ 394 h 531"/>
                <a:gd name="T18" fmla="*/ 333 w 495"/>
                <a:gd name="T19" fmla="*/ 394 h 531"/>
                <a:gd name="T20" fmla="*/ 298 w 495"/>
                <a:gd name="T21" fmla="*/ 398 h 531"/>
                <a:gd name="T22" fmla="*/ 266 w 495"/>
                <a:gd name="T23" fmla="*/ 430 h 531"/>
                <a:gd name="T24" fmla="*/ 215 w 495"/>
                <a:gd name="T25" fmla="*/ 442 h 531"/>
                <a:gd name="T26" fmla="*/ 164 w 495"/>
                <a:gd name="T27" fmla="*/ 473 h 531"/>
                <a:gd name="T28" fmla="*/ 137 w 495"/>
                <a:gd name="T29" fmla="*/ 467 h 531"/>
                <a:gd name="T30" fmla="*/ 129 w 495"/>
                <a:gd name="T31" fmla="*/ 485 h 531"/>
                <a:gd name="T32" fmla="*/ 124 w 495"/>
                <a:gd name="T33" fmla="*/ 480 h 531"/>
                <a:gd name="T34" fmla="*/ 100 w 495"/>
                <a:gd name="T35" fmla="*/ 506 h 531"/>
                <a:gd name="T36" fmla="*/ 78 w 495"/>
                <a:gd name="T37" fmla="*/ 531 h 531"/>
                <a:gd name="T38" fmla="*/ 70 w 495"/>
                <a:gd name="T39" fmla="*/ 508 h 531"/>
                <a:gd name="T40" fmla="*/ 78 w 495"/>
                <a:gd name="T41" fmla="*/ 460 h 531"/>
                <a:gd name="T42" fmla="*/ 105 w 495"/>
                <a:gd name="T43" fmla="*/ 430 h 531"/>
                <a:gd name="T44" fmla="*/ 121 w 495"/>
                <a:gd name="T45" fmla="*/ 416 h 531"/>
                <a:gd name="T46" fmla="*/ 85 w 495"/>
                <a:gd name="T47" fmla="*/ 417 h 531"/>
                <a:gd name="T48" fmla="*/ 64 w 495"/>
                <a:gd name="T49" fmla="*/ 434 h 531"/>
                <a:gd name="T50" fmla="*/ 46 w 495"/>
                <a:gd name="T51" fmla="*/ 412 h 531"/>
                <a:gd name="T52" fmla="*/ 47 w 495"/>
                <a:gd name="T53" fmla="*/ 393 h 531"/>
                <a:gd name="T54" fmla="*/ 37 w 495"/>
                <a:gd name="T55" fmla="*/ 361 h 531"/>
                <a:gd name="T56" fmla="*/ 27 w 495"/>
                <a:gd name="T57" fmla="*/ 365 h 531"/>
                <a:gd name="T58" fmla="*/ 6 w 495"/>
                <a:gd name="T59" fmla="*/ 375 h 531"/>
                <a:gd name="T60" fmla="*/ 6 w 495"/>
                <a:gd name="T61" fmla="*/ 343 h 531"/>
                <a:gd name="T62" fmla="*/ 1 w 495"/>
                <a:gd name="T63" fmla="*/ 315 h 531"/>
                <a:gd name="T64" fmla="*/ 23 w 495"/>
                <a:gd name="T65" fmla="*/ 288 h 531"/>
                <a:gd name="T66" fmla="*/ 37 w 495"/>
                <a:gd name="T67" fmla="*/ 268 h 531"/>
                <a:gd name="T68" fmla="*/ 29 w 495"/>
                <a:gd name="T69" fmla="*/ 263 h 531"/>
                <a:gd name="T70" fmla="*/ 72 w 495"/>
                <a:gd name="T71" fmla="*/ 250 h 531"/>
                <a:gd name="T72" fmla="*/ 105 w 495"/>
                <a:gd name="T73" fmla="*/ 235 h 531"/>
                <a:gd name="T74" fmla="*/ 91 w 495"/>
                <a:gd name="T75" fmla="*/ 214 h 531"/>
                <a:gd name="T76" fmla="*/ 114 w 495"/>
                <a:gd name="T77" fmla="*/ 197 h 531"/>
                <a:gd name="T78" fmla="*/ 137 w 495"/>
                <a:gd name="T79" fmla="*/ 186 h 531"/>
                <a:gd name="T80" fmla="*/ 177 w 495"/>
                <a:gd name="T81" fmla="*/ 205 h 531"/>
                <a:gd name="T82" fmla="*/ 236 w 495"/>
                <a:gd name="T83" fmla="*/ 194 h 531"/>
                <a:gd name="T84" fmla="*/ 270 w 495"/>
                <a:gd name="T85" fmla="*/ 174 h 531"/>
                <a:gd name="T86" fmla="*/ 292 w 495"/>
                <a:gd name="T87" fmla="*/ 178 h 531"/>
                <a:gd name="T88" fmla="*/ 302 w 495"/>
                <a:gd name="T89" fmla="*/ 166 h 531"/>
                <a:gd name="T90" fmla="*/ 331 w 495"/>
                <a:gd name="T91" fmla="*/ 192 h 531"/>
                <a:gd name="T92" fmla="*/ 330 w 495"/>
                <a:gd name="T93" fmla="*/ 163 h 531"/>
                <a:gd name="T94" fmla="*/ 308 w 495"/>
                <a:gd name="T95" fmla="*/ 146 h 531"/>
                <a:gd name="T96" fmla="*/ 331 w 495"/>
                <a:gd name="T97" fmla="*/ 133 h 531"/>
                <a:gd name="T98" fmla="*/ 326 w 495"/>
                <a:gd name="T99" fmla="*/ 128 h 531"/>
                <a:gd name="T100" fmla="*/ 298 w 495"/>
                <a:gd name="T101" fmla="*/ 122 h 531"/>
                <a:gd name="T102" fmla="*/ 303 w 495"/>
                <a:gd name="T103" fmla="*/ 100 h 531"/>
                <a:gd name="T104" fmla="*/ 307 w 495"/>
                <a:gd name="T105" fmla="*/ 95 h 531"/>
                <a:gd name="T106" fmla="*/ 341 w 495"/>
                <a:gd name="T107" fmla="*/ 69 h 531"/>
                <a:gd name="T108" fmla="*/ 376 w 495"/>
                <a:gd name="T109" fmla="*/ 54 h 531"/>
                <a:gd name="T110" fmla="*/ 380 w 495"/>
                <a:gd name="T111" fmla="*/ 28 h 531"/>
                <a:gd name="T112" fmla="*/ 415 w 495"/>
                <a:gd name="T113" fmla="*/ 18 h 531"/>
                <a:gd name="T114" fmla="*/ 436 w 495"/>
                <a:gd name="T115" fmla="*/ 38 h 531"/>
                <a:gd name="T116" fmla="*/ 494 w 495"/>
                <a:gd name="T117" fmla="*/ 0 h 531"/>
                <a:gd name="T118" fmla="*/ 492 w 495"/>
                <a:gd name="T119" fmla="*/ 2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95" h="531">
                  <a:moveTo>
                    <a:pt x="492" y="20"/>
                  </a:moveTo>
                  <a:lnTo>
                    <a:pt x="492" y="45"/>
                  </a:lnTo>
                  <a:lnTo>
                    <a:pt x="492" y="45"/>
                  </a:lnTo>
                  <a:lnTo>
                    <a:pt x="492" y="51"/>
                  </a:lnTo>
                  <a:lnTo>
                    <a:pt x="490" y="56"/>
                  </a:lnTo>
                  <a:lnTo>
                    <a:pt x="489" y="59"/>
                  </a:lnTo>
                  <a:lnTo>
                    <a:pt x="487" y="64"/>
                  </a:lnTo>
                  <a:lnTo>
                    <a:pt x="487" y="64"/>
                  </a:lnTo>
                  <a:lnTo>
                    <a:pt x="487" y="76"/>
                  </a:lnTo>
                  <a:lnTo>
                    <a:pt x="486" y="81"/>
                  </a:lnTo>
                  <a:lnTo>
                    <a:pt x="484" y="84"/>
                  </a:lnTo>
                  <a:lnTo>
                    <a:pt x="484" y="84"/>
                  </a:lnTo>
                  <a:lnTo>
                    <a:pt x="479" y="87"/>
                  </a:lnTo>
                  <a:lnTo>
                    <a:pt x="479" y="87"/>
                  </a:lnTo>
                  <a:lnTo>
                    <a:pt x="477" y="105"/>
                  </a:lnTo>
                  <a:lnTo>
                    <a:pt x="477" y="114"/>
                  </a:lnTo>
                  <a:lnTo>
                    <a:pt x="474" y="122"/>
                  </a:lnTo>
                  <a:lnTo>
                    <a:pt x="474" y="122"/>
                  </a:lnTo>
                  <a:lnTo>
                    <a:pt x="467" y="140"/>
                  </a:lnTo>
                  <a:lnTo>
                    <a:pt x="464" y="150"/>
                  </a:lnTo>
                  <a:lnTo>
                    <a:pt x="461" y="155"/>
                  </a:lnTo>
                  <a:lnTo>
                    <a:pt x="461" y="155"/>
                  </a:lnTo>
                  <a:lnTo>
                    <a:pt x="459" y="156"/>
                  </a:lnTo>
                  <a:lnTo>
                    <a:pt x="456" y="156"/>
                  </a:lnTo>
                  <a:lnTo>
                    <a:pt x="449" y="158"/>
                  </a:lnTo>
                  <a:lnTo>
                    <a:pt x="449" y="158"/>
                  </a:lnTo>
                  <a:lnTo>
                    <a:pt x="444" y="158"/>
                  </a:lnTo>
                  <a:lnTo>
                    <a:pt x="441" y="160"/>
                  </a:lnTo>
                  <a:lnTo>
                    <a:pt x="436" y="163"/>
                  </a:lnTo>
                  <a:lnTo>
                    <a:pt x="436" y="163"/>
                  </a:lnTo>
                  <a:lnTo>
                    <a:pt x="438" y="181"/>
                  </a:lnTo>
                  <a:lnTo>
                    <a:pt x="436" y="189"/>
                  </a:lnTo>
                  <a:lnTo>
                    <a:pt x="435" y="194"/>
                  </a:lnTo>
                  <a:lnTo>
                    <a:pt x="431" y="196"/>
                  </a:lnTo>
                  <a:lnTo>
                    <a:pt x="431" y="196"/>
                  </a:lnTo>
                  <a:lnTo>
                    <a:pt x="423" y="201"/>
                  </a:lnTo>
                  <a:lnTo>
                    <a:pt x="421" y="204"/>
                  </a:lnTo>
                  <a:lnTo>
                    <a:pt x="420" y="207"/>
                  </a:lnTo>
                  <a:lnTo>
                    <a:pt x="420" y="207"/>
                  </a:lnTo>
                  <a:lnTo>
                    <a:pt x="423" y="214"/>
                  </a:lnTo>
                  <a:lnTo>
                    <a:pt x="425" y="220"/>
                  </a:lnTo>
                  <a:lnTo>
                    <a:pt x="425" y="220"/>
                  </a:lnTo>
                  <a:lnTo>
                    <a:pt x="423" y="225"/>
                  </a:lnTo>
                  <a:lnTo>
                    <a:pt x="420" y="230"/>
                  </a:lnTo>
                  <a:lnTo>
                    <a:pt x="418" y="237"/>
                  </a:lnTo>
                  <a:lnTo>
                    <a:pt x="415" y="242"/>
                  </a:lnTo>
                  <a:lnTo>
                    <a:pt x="415" y="242"/>
                  </a:lnTo>
                  <a:lnTo>
                    <a:pt x="415" y="251"/>
                  </a:lnTo>
                  <a:lnTo>
                    <a:pt x="417" y="261"/>
                  </a:lnTo>
                  <a:lnTo>
                    <a:pt x="417" y="261"/>
                  </a:lnTo>
                  <a:lnTo>
                    <a:pt x="418" y="268"/>
                  </a:lnTo>
                  <a:lnTo>
                    <a:pt x="420" y="274"/>
                  </a:lnTo>
                  <a:lnTo>
                    <a:pt x="420" y="279"/>
                  </a:lnTo>
                  <a:lnTo>
                    <a:pt x="425" y="286"/>
                  </a:lnTo>
                  <a:lnTo>
                    <a:pt x="425" y="286"/>
                  </a:lnTo>
                  <a:lnTo>
                    <a:pt x="425" y="288"/>
                  </a:lnTo>
                  <a:lnTo>
                    <a:pt x="425" y="291"/>
                  </a:lnTo>
                  <a:lnTo>
                    <a:pt x="421" y="294"/>
                  </a:lnTo>
                  <a:lnTo>
                    <a:pt x="421" y="294"/>
                  </a:lnTo>
                  <a:lnTo>
                    <a:pt x="420" y="297"/>
                  </a:lnTo>
                  <a:lnTo>
                    <a:pt x="420" y="301"/>
                  </a:lnTo>
                  <a:lnTo>
                    <a:pt x="420" y="309"/>
                  </a:lnTo>
                  <a:lnTo>
                    <a:pt x="420" y="309"/>
                  </a:lnTo>
                  <a:lnTo>
                    <a:pt x="423" y="320"/>
                  </a:lnTo>
                  <a:lnTo>
                    <a:pt x="425" y="334"/>
                  </a:lnTo>
                  <a:lnTo>
                    <a:pt x="425" y="334"/>
                  </a:lnTo>
                  <a:lnTo>
                    <a:pt x="425" y="343"/>
                  </a:lnTo>
                  <a:lnTo>
                    <a:pt x="423" y="353"/>
                  </a:lnTo>
                  <a:lnTo>
                    <a:pt x="423" y="353"/>
                  </a:lnTo>
                  <a:lnTo>
                    <a:pt x="423" y="357"/>
                  </a:lnTo>
                  <a:lnTo>
                    <a:pt x="420" y="358"/>
                  </a:lnTo>
                  <a:lnTo>
                    <a:pt x="418" y="360"/>
                  </a:lnTo>
                  <a:lnTo>
                    <a:pt x="417" y="363"/>
                  </a:lnTo>
                  <a:lnTo>
                    <a:pt x="417" y="363"/>
                  </a:lnTo>
                  <a:lnTo>
                    <a:pt x="417" y="371"/>
                  </a:lnTo>
                  <a:lnTo>
                    <a:pt x="415" y="375"/>
                  </a:lnTo>
                  <a:lnTo>
                    <a:pt x="410" y="376"/>
                  </a:lnTo>
                  <a:lnTo>
                    <a:pt x="410" y="376"/>
                  </a:lnTo>
                  <a:lnTo>
                    <a:pt x="407" y="380"/>
                  </a:lnTo>
                  <a:lnTo>
                    <a:pt x="405" y="384"/>
                  </a:lnTo>
                  <a:lnTo>
                    <a:pt x="402" y="394"/>
                  </a:lnTo>
                  <a:lnTo>
                    <a:pt x="380" y="396"/>
                  </a:lnTo>
                  <a:lnTo>
                    <a:pt x="380" y="396"/>
                  </a:lnTo>
                  <a:lnTo>
                    <a:pt x="367" y="391"/>
                  </a:lnTo>
                  <a:lnTo>
                    <a:pt x="361" y="389"/>
                  </a:lnTo>
                  <a:lnTo>
                    <a:pt x="353" y="388"/>
                  </a:lnTo>
                  <a:lnTo>
                    <a:pt x="353" y="388"/>
                  </a:lnTo>
                  <a:lnTo>
                    <a:pt x="346" y="389"/>
                  </a:lnTo>
                  <a:lnTo>
                    <a:pt x="343" y="391"/>
                  </a:lnTo>
                  <a:lnTo>
                    <a:pt x="333" y="394"/>
                  </a:lnTo>
                  <a:lnTo>
                    <a:pt x="325" y="399"/>
                  </a:lnTo>
                  <a:lnTo>
                    <a:pt x="320" y="399"/>
                  </a:lnTo>
                  <a:lnTo>
                    <a:pt x="315" y="401"/>
                  </a:lnTo>
                  <a:lnTo>
                    <a:pt x="315" y="401"/>
                  </a:lnTo>
                  <a:lnTo>
                    <a:pt x="310" y="399"/>
                  </a:lnTo>
                  <a:lnTo>
                    <a:pt x="305" y="396"/>
                  </a:lnTo>
                  <a:lnTo>
                    <a:pt x="302" y="394"/>
                  </a:lnTo>
                  <a:lnTo>
                    <a:pt x="300" y="396"/>
                  </a:lnTo>
                  <a:lnTo>
                    <a:pt x="298" y="398"/>
                  </a:lnTo>
                  <a:lnTo>
                    <a:pt x="298" y="398"/>
                  </a:lnTo>
                  <a:lnTo>
                    <a:pt x="297" y="404"/>
                  </a:lnTo>
                  <a:lnTo>
                    <a:pt x="297" y="411"/>
                  </a:lnTo>
                  <a:lnTo>
                    <a:pt x="293" y="414"/>
                  </a:lnTo>
                  <a:lnTo>
                    <a:pt x="287" y="417"/>
                  </a:lnTo>
                  <a:lnTo>
                    <a:pt x="287" y="417"/>
                  </a:lnTo>
                  <a:lnTo>
                    <a:pt x="277" y="424"/>
                  </a:lnTo>
                  <a:lnTo>
                    <a:pt x="272" y="429"/>
                  </a:lnTo>
                  <a:lnTo>
                    <a:pt x="266" y="430"/>
                  </a:lnTo>
                  <a:lnTo>
                    <a:pt x="266" y="430"/>
                  </a:lnTo>
                  <a:lnTo>
                    <a:pt x="261" y="432"/>
                  </a:lnTo>
                  <a:lnTo>
                    <a:pt x="256" y="430"/>
                  </a:lnTo>
                  <a:lnTo>
                    <a:pt x="244" y="429"/>
                  </a:lnTo>
                  <a:lnTo>
                    <a:pt x="244" y="429"/>
                  </a:lnTo>
                  <a:lnTo>
                    <a:pt x="238" y="427"/>
                  </a:lnTo>
                  <a:lnTo>
                    <a:pt x="233" y="429"/>
                  </a:lnTo>
                  <a:lnTo>
                    <a:pt x="223" y="435"/>
                  </a:lnTo>
                  <a:lnTo>
                    <a:pt x="215" y="442"/>
                  </a:lnTo>
                  <a:lnTo>
                    <a:pt x="210" y="444"/>
                  </a:lnTo>
                  <a:lnTo>
                    <a:pt x="205" y="444"/>
                  </a:lnTo>
                  <a:lnTo>
                    <a:pt x="205" y="444"/>
                  </a:lnTo>
                  <a:lnTo>
                    <a:pt x="197" y="445"/>
                  </a:lnTo>
                  <a:lnTo>
                    <a:pt x="190" y="447"/>
                  </a:lnTo>
                  <a:lnTo>
                    <a:pt x="178" y="452"/>
                  </a:lnTo>
                  <a:lnTo>
                    <a:pt x="169" y="473"/>
                  </a:lnTo>
                  <a:lnTo>
                    <a:pt x="169" y="473"/>
                  </a:lnTo>
                  <a:lnTo>
                    <a:pt x="164" y="473"/>
                  </a:lnTo>
                  <a:lnTo>
                    <a:pt x="159" y="475"/>
                  </a:lnTo>
                  <a:lnTo>
                    <a:pt x="151" y="480"/>
                  </a:lnTo>
                  <a:lnTo>
                    <a:pt x="151" y="480"/>
                  </a:lnTo>
                  <a:lnTo>
                    <a:pt x="149" y="480"/>
                  </a:lnTo>
                  <a:lnTo>
                    <a:pt x="147" y="478"/>
                  </a:lnTo>
                  <a:lnTo>
                    <a:pt x="146" y="475"/>
                  </a:lnTo>
                  <a:lnTo>
                    <a:pt x="144" y="470"/>
                  </a:lnTo>
                  <a:lnTo>
                    <a:pt x="139" y="467"/>
                  </a:lnTo>
                  <a:lnTo>
                    <a:pt x="137" y="467"/>
                  </a:lnTo>
                  <a:lnTo>
                    <a:pt x="137" y="467"/>
                  </a:lnTo>
                  <a:lnTo>
                    <a:pt x="134" y="471"/>
                  </a:lnTo>
                  <a:lnTo>
                    <a:pt x="131" y="475"/>
                  </a:lnTo>
                  <a:lnTo>
                    <a:pt x="131" y="475"/>
                  </a:lnTo>
                  <a:lnTo>
                    <a:pt x="133" y="480"/>
                  </a:lnTo>
                  <a:lnTo>
                    <a:pt x="134" y="481"/>
                  </a:lnTo>
                  <a:lnTo>
                    <a:pt x="134" y="481"/>
                  </a:lnTo>
                  <a:lnTo>
                    <a:pt x="133" y="483"/>
                  </a:lnTo>
                  <a:lnTo>
                    <a:pt x="129" y="485"/>
                  </a:lnTo>
                  <a:lnTo>
                    <a:pt x="129" y="485"/>
                  </a:lnTo>
                  <a:lnTo>
                    <a:pt x="129" y="488"/>
                  </a:lnTo>
                  <a:lnTo>
                    <a:pt x="129" y="491"/>
                  </a:lnTo>
                  <a:lnTo>
                    <a:pt x="129" y="491"/>
                  </a:lnTo>
                  <a:lnTo>
                    <a:pt x="128" y="491"/>
                  </a:lnTo>
                  <a:lnTo>
                    <a:pt x="126" y="491"/>
                  </a:lnTo>
                  <a:lnTo>
                    <a:pt x="124" y="488"/>
                  </a:lnTo>
                  <a:lnTo>
                    <a:pt x="124" y="480"/>
                  </a:lnTo>
                  <a:lnTo>
                    <a:pt x="124" y="480"/>
                  </a:lnTo>
                  <a:lnTo>
                    <a:pt x="119" y="481"/>
                  </a:lnTo>
                  <a:lnTo>
                    <a:pt x="114" y="485"/>
                  </a:lnTo>
                  <a:lnTo>
                    <a:pt x="110" y="489"/>
                  </a:lnTo>
                  <a:lnTo>
                    <a:pt x="108" y="494"/>
                  </a:lnTo>
                  <a:lnTo>
                    <a:pt x="108" y="494"/>
                  </a:lnTo>
                  <a:lnTo>
                    <a:pt x="106" y="498"/>
                  </a:lnTo>
                  <a:lnTo>
                    <a:pt x="105" y="503"/>
                  </a:lnTo>
                  <a:lnTo>
                    <a:pt x="105" y="503"/>
                  </a:lnTo>
                  <a:lnTo>
                    <a:pt x="100" y="506"/>
                  </a:lnTo>
                  <a:lnTo>
                    <a:pt x="95" y="509"/>
                  </a:lnTo>
                  <a:lnTo>
                    <a:pt x="95" y="509"/>
                  </a:lnTo>
                  <a:lnTo>
                    <a:pt x="91" y="514"/>
                  </a:lnTo>
                  <a:lnTo>
                    <a:pt x="90" y="519"/>
                  </a:lnTo>
                  <a:lnTo>
                    <a:pt x="88" y="524"/>
                  </a:lnTo>
                  <a:lnTo>
                    <a:pt x="87" y="527"/>
                  </a:lnTo>
                  <a:lnTo>
                    <a:pt x="87" y="527"/>
                  </a:lnTo>
                  <a:lnTo>
                    <a:pt x="82" y="531"/>
                  </a:lnTo>
                  <a:lnTo>
                    <a:pt x="78" y="531"/>
                  </a:lnTo>
                  <a:lnTo>
                    <a:pt x="77" y="531"/>
                  </a:lnTo>
                  <a:lnTo>
                    <a:pt x="77" y="531"/>
                  </a:lnTo>
                  <a:lnTo>
                    <a:pt x="77" y="527"/>
                  </a:lnTo>
                  <a:lnTo>
                    <a:pt x="77" y="522"/>
                  </a:lnTo>
                  <a:lnTo>
                    <a:pt x="77" y="512"/>
                  </a:lnTo>
                  <a:lnTo>
                    <a:pt x="77" y="512"/>
                  </a:lnTo>
                  <a:lnTo>
                    <a:pt x="77" y="511"/>
                  </a:lnTo>
                  <a:lnTo>
                    <a:pt x="77" y="511"/>
                  </a:lnTo>
                  <a:lnTo>
                    <a:pt x="70" y="508"/>
                  </a:lnTo>
                  <a:lnTo>
                    <a:pt x="64" y="506"/>
                  </a:lnTo>
                  <a:lnTo>
                    <a:pt x="64" y="506"/>
                  </a:lnTo>
                  <a:lnTo>
                    <a:pt x="65" y="501"/>
                  </a:lnTo>
                  <a:lnTo>
                    <a:pt x="67" y="498"/>
                  </a:lnTo>
                  <a:lnTo>
                    <a:pt x="72" y="493"/>
                  </a:lnTo>
                  <a:lnTo>
                    <a:pt x="72" y="493"/>
                  </a:lnTo>
                  <a:lnTo>
                    <a:pt x="75" y="485"/>
                  </a:lnTo>
                  <a:lnTo>
                    <a:pt x="77" y="476"/>
                  </a:lnTo>
                  <a:lnTo>
                    <a:pt x="78" y="460"/>
                  </a:lnTo>
                  <a:lnTo>
                    <a:pt x="78" y="460"/>
                  </a:lnTo>
                  <a:lnTo>
                    <a:pt x="82" y="450"/>
                  </a:lnTo>
                  <a:lnTo>
                    <a:pt x="87" y="442"/>
                  </a:lnTo>
                  <a:lnTo>
                    <a:pt x="87" y="442"/>
                  </a:lnTo>
                  <a:lnTo>
                    <a:pt x="91" y="439"/>
                  </a:lnTo>
                  <a:lnTo>
                    <a:pt x="96" y="437"/>
                  </a:lnTo>
                  <a:lnTo>
                    <a:pt x="101" y="434"/>
                  </a:lnTo>
                  <a:lnTo>
                    <a:pt x="105" y="430"/>
                  </a:lnTo>
                  <a:lnTo>
                    <a:pt x="105" y="430"/>
                  </a:lnTo>
                  <a:lnTo>
                    <a:pt x="106" y="424"/>
                  </a:lnTo>
                  <a:lnTo>
                    <a:pt x="108" y="421"/>
                  </a:lnTo>
                  <a:lnTo>
                    <a:pt x="111" y="419"/>
                  </a:lnTo>
                  <a:lnTo>
                    <a:pt x="111" y="419"/>
                  </a:lnTo>
                  <a:lnTo>
                    <a:pt x="119" y="419"/>
                  </a:lnTo>
                  <a:lnTo>
                    <a:pt x="123" y="417"/>
                  </a:lnTo>
                  <a:lnTo>
                    <a:pt x="123" y="417"/>
                  </a:lnTo>
                  <a:lnTo>
                    <a:pt x="121" y="416"/>
                  </a:lnTo>
                  <a:lnTo>
                    <a:pt x="121" y="416"/>
                  </a:lnTo>
                  <a:lnTo>
                    <a:pt x="116" y="414"/>
                  </a:lnTo>
                  <a:lnTo>
                    <a:pt x="111" y="414"/>
                  </a:lnTo>
                  <a:lnTo>
                    <a:pt x="106" y="414"/>
                  </a:lnTo>
                  <a:lnTo>
                    <a:pt x="103" y="417"/>
                  </a:lnTo>
                  <a:lnTo>
                    <a:pt x="103" y="417"/>
                  </a:lnTo>
                  <a:lnTo>
                    <a:pt x="91" y="421"/>
                  </a:lnTo>
                  <a:lnTo>
                    <a:pt x="91" y="421"/>
                  </a:lnTo>
                  <a:lnTo>
                    <a:pt x="87" y="421"/>
                  </a:lnTo>
                  <a:lnTo>
                    <a:pt x="85" y="417"/>
                  </a:lnTo>
                  <a:lnTo>
                    <a:pt x="82" y="416"/>
                  </a:lnTo>
                  <a:lnTo>
                    <a:pt x="80" y="414"/>
                  </a:lnTo>
                  <a:lnTo>
                    <a:pt x="80" y="414"/>
                  </a:lnTo>
                  <a:lnTo>
                    <a:pt x="75" y="416"/>
                  </a:lnTo>
                  <a:lnTo>
                    <a:pt x="70" y="419"/>
                  </a:lnTo>
                  <a:lnTo>
                    <a:pt x="67" y="424"/>
                  </a:lnTo>
                  <a:lnTo>
                    <a:pt x="65" y="429"/>
                  </a:lnTo>
                  <a:lnTo>
                    <a:pt x="65" y="429"/>
                  </a:lnTo>
                  <a:lnTo>
                    <a:pt x="64" y="434"/>
                  </a:lnTo>
                  <a:lnTo>
                    <a:pt x="60" y="435"/>
                  </a:lnTo>
                  <a:lnTo>
                    <a:pt x="59" y="435"/>
                  </a:lnTo>
                  <a:lnTo>
                    <a:pt x="55" y="430"/>
                  </a:lnTo>
                  <a:lnTo>
                    <a:pt x="55" y="430"/>
                  </a:lnTo>
                  <a:lnTo>
                    <a:pt x="49" y="422"/>
                  </a:lnTo>
                  <a:lnTo>
                    <a:pt x="46" y="417"/>
                  </a:lnTo>
                  <a:lnTo>
                    <a:pt x="44" y="414"/>
                  </a:lnTo>
                  <a:lnTo>
                    <a:pt x="44" y="414"/>
                  </a:lnTo>
                  <a:lnTo>
                    <a:pt x="46" y="412"/>
                  </a:lnTo>
                  <a:lnTo>
                    <a:pt x="47" y="412"/>
                  </a:lnTo>
                  <a:lnTo>
                    <a:pt x="52" y="411"/>
                  </a:lnTo>
                  <a:lnTo>
                    <a:pt x="52" y="411"/>
                  </a:lnTo>
                  <a:lnTo>
                    <a:pt x="54" y="409"/>
                  </a:lnTo>
                  <a:lnTo>
                    <a:pt x="55" y="407"/>
                  </a:lnTo>
                  <a:lnTo>
                    <a:pt x="54" y="402"/>
                  </a:lnTo>
                  <a:lnTo>
                    <a:pt x="50" y="396"/>
                  </a:lnTo>
                  <a:lnTo>
                    <a:pt x="47" y="393"/>
                  </a:lnTo>
                  <a:lnTo>
                    <a:pt x="47" y="393"/>
                  </a:lnTo>
                  <a:lnTo>
                    <a:pt x="47" y="393"/>
                  </a:lnTo>
                  <a:lnTo>
                    <a:pt x="47" y="393"/>
                  </a:lnTo>
                  <a:lnTo>
                    <a:pt x="44" y="391"/>
                  </a:lnTo>
                  <a:lnTo>
                    <a:pt x="44" y="388"/>
                  </a:lnTo>
                  <a:lnTo>
                    <a:pt x="44" y="381"/>
                  </a:lnTo>
                  <a:lnTo>
                    <a:pt x="46" y="376"/>
                  </a:lnTo>
                  <a:lnTo>
                    <a:pt x="46" y="368"/>
                  </a:lnTo>
                  <a:lnTo>
                    <a:pt x="46" y="368"/>
                  </a:lnTo>
                  <a:lnTo>
                    <a:pt x="37" y="361"/>
                  </a:lnTo>
                  <a:lnTo>
                    <a:pt x="32" y="357"/>
                  </a:lnTo>
                  <a:lnTo>
                    <a:pt x="31" y="353"/>
                  </a:lnTo>
                  <a:lnTo>
                    <a:pt x="29" y="350"/>
                  </a:lnTo>
                  <a:lnTo>
                    <a:pt x="29" y="350"/>
                  </a:lnTo>
                  <a:lnTo>
                    <a:pt x="29" y="350"/>
                  </a:lnTo>
                  <a:lnTo>
                    <a:pt x="31" y="358"/>
                  </a:lnTo>
                  <a:lnTo>
                    <a:pt x="29" y="363"/>
                  </a:lnTo>
                  <a:lnTo>
                    <a:pt x="29" y="363"/>
                  </a:lnTo>
                  <a:lnTo>
                    <a:pt x="27" y="365"/>
                  </a:lnTo>
                  <a:lnTo>
                    <a:pt x="27" y="365"/>
                  </a:lnTo>
                  <a:lnTo>
                    <a:pt x="26" y="361"/>
                  </a:lnTo>
                  <a:lnTo>
                    <a:pt x="23" y="360"/>
                  </a:lnTo>
                  <a:lnTo>
                    <a:pt x="19" y="355"/>
                  </a:lnTo>
                  <a:lnTo>
                    <a:pt x="19" y="355"/>
                  </a:lnTo>
                  <a:lnTo>
                    <a:pt x="14" y="357"/>
                  </a:lnTo>
                  <a:lnTo>
                    <a:pt x="13" y="358"/>
                  </a:lnTo>
                  <a:lnTo>
                    <a:pt x="8" y="366"/>
                  </a:lnTo>
                  <a:lnTo>
                    <a:pt x="6" y="375"/>
                  </a:lnTo>
                  <a:lnTo>
                    <a:pt x="4" y="376"/>
                  </a:lnTo>
                  <a:lnTo>
                    <a:pt x="3" y="378"/>
                  </a:lnTo>
                  <a:lnTo>
                    <a:pt x="3" y="378"/>
                  </a:lnTo>
                  <a:lnTo>
                    <a:pt x="1" y="368"/>
                  </a:lnTo>
                  <a:lnTo>
                    <a:pt x="0" y="358"/>
                  </a:lnTo>
                  <a:lnTo>
                    <a:pt x="0" y="355"/>
                  </a:lnTo>
                  <a:lnTo>
                    <a:pt x="1" y="352"/>
                  </a:lnTo>
                  <a:lnTo>
                    <a:pt x="3" y="347"/>
                  </a:lnTo>
                  <a:lnTo>
                    <a:pt x="6" y="343"/>
                  </a:lnTo>
                  <a:lnTo>
                    <a:pt x="6" y="343"/>
                  </a:lnTo>
                  <a:lnTo>
                    <a:pt x="9" y="340"/>
                  </a:lnTo>
                  <a:lnTo>
                    <a:pt x="9" y="338"/>
                  </a:lnTo>
                  <a:lnTo>
                    <a:pt x="9" y="332"/>
                  </a:lnTo>
                  <a:lnTo>
                    <a:pt x="8" y="327"/>
                  </a:lnTo>
                  <a:lnTo>
                    <a:pt x="4" y="322"/>
                  </a:lnTo>
                  <a:lnTo>
                    <a:pt x="4" y="322"/>
                  </a:lnTo>
                  <a:lnTo>
                    <a:pt x="1" y="317"/>
                  </a:lnTo>
                  <a:lnTo>
                    <a:pt x="1" y="315"/>
                  </a:lnTo>
                  <a:lnTo>
                    <a:pt x="1" y="315"/>
                  </a:lnTo>
                  <a:lnTo>
                    <a:pt x="4" y="312"/>
                  </a:lnTo>
                  <a:lnTo>
                    <a:pt x="8" y="311"/>
                  </a:lnTo>
                  <a:lnTo>
                    <a:pt x="8" y="311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19" y="288"/>
                  </a:lnTo>
                  <a:lnTo>
                    <a:pt x="23" y="288"/>
                  </a:lnTo>
                  <a:lnTo>
                    <a:pt x="23" y="288"/>
                  </a:lnTo>
                  <a:lnTo>
                    <a:pt x="29" y="289"/>
                  </a:lnTo>
                  <a:lnTo>
                    <a:pt x="31" y="288"/>
                  </a:lnTo>
                  <a:lnTo>
                    <a:pt x="34" y="284"/>
                  </a:lnTo>
                  <a:lnTo>
                    <a:pt x="34" y="284"/>
                  </a:lnTo>
                  <a:lnTo>
                    <a:pt x="41" y="276"/>
                  </a:lnTo>
                  <a:lnTo>
                    <a:pt x="41" y="276"/>
                  </a:lnTo>
                  <a:lnTo>
                    <a:pt x="39" y="273"/>
                  </a:lnTo>
                  <a:lnTo>
                    <a:pt x="37" y="268"/>
                  </a:lnTo>
                  <a:lnTo>
                    <a:pt x="37" y="268"/>
                  </a:lnTo>
                  <a:lnTo>
                    <a:pt x="36" y="270"/>
                  </a:lnTo>
                  <a:lnTo>
                    <a:pt x="32" y="271"/>
                  </a:lnTo>
                  <a:lnTo>
                    <a:pt x="29" y="274"/>
                  </a:lnTo>
                  <a:lnTo>
                    <a:pt x="27" y="274"/>
                  </a:lnTo>
                  <a:lnTo>
                    <a:pt x="26" y="273"/>
                  </a:lnTo>
                  <a:lnTo>
                    <a:pt x="26" y="273"/>
                  </a:lnTo>
                  <a:lnTo>
                    <a:pt x="26" y="270"/>
                  </a:lnTo>
                  <a:lnTo>
                    <a:pt x="26" y="268"/>
                  </a:lnTo>
                  <a:lnTo>
                    <a:pt x="29" y="263"/>
                  </a:lnTo>
                  <a:lnTo>
                    <a:pt x="39" y="253"/>
                  </a:lnTo>
                  <a:lnTo>
                    <a:pt x="39" y="253"/>
                  </a:lnTo>
                  <a:lnTo>
                    <a:pt x="42" y="251"/>
                  </a:lnTo>
                  <a:lnTo>
                    <a:pt x="46" y="250"/>
                  </a:lnTo>
                  <a:lnTo>
                    <a:pt x="54" y="250"/>
                  </a:lnTo>
                  <a:lnTo>
                    <a:pt x="62" y="251"/>
                  </a:lnTo>
                  <a:lnTo>
                    <a:pt x="67" y="251"/>
                  </a:lnTo>
                  <a:lnTo>
                    <a:pt x="72" y="250"/>
                  </a:lnTo>
                  <a:lnTo>
                    <a:pt x="72" y="250"/>
                  </a:lnTo>
                  <a:lnTo>
                    <a:pt x="75" y="245"/>
                  </a:lnTo>
                  <a:lnTo>
                    <a:pt x="78" y="242"/>
                  </a:lnTo>
                  <a:lnTo>
                    <a:pt x="82" y="238"/>
                  </a:lnTo>
                  <a:lnTo>
                    <a:pt x="87" y="235"/>
                  </a:lnTo>
                  <a:lnTo>
                    <a:pt x="87" y="235"/>
                  </a:lnTo>
                  <a:lnTo>
                    <a:pt x="93" y="235"/>
                  </a:lnTo>
                  <a:lnTo>
                    <a:pt x="100" y="237"/>
                  </a:lnTo>
                  <a:lnTo>
                    <a:pt x="103" y="237"/>
                  </a:lnTo>
                  <a:lnTo>
                    <a:pt x="105" y="235"/>
                  </a:lnTo>
                  <a:lnTo>
                    <a:pt x="105" y="233"/>
                  </a:lnTo>
                  <a:lnTo>
                    <a:pt x="103" y="228"/>
                  </a:lnTo>
                  <a:lnTo>
                    <a:pt x="103" y="228"/>
                  </a:lnTo>
                  <a:lnTo>
                    <a:pt x="103" y="224"/>
                  </a:lnTo>
                  <a:lnTo>
                    <a:pt x="101" y="220"/>
                  </a:lnTo>
                  <a:lnTo>
                    <a:pt x="100" y="219"/>
                  </a:lnTo>
                  <a:lnTo>
                    <a:pt x="100" y="219"/>
                  </a:lnTo>
                  <a:lnTo>
                    <a:pt x="93" y="215"/>
                  </a:lnTo>
                  <a:lnTo>
                    <a:pt x="91" y="214"/>
                  </a:lnTo>
                  <a:lnTo>
                    <a:pt x="90" y="210"/>
                  </a:lnTo>
                  <a:lnTo>
                    <a:pt x="90" y="210"/>
                  </a:lnTo>
                  <a:lnTo>
                    <a:pt x="90" y="210"/>
                  </a:lnTo>
                  <a:lnTo>
                    <a:pt x="100" y="209"/>
                  </a:lnTo>
                  <a:lnTo>
                    <a:pt x="108" y="209"/>
                  </a:lnTo>
                  <a:lnTo>
                    <a:pt x="108" y="209"/>
                  </a:lnTo>
                  <a:lnTo>
                    <a:pt x="113" y="207"/>
                  </a:lnTo>
                  <a:lnTo>
                    <a:pt x="116" y="205"/>
                  </a:lnTo>
                  <a:lnTo>
                    <a:pt x="114" y="197"/>
                  </a:lnTo>
                  <a:lnTo>
                    <a:pt x="114" y="197"/>
                  </a:lnTo>
                  <a:lnTo>
                    <a:pt x="114" y="196"/>
                  </a:lnTo>
                  <a:lnTo>
                    <a:pt x="114" y="196"/>
                  </a:lnTo>
                  <a:lnTo>
                    <a:pt x="114" y="196"/>
                  </a:lnTo>
                  <a:lnTo>
                    <a:pt x="123" y="196"/>
                  </a:lnTo>
                  <a:lnTo>
                    <a:pt x="129" y="196"/>
                  </a:lnTo>
                  <a:lnTo>
                    <a:pt x="133" y="192"/>
                  </a:lnTo>
                  <a:lnTo>
                    <a:pt x="137" y="186"/>
                  </a:lnTo>
                  <a:lnTo>
                    <a:pt x="137" y="186"/>
                  </a:lnTo>
                  <a:lnTo>
                    <a:pt x="137" y="187"/>
                  </a:lnTo>
                  <a:lnTo>
                    <a:pt x="141" y="191"/>
                  </a:lnTo>
                  <a:lnTo>
                    <a:pt x="141" y="191"/>
                  </a:lnTo>
                  <a:lnTo>
                    <a:pt x="147" y="196"/>
                  </a:lnTo>
                  <a:lnTo>
                    <a:pt x="152" y="201"/>
                  </a:lnTo>
                  <a:lnTo>
                    <a:pt x="152" y="201"/>
                  </a:lnTo>
                  <a:lnTo>
                    <a:pt x="162" y="205"/>
                  </a:lnTo>
                  <a:lnTo>
                    <a:pt x="169" y="207"/>
                  </a:lnTo>
                  <a:lnTo>
                    <a:pt x="177" y="205"/>
                  </a:lnTo>
                  <a:lnTo>
                    <a:pt x="183" y="204"/>
                  </a:lnTo>
                  <a:lnTo>
                    <a:pt x="197" y="199"/>
                  </a:lnTo>
                  <a:lnTo>
                    <a:pt x="203" y="197"/>
                  </a:lnTo>
                  <a:lnTo>
                    <a:pt x="211" y="197"/>
                  </a:lnTo>
                  <a:lnTo>
                    <a:pt x="211" y="197"/>
                  </a:lnTo>
                  <a:lnTo>
                    <a:pt x="218" y="196"/>
                  </a:lnTo>
                  <a:lnTo>
                    <a:pt x="226" y="196"/>
                  </a:lnTo>
                  <a:lnTo>
                    <a:pt x="233" y="196"/>
                  </a:lnTo>
                  <a:lnTo>
                    <a:pt x="236" y="194"/>
                  </a:lnTo>
                  <a:lnTo>
                    <a:pt x="239" y="191"/>
                  </a:lnTo>
                  <a:lnTo>
                    <a:pt x="239" y="191"/>
                  </a:lnTo>
                  <a:lnTo>
                    <a:pt x="244" y="184"/>
                  </a:lnTo>
                  <a:lnTo>
                    <a:pt x="252" y="178"/>
                  </a:lnTo>
                  <a:lnTo>
                    <a:pt x="257" y="174"/>
                  </a:lnTo>
                  <a:lnTo>
                    <a:pt x="262" y="173"/>
                  </a:lnTo>
                  <a:lnTo>
                    <a:pt x="266" y="173"/>
                  </a:lnTo>
                  <a:lnTo>
                    <a:pt x="270" y="174"/>
                  </a:lnTo>
                  <a:lnTo>
                    <a:pt x="270" y="174"/>
                  </a:lnTo>
                  <a:lnTo>
                    <a:pt x="274" y="179"/>
                  </a:lnTo>
                  <a:lnTo>
                    <a:pt x="275" y="184"/>
                  </a:lnTo>
                  <a:lnTo>
                    <a:pt x="277" y="186"/>
                  </a:lnTo>
                  <a:lnTo>
                    <a:pt x="280" y="186"/>
                  </a:lnTo>
                  <a:lnTo>
                    <a:pt x="284" y="186"/>
                  </a:lnTo>
                  <a:lnTo>
                    <a:pt x="288" y="182"/>
                  </a:lnTo>
                  <a:lnTo>
                    <a:pt x="288" y="182"/>
                  </a:lnTo>
                  <a:lnTo>
                    <a:pt x="290" y="181"/>
                  </a:lnTo>
                  <a:lnTo>
                    <a:pt x="292" y="178"/>
                  </a:lnTo>
                  <a:lnTo>
                    <a:pt x="292" y="173"/>
                  </a:lnTo>
                  <a:lnTo>
                    <a:pt x="290" y="166"/>
                  </a:lnTo>
                  <a:lnTo>
                    <a:pt x="290" y="164"/>
                  </a:lnTo>
                  <a:lnTo>
                    <a:pt x="290" y="164"/>
                  </a:lnTo>
                  <a:lnTo>
                    <a:pt x="290" y="164"/>
                  </a:lnTo>
                  <a:lnTo>
                    <a:pt x="297" y="161"/>
                  </a:lnTo>
                  <a:lnTo>
                    <a:pt x="298" y="161"/>
                  </a:lnTo>
                  <a:lnTo>
                    <a:pt x="300" y="163"/>
                  </a:lnTo>
                  <a:lnTo>
                    <a:pt x="302" y="166"/>
                  </a:lnTo>
                  <a:lnTo>
                    <a:pt x="302" y="166"/>
                  </a:lnTo>
                  <a:lnTo>
                    <a:pt x="305" y="168"/>
                  </a:lnTo>
                  <a:lnTo>
                    <a:pt x="307" y="168"/>
                  </a:lnTo>
                  <a:lnTo>
                    <a:pt x="310" y="168"/>
                  </a:lnTo>
                  <a:lnTo>
                    <a:pt x="313" y="169"/>
                  </a:lnTo>
                  <a:lnTo>
                    <a:pt x="313" y="169"/>
                  </a:lnTo>
                  <a:lnTo>
                    <a:pt x="320" y="182"/>
                  </a:lnTo>
                  <a:lnTo>
                    <a:pt x="325" y="187"/>
                  </a:lnTo>
                  <a:lnTo>
                    <a:pt x="331" y="192"/>
                  </a:lnTo>
                  <a:lnTo>
                    <a:pt x="331" y="192"/>
                  </a:lnTo>
                  <a:lnTo>
                    <a:pt x="331" y="192"/>
                  </a:lnTo>
                  <a:lnTo>
                    <a:pt x="331" y="192"/>
                  </a:lnTo>
                  <a:lnTo>
                    <a:pt x="331" y="186"/>
                  </a:lnTo>
                  <a:lnTo>
                    <a:pt x="331" y="179"/>
                  </a:lnTo>
                  <a:lnTo>
                    <a:pt x="330" y="166"/>
                  </a:lnTo>
                  <a:lnTo>
                    <a:pt x="330" y="166"/>
                  </a:lnTo>
                  <a:lnTo>
                    <a:pt x="330" y="164"/>
                  </a:lnTo>
                  <a:lnTo>
                    <a:pt x="330" y="163"/>
                  </a:lnTo>
                  <a:lnTo>
                    <a:pt x="333" y="158"/>
                  </a:lnTo>
                  <a:lnTo>
                    <a:pt x="338" y="155"/>
                  </a:lnTo>
                  <a:lnTo>
                    <a:pt x="343" y="153"/>
                  </a:lnTo>
                  <a:lnTo>
                    <a:pt x="343" y="153"/>
                  </a:lnTo>
                  <a:lnTo>
                    <a:pt x="341" y="150"/>
                  </a:lnTo>
                  <a:lnTo>
                    <a:pt x="338" y="150"/>
                  </a:lnTo>
                  <a:lnTo>
                    <a:pt x="326" y="148"/>
                  </a:lnTo>
                  <a:lnTo>
                    <a:pt x="313" y="148"/>
                  </a:lnTo>
                  <a:lnTo>
                    <a:pt x="308" y="146"/>
                  </a:lnTo>
                  <a:lnTo>
                    <a:pt x="305" y="145"/>
                  </a:lnTo>
                  <a:lnTo>
                    <a:pt x="305" y="145"/>
                  </a:lnTo>
                  <a:lnTo>
                    <a:pt x="303" y="141"/>
                  </a:lnTo>
                  <a:lnTo>
                    <a:pt x="302" y="140"/>
                  </a:lnTo>
                  <a:lnTo>
                    <a:pt x="303" y="138"/>
                  </a:lnTo>
                  <a:lnTo>
                    <a:pt x="307" y="137"/>
                  </a:lnTo>
                  <a:lnTo>
                    <a:pt x="321" y="135"/>
                  </a:lnTo>
                  <a:lnTo>
                    <a:pt x="321" y="135"/>
                  </a:lnTo>
                  <a:lnTo>
                    <a:pt x="331" y="133"/>
                  </a:lnTo>
                  <a:lnTo>
                    <a:pt x="336" y="132"/>
                  </a:lnTo>
                  <a:lnTo>
                    <a:pt x="339" y="128"/>
                  </a:lnTo>
                  <a:lnTo>
                    <a:pt x="339" y="128"/>
                  </a:lnTo>
                  <a:lnTo>
                    <a:pt x="341" y="125"/>
                  </a:lnTo>
                  <a:lnTo>
                    <a:pt x="341" y="123"/>
                  </a:lnTo>
                  <a:lnTo>
                    <a:pt x="339" y="123"/>
                  </a:lnTo>
                  <a:lnTo>
                    <a:pt x="339" y="123"/>
                  </a:lnTo>
                  <a:lnTo>
                    <a:pt x="333" y="127"/>
                  </a:lnTo>
                  <a:lnTo>
                    <a:pt x="326" y="128"/>
                  </a:lnTo>
                  <a:lnTo>
                    <a:pt x="313" y="132"/>
                  </a:lnTo>
                  <a:lnTo>
                    <a:pt x="313" y="132"/>
                  </a:lnTo>
                  <a:lnTo>
                    <a:pt x="307" y="132"/>
                  </a:lnTo>
                  <a:lnTo>
                    <a:pt x="302" y="132"/>
                  </a:lnTo>
                  <a:lnTo>
                    <a:pt x="290" y="130"/>
                  </a:lnTo>
                  <a:lnTo>
                    <a:pt x="290" y="130"/>
                  </a:lnTo>
                  <a:lnTo>
                    <a:pt x="292" y="127"/>
                  </a:lnTo>
                  <a:lnTo>
                    <a:pt x="295" y="125"/>
                  </a:lnTo>
                  <a:lnTo>
                    <a:pt x="298" y="122"/>
                  </a:lnTo>
                  <a:lnTo>
                    <a:pt x="298" y="120"/>
                  </a:lnTo>
                  <a:lnTo>
                    <a:pt x="298" y="118"/>
                  </a:lnTo>
                  <a:lnTo>
                    <a:pt x="298" y="118"/>
                  </a:lnTo>
                  <a:lnTo>
                    <a:pt x="297" y="114"/>
                  </a:lnTo>
                  <a:lnTo>
                    <a:pt x="297" y="110"/>
                  </a:lnTo>
                  <a:lnTo>
                    <a:pt x="300" y="109"/>
                  </a:lnTo>
                  <a:lnTo>
                    <a:pt x="303" y="104"/>
                  </a:lnTo>
                  <a:lnTo>
                    <a:pt x="303" y="104"/>
                  </a:lnTo>
                  <a:lnTo>
                    <a:pt x="303" y="100"/>
                  </a:lnTo>
                  <a:lnTo>
                    <a:pt x="300" y="99"/>
                  </a:lnTo>
                  <a:lnTo>
                    <a:pt x="297" y="95"/>
                  </a:lnTo>
                  <a:lnTo>
                    <a:pt x="295" y="94"/>
                  </a:lnTo>
                  <a:lnTo>
                    <a:pt x="295" y="94"/>
                  </a:lnTo>
                  <a:lnTo>
                    <a:pt x="298" y="91"/>
                  </a:lnTo>
                  <a:lnTo>
                    <a:pt x="302" y="91"/>
                  </a:lnTo>
                  <a:lnTo>
                    <a:pt x="303" y="92"/>
                  </a:lnTo>
                  <a:lnTo>
                    <a:pt x="303" y="92"/>
                  </a:lnTo>
                  <a:lnTo>
                    <a:pt x="307" y="95"/>
                  </a:lnTo>
                  <a:lnTo>
                    <a:pt x="311" y="95"/>
                  </a:lnTo>
                  <a:lnTo>
                    <a:pt x="316" y="92"/>
                  </a:lnTo>
                  <a:lnTo>
                    <a:pt x="321" y="89"/>
                  </a:lnTo>
                  <a:lnTo>
                    <a:pt x="333" y="81"/>
                  </a:lnTo>
                  <a:lnTo>
                    <a:pt x="336" y="76"/>
                  </a:lnTo>
                  <a:lnTo>
                    <a:pt x="338" y="72"/>
                  </a:lnTo>
                  <a:lnTo>
                    <a:pt x="338" y="72"/>
                  </a:lnTo>
                  <a:lnTo>
                    <a:pt x="339" y="69"/>
                  </a:lnTo>
                  <a:lnTo>
                    <a:pt x="341" y="69"/>
                  </a:lnTo>
                  <a:lnTo>
                    <a:pt x="344" y="71"/>
                  </a:lnTo>
                  <a:lnTo>
                    <a:pt x="346" y="71"/>
                  </a:lnTo>
                  <a:lnTo>
                    <a:pt x="348" y="68"/>
                  </a:lnTo>
                  <a:lnTo>
                    <a:pt x="348" y="68"/>
                  </a:lnTo>
                  <a:lnTo>
                    <a:pt x="353" y="63"/>
                  </a:lnTo>
                  <a:lnTo>
                    <a:pt x="357" y="59"/>
                  </a:lnTo>
                  <a:lnTo>
                    <a:pt x="371" y="56"/>
                  </a:lnTo>
                  <a:lnTo>
                    <a:pt x="371" y="56"/>
                  </a:lnTo>
                  <a:lnTo>
                    <a:pt x="376" y="54"/>
                  </a:lnTo>
                  <a:lnTo>
                    <a:pt x="376" y="54"/>
                  </a:lnTo>
                  <a:lnTo>
                    <a:pt x="376" y="53"/>
                  </a:lnTo>
                  <a:lnTo>
                    <a:pt x="374" y="48"/>
                  </a:lnTo>
                  <a:lnTo>
                    <a:pt x="376" y="41"/>
                  </a:lnTo>
                  <a:lnTo>
                    <a:pt x="376" y="41"/>
                  </a:lnTo>
                  <a:lnTo>
                    <a:pt x="376" y="36"/>
                  </a:lnTo>
                  <a:lnTo>
                    <a:pt x="377" y="30"/>
                  </a:lnTo>
                  <a:lnTo>
                    <a:pt x="379" y="28"/>
                  </a:lnTo>
                  <a:lnTo>
                    <a:pt x="380" y="28"/>
                  </a:lnTo>
                  <a:lnTo>
                    <a:pt x="384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92" y="30"/>
                  </a:lnTo>
                  <a:lnTo>
                    <a:pt x="395" y="30"/>
                  </a:lnTo>
                  <a:lnTo>
                    <a:pt x="402" y="27"/>
                  </a:lnTo>
                  <a:lnTo>
                    <a:pt x="408" y="22"/>
                  </a:lnTo>
                  <a:lnTo>
                    <a:pt x="415" y="18"/>
                  </a:lnTo>
                  <a:lnTo>
                    <a:pt x="415" y="18"/>
                  </a:lnTo>
                  <a:lnTo>
                    <a:pt x="420" y="15"/>
                  </a:lnTo>
                  <a:lnTo>
                    <a:pt x="423" y="8"/>
                  </a:lnTo>
                  <a:lnTo>
                    <a:pt x="428" y="4"/>
                  </a:lnTo>
                  <a:lnTo>
                    <a:pt x="431" y="2"/>
                  </a:lnTo>
                  <a:lnTo>
                    <a:pt x="435" y="2"/>
                  </a:lnTo>
                  <a:lnTo>
                    <a:pt x="433" y="33"/>
                  </a:lnTo>
                  <a:lnTo>
                    <a:pt x="433" y="33"/>
                  </a:lnTo>
                  <a:lnTo>
                    <a:pt x="435" y="36"/>
                  </a:lnTo>
                  <a:lnTo>
                    <a:pt x="436" y="38"/>
                  </a:lnTo>
                  <a:lnTo>
                    <a:pt x="440" y="38"/>
                  </a:lnTo>
                  <a:lnTo>
                    <a:pt x="443" y="36"/>
                  </a:lnTo>
                  <a:lnTo>
                    <a:pt x="451" y="30"/>
                  </a:lnTo>
                  <a:lnTo>
                    <a:pt x="456" y="27"/>
                  </a:lnTo>
                  <a:lnTo>
                    <a:pt x="456" y="27"/>
                  </a:lnTo>
                  <a:lnTo>
                    <a:pt x="472" y="15"/>
                  </a:lnTo>
                  <a:lnTo>
                    <a:pt x="489" y="4"/>
                  </a:lnTo>
                  <a:lnTo>
                    <a:pt x="489" y="4"/>
                  </a:lnTo>
                  <a:lnTo>
                    <a:pt x="494" y="0"/>
                  </a:lnTo>
                  <a:lnTo>
                    <a:pt x="495" y="0"/>
                  </a:lnTo>
                  <a:lnTo>
                    <a:pt x="495" y="2"/>
                  </a:lnTo>
                  <a:lnTo>
                    <a:pt x="494" y="5"/>
                  </a:lnTo>
                  <a:lnTo>
                    <a:pt x="489" y="15"/>
                  </a:lnTo>
                  <a:lnTo>
                    <a:pt x="487" y="22"/>
                  </a:lnTo>
                  <a:lnTo>
                    <a:pt x="487" y="22"/>
                  </a:lnTo>
                  <a:lnTo>
                    <a:pt x="489" y="22"/>
                  </a:lnTo>
                  <a:lnTo>
                    <a:pt x="492" y="20"/>
                  </a:lnTo>
                  <a:lnTo>
                    <a:pt x="492" y="20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48"/>
            <p:cNvSpPr>
              <a:spLocks/>
            </p:cNvSpPr>
            <p:nvPr/>
          </p:nvSpPr>
          <p:spPr bwMode="auto">
            <a:xfrm>
              <a:off x="4491038" y="4127502"/>
              <a:ext cx="746125" cy="935038"/>
            </a:xfrm>
            <a:custGeom>
              <a:avLst/>
              <a:gdLst>
                <a:gd name="T0" fmla="*/ 13 w 470"/>
                <a:gd name="T1" fmla="*/ 218 h 589"/>
                <a:gd name="T2" fmla="*/ 20 w 470"/>
                <a:gd name="T3" fmla="*/ 197 h 589"/>
                <a:gd name="T4" fmla="*/ 8 w 470"/>
                <a:gd name="T5" fmla="*/ 164 h 589"/>
                <a:gd name="T6" fmla="*/ 7 w 470"/>
                <a:gd name="T7" fmla="*/ 143 h 589"/>
                <a:gd name="T8" fmla="*/ 7 w 470"/>
                <a:gd name="T9" fmla="*/ 116 h 589"/>
                <a:gd name="T10" fmla="*/ 28 w 470"/>
                <a:gd name="T11" fmla="*/ 107 h 589"/>
                <a:gd name="T12" fmla="*/ 51 w 470"/>
                <a:gd name="T13" fmla="*/ 80 h 589"/>
                <a:gd name="T14" fmla="*/ 82 w 470"/>
                <a:gd name="T15" fmla="*/ 56 h 589"/>
                <a:gd name="T16" fmla="*/ 113 w 470"/>
                <a:gd name="T17" fmla="*/ 26 h 589"/>
                <a:gd name="T18" fmla="*/ 128 w 470"/>
                <a:gd name="T19" fmla="*/ 5 h 589"/>
                <a:gd name="T20" fmla="*/ 176 w 470"/>
                <a:gd name="T21" fmla="*/ 0 h 589"/>
                <a:gd name="T22" fmla="*/ 207 w 470"/>
                <a:gd name="T23" fmla="*/ 18 h 589"/>
                <a:gd name="T24" fmla="*/ 225 w 470"/>
                <a:gd name="T25" fmla="*/ 46 h 589"/>
                <a:gd name="T26" fmla="*/ 269 w 470"/>
                <a:gd name="T27" fmla="*/ 62 h 589"/>
                <a:gd name="T28" fmla="*/ 302 w 470"/>
                <a:gd name="T29" fmla="*/ 90 h 589"/>
                <a:gd name="T30" fmla="*/ 340 w 470"/>
                <a:gd name="T31" fmla="*/ 116 h 589"/>
                <a:gd name="T32" fmla="*/ 405 w 470"/>
                <a:gd name="T33" fmla="*/ 174 h 589"/>
                <a:gd name="T34" fmla="*/ 419 w 470"/>
                <a:gd name="T35" fmla="*/ 207 h 589"/>
                <a:gd name="T36" fmla="*/ 396 w 470"/>
                <a:gd name="T37" fmla="*/ 246 h 589"/>
                <a:gd name="T38" fmla="*/ 394 w 470"/>
                <a:gd name="T39" fmla="*/ 290 h 589"/>
                <a:gd name="T40" fmla="*/ 394 w 470"/>
                <a:gd name="T41" fmla="*/ 351 h 589"/>
                <a:gd name="T42" fmla="*/ 407 w 470"/>
                <a:gd name="T43" fmla="*/ 363 h 589"/>
                <a:gd name="T44" fmla="*/ 414 w 470"/>
                <a:gd name="T45" fmla="*/ 381 h 589"/>
                <a:gd name="T46" fmla="*/ 412 w 470"/>
                <a:gd name="T47" fmla="*/ 405 h 589"/>
                <a:gd name="T48" fmla="*/ 425 w 470"/>
                <a:gd name="T49" fmla="*/ 427 h 589"/>
                <a:gd name="T50" fmla="*/ 448 w 470"/>
                <a:gd name="T51" fmla="*/ 458 h 589"/>
                <a:gd name="T52" fmla="*/ 461 w 470"/>
                <a:gd name="T53" fmla="*/ 481 h 589"/>
                <a:gd name="T54" fmla="*/ 453 w 470"/>
                <a:gd name="T55" fmla="*/ 506 h 589"/>
                <a:gd name="T56" fmla="*/ 430 w 470"/>
                <a:gd name="T57" fmla="*/ 529 h 589"/>
                <a:gd name="T58" fmla="*/ 409 w 470"/>
                <a:gd name="T59" fmla="*/ 545 h 589"/>
                <a:gd name="T60" fmla="*/ 379 w 470"/>
                <a:gd name="T61" fmla="*/ 589 h 589"/>
                <a:gd name="T62" fmla="*/ 363 w 470"/>
                <a:gd name="T63" fmla="*/ 563 h 589"/>
                <a:gd name="T64" fmla="*/ 348 w 470"/>
                <a:gd name="T65" fmla="*/ 560 h 589"/>
                <a:gd name="T66" fmla="*/ 323 w 470"/>
                <a:gd name="T67" fmla="*/ 583 h 589"/>
                <a:gd name="T68" fmla="*/ 307 w 470"/>
                <a:gd name="T69" fmla="*/ 584 h 589"/>
                <a:gd name="T70" fmla="*/ 291 w 470"/>
                <a:gd name="T71" fmla="*/ 576 h 589"/>
                <a:gd name="T72" fmla="*/ 273 w 470"/>
                <a:gd name="T73" fmla="*/ 545 h 589"/>
                <a:gd name="T74" fmla="*/ 248 w 470"/>
                <a:gd name="T75" fmla="*/ 535 h 589"/>
                <a:gd name="T76" fmla="*/ 220 w 470"/>
                <a:gd name="T77" fmla="*/ 510 h 589"/>
                <a:gd name="T78" fmla="*/ 208 w 470"/>
                <a:gd name="T79" fmla="*/ 491 h 589"/>
                <a:gd name="T80" fmla="*/ 194 w 470"/>
                <a:gd name="T81" fmla="*/ 468 h 589"/>
                <a:gd name="T82" fmla="*/ 190 w 470"/>
                <a:gd name="T83" fmla="*/ 425 h 589"/>
                <a:gd name="T84" fmla="*/ 182 w 470"/>
                <a:gd name="T85" fmla="*/ 409 h 589"/>
                <a:gd name="T86" fmla="*/ 164 w 470"/>
                <a:gd name="T87" fmla="*/ 384 h 589"/>
                <a:gd name="T88" fmla="*/ 143 w 470"/>
                <a:gd name="T89" fmla="*/ 397 h 589"/>
                <a:gd name="T90" fmla="*/ 136 w 470"/>
                <a:gd name="T91" fmla="*/ 407 h 589"/>
                <a:gd name="T92" fmla="*/ 113 w 470"/>
                <a:gd name="T93" fmla="*/ 404 h 589"/>
                <a:gd name="T94" fmla="*/ 84 w 470"/>
                <a:gd name="T95" fmla="*/ 422 h 589"/>
                <a:gd name="T96" fmla="*/ 66 w 470"/>
                <a:gd name="T97" fmla="*/ 433 h 589"/>
                <a:gd name="T98" fmla="*/ 48 w 470"/>
                <a:gd name="T99" fmla="*/ 405 h 589"/>
                <a:gd name="T100" fmla="*/ 66 w 470"/>
                <a:gd name="T101" fmla="*/ 389 h 589"/>
                <a:gd name="T102" fmla="*/ 75 w 470"/>
                <a:gd name="T103" fmla="*/ 371 h 589"/>
                <a:gd name="T104" fmla="*/ 66 w 470"/>
                <a:gd name="T105" fmla="*/ 336 h 589"/>
                <a:gd name="T106" fmla="*/ 41 w 470"/>
                <a:gd name="T107" fmla="*/ 310 h 589"/>
                <a:gd name="T108" fmla="*/ 21 w 470"/>
                <a:gd name="T109" fmla="*/ 267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70" h="589">
                  <a:moveTo>
                    <a:pt x="3" y="231"/>
                  </a:moveTo>
                  <a:lnTo>
                    <a:pt x="3" y="231"/>
                  </a:lnTo>
                  <a:lnTo>
                    <a:pt x="10" y="226"/>
                  </a:lnTo>
                  <a:lnTo>
                    <a:pt x="13" y="223"/>
                  </a:lnTo>
                  <a:lnTo>
                    <a:pt x="13" y="223"/>
                  </a:lnTo>
                  <a:lnTo>
                    <a:pt x="13" y="220"/>
                  </a:lnTo>
                  <a:lnTo>
                    <a:pt x="13" y="218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3" y="210"/>
                  </a:lnTo>
                  <a:lnTo>
                    <a:pt x="16" y="207"/>
                  </a:lnTo>
                  <a:lnTo>
                    <a:pt x="18" y="202"/>
                  </a:lnTo>
                  <a:lnTo>
                    <a:pt x="20" y="197"/>
                  </a:lnTo>
                  <a:lnTo>
                    <a:pt x="20" y="197"/>
                  </a:lnTo>
                  <a:lnTo>
                    <a:pt x="18" y="189"/>
                  </a:lnTo>
                  <a:lnTo>
                    <a:pt x="15" y="182"/>
                  </a:lnTo>
                  <a:lnTo>
                    <a:pt x="11" y="176"/>
                  </a:lnTo>
                  <a:lnTo>
                    <a:pt x="10" y="167"/>
                  </a:lnTo>
                  <a:lnTo>
                    <a:pt x="10" y="167"/>
                  </a:lnTo>
                  <a:lnTo>
                    <a:pt x="10" y="166"/>
                  </a:lnTo>
                  <a:lnTo>
                    <a:pt x="8" y="164"/>
                  </a:lnTo>
                  <a:lnTo>
                    <a:pt x="5" y="161"/>
                  </a:lnTo>
                  <a:lnTo>
                    <a:pt x="5" y="161"/>
                  </a:lnTo>
                  <a:lnTo>
                    <a:pt x="3" y="157"/>
                  </a:lnTo>
                  <a:lnTo>
                    <a:pt x="3" y="153"/>
                  </a:lnTo>
                  <a:lnTo>
                    <a:pt x="5" y="146"/>
                  </a:lnTo>
                  <a:lnTo>
                    <a:pt x="7" y="143"/>
                  </a:lnTo>
                  <a:lnTo>
                    <a:pt x="7" y="143"/>
                  </a:lnTo>
                  <a:lnTo>
                    <a:pt x="5" y="139"/>
                  </a:lnTo>
                  <a:lnTo>
                    <a:pt x="3" y="138"/>
                  </a:lnTo>
                  <a:lnTo>
                    <a:pt x="2" y="13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3" y="121"/>
                  </a:lnTo>
                  <a:lnTo>
                    <a:pt x="7" y="116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1" y="108"/>
                  </a:lnTo>
                  <a:lnTo>
                    <a:pt x="15" y="107"/>
                  </a:lnTo>
                  <a:lnTo>
                    <a:pt x="21" y="107"/>
                  </a:lnTo>
                  <a:lnTo>
                    <a:pt x="26" y="108"/>
                  </a:lnTo>
                  <a:lnTo>
                    <a:pt x="28" y="107"/>
                  </a:lnTo>
                  <a:lnTo>
                    <a:pt x="31" y="105"/>
                  </a:lnTo>
                  <a:lnTo>
                    <a:pt x="31" y="105"/>
                  </a:lnTo>
                  <a:lnTo>
                    <a:pt x="36" y="95"/>
                  </a:lnTo>
                  <a:lnTo>
                    <a:pt x="39" y="92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51" y="80"/>
                  </a:lnTo>
                  <a:lnTo>
                    <a:pt x="57" y="69"/>
                  </a:lnTo>
                  <a:lnTo>
                    <a:pt x="64" y="59"/>
                  </a:lnTo>
                  <a:lnTo>
                    <a:pt x="67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7" y="57"/>
                  </a:lnTo>
                  <a:lnTo>
                    <a:pt x="82" y="56"/>
                  </a:lnTo>
                  <a:lnTo>
                    <a:pt x="87" y="51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103" y="36"/>
                  </a:lnTo>
                  <a:lnTo>
                    <a:pt x="108" y="31"/>
                  </a:lnTo>
                  <a:lnTo>
                    <a:pt x="113" y="26"/>
                  </a:lnTo>
                  <a:lnTo>
                    <a:pt x="113" y="26"/>
                  </a:lnTo>
                  <a:lnTo>
                    <a:pt x="121" y="25"/>
                  </a:lnTo>
                  <a:lnTo>
                    <a:pt x="125" y="23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5" y="10"/>
                  </a:lnTo>
                  <a:lnTo>
                    <a:pt x="126" y="6"/>
                  </a:lnTo>
                  <a:lnTo>
                    <a:pt x="128" y="5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44" y="5"/>
                  </a:lnTo>
                  <a:lnTo>
                    <a:pt x="148" y="6"/>
                  </a:lnTo>
                  <a:lnTo>
                    <a:pt x="153" y="5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84" y="15"/>
                  </a:lnTo>
                  <a:lnTo>
                    <a:pt x="189" y="18"/>
                  </a:lnTo>
                  <a:lnTo>
                    <a:pt x="195" y="18"/>
                  </a:lnTo>
                  <a:lnTo>
                    <a:pt x="202" y="18"/>
                  </a:lnTo>
                  <a:lnTo>
                    <a:pt x="207" y="18"/>
                  </a:lnTo>
                  <a:lnTo>
                    <a:pt x="213" y="18"/>
                  </a:lnTo>
                  <a:lnTo>
                    <a:pt x="217" y="20"/>
                  </a:lnTo>
                  <a:lnTo>
                    <a:pt x="218" y="25"/>
                  </a:lnTo>
                  <a:lnTo>
                    <a:pt x="218" y="25"/>
                  </a:lnTo>
                  <a:lnTo>
                    <a:pt x="220" y="34"/>
                  </a:lnTo>
                  <a:lnTo>
                    <a:pt x="223" y="43"/>
                  </a:lnTo>
                  <a:lnTo>
                    <a:pt x="225" y="46"/>
                  </a:lnTo>
                  <a:lnTo>
                    <a:pt x="228" y="49"/>
                  </a:lnTo>
                  <a:lnTo>
                    <a:pt x="233" y="51"/>
                  </a:lnTo>
                  <a:lnTo>
                    <a:pt x="240" y="52"/>
                  </a:lnTo>
                  <a:lnTo>
                    <a:pt x="240" y="52"/>
                  </a:lnTo>
                  <a:lnTo>
                    <a:pt x="256" y="56"/>
                  </a:lnTo>
                  <a:lnTo>
                    <a:pt x="264" y="59"/>
                  </a:lnTo>
                  <a:lnTo>
                    <a:pt x="269" y="62"/>
                  </a:lnTo>
                  <a:lnTo>
                    <a:pt x="269" y="62"/>
                  </a:lnTo>
                  <a:lnTo>
                    <a:pt x="279" y="69"/>
                  </a:lnTo>
                  <a:lnTo>
                    <a:pt x="289" y="75"/>
                  </a:lnTo>
                  <a:lnTo>
                    <a:pt x="289" y="75"/>
                  </a:lnTo>
                  <a:lnTo>
                    <a:pt x="295" y="80"/>
                  </a:lnTo>
                  <a:lnTo>
                    <a:pt x="299" y="87"/>
                  </a:lnTo>
                  <a:lnTo>
                    <a:pt x="302" y="90"/>
                  </a:lnTo>
                  <a:lnTo>
                    <a:pt x="310" y="95"/>
                  </a:lnTo>
                  <a:lnTo>
                    <a:pt x="310" y="95"/>
                  </a:lnTo>
                  <a:lnTo>
                    <a:pt x="315" y="97"/>
                  </a:lnTo>
                  <a:lnTo>
                    <a:pt x="322" y="102"/>
                  </a:lnTo>
                  <a:lnTo>
                    <a:pt x="332" y="110"/>
                  </a:lnTo>
                  <a:lnTo>
                    <a:pt x="332" y="110"/>
                  </a:lnTo>
                  <a:lnTo>
                    <a:pt x="340" y="116"/>
                  </a:lnTo>
                  <a:lnTo>
                    <a:pt x="346" y="121"/>
                  </a:lnTo>
                  <a:lnTo>
                    <a:pt x="363" y="131"/>
                  </a:lnTo>
                  <a:lnTo>
                    <a:pt x="363" y="131"/>
                  </a:lnTo>
                  <a:lnTo>
                    <a:pt x="376" y="141"/>
                  </a:lnTo>
                  <a:lnTo>
                    <a:pt x="381" y="146"/>
                  </a:lnTo>
                  <a:lnTo>
                    <a:pt x="386" y="148"/>
                  </a:lnTo>
                  <a:lnTo>
                    <a:pt x="405" y="174"/>
                  </a:lnTo>
                  <a:lnTo>
                    <a:pt x="405" y="174"/>
                  </a:lnTo>
                  <a:lnTo>
                    <a:pt x="405" y="179"/>
                  </a:lnTo>
                  <a:lnTo>
                    <a:pt x="409" y="184"/>
                  </a:lnTo>
                  <a:lnTo>
                    <a:pt x="414" y="192"/>
                  </a:lnTo>
                  <a:lnTo>
                    <a:pt x="417" y="197"/>
                  </a:lnTo>
                  <a:lnTo>
                    <a:pt x="419" y="202"/>
                  </a:lnTo>
                  <a:lnTo>
                    <a:pt x="419" y="207"/>
                  </a:lnTo>
                  <a:lnTo>
                    <a:pt x="417" y="212"/>
                  </a:lnTo>
                  <a:lnTo>
                    <a:pt x="417" y="212"/>
                  </a:lnTo>
                  <a:lnTo>
                    <a:pt x="410" y="223"/>
                  </a:lnTo>
                  <a:lnTo>
                    <a:pt x="404" y="233"/>
                  </a:lnTo>
                  <a:lnTo>
                    <a:pt x="404" y="233"/>
                  </a:lnTo>
                  <a:lnTo>
                    <a:pt x="399" y="240"/>
                  </a:lnTo>
                  <a:lnTo>
                    <a:pt x="396" y="246"/>
                  </a:lnTo>
                  <a:lnTo>
                    <a:pt x="391" y="261"/>
                  </a:lnTo>
                  <a:lnTo>
                    <a:pt x="391" y="261"/>
                  </a:lnTo>
                  <a:lnTo>
                    <a:pt x="389" y="266"/>
                  </a:lnTo>
                  <a:lnTo>
                    <a:pt x="391" y="271"/>
                  </a:lnTo>
                  <a:lnTo>
                    <a:pt x="394" y="281"/>
                  </a:lnTo>
                  <a:lnTo>
                    <a:pt x="394" y="281"/>
                  </a:lnTo>
                  <a:lnTo>
                    <a:pt x="394" y="290"/>
                  </a:lnTo>
                  <a:lnTo>
                    <a:pt x="394" y="299"/>
                  </a:lnTo>
                  <a:lnTo>
                    <a:pt x="392" y="315"/>
                  </a:lnTo>
                  <a:lnTo>
                    <a:pt x="387" y="341"/>
                  </a:lnTo>
                  <a:lnTo>
                    <a:pt x="387" y="341"/>
                  </a:lnTo>
                  <a:lnTo>
                    <a:pt x="387" y="346"/>
                  </a:lnTo>
                  <a:lnTo>
                    <a:pt x="389" y="350"/>
                  </a:lnTo>
                  <a:lnTo>
                    <a:pt x="394" y="351"/>
                  </a:lnTo>
                  <a:lnTo>
                    <a:pt x="397" y="351"/>
                  </a:lnTo>
                  <a:lnTo>
                    <a:pt x="405" y="351"/>
                  </a:lnTo>
                  <a:lnTo>
                    <a:pt x="409" y="353"/>
                  </a:lnTo>
                  <a:lnTo>
                    <a:pt x="410" y="356"/>
                  </a:lnTo>
                  <a:lnTo>
                    <a:pt x="410" y="356"/>
                  </a:lnTo>
                  <a:lnTo>
                    <a:pt x="409" y="359"/>
                  </a:lnTo>
                  <a:lnTo>
                    <a:pt x="407" y="363"/>
                  </a:lnTo>
                  <a:lnTo>
                    <a:pt x="404" y="368"/>
                  </a:lnTo>
                  <a:lnTo>
                    <a:pt x="404" y="371"/>
                  </a:lnTo>
                  <a:lnTo>
                    <a:pt x="404" y="371"/>
                  </a:lnTo>
                  <a:lnTo>
                    <a:pt x="404" y="374"/>
                  </a:lnTo>
                  <a:lnTo>
                    <a:pt x="405" y="377"/>
                  </a:lnTo>
                  <a:lnTo>
                    <a:pt x="409" y="379"/>
                  </a:lnTo>
                  <a:lnTo>
                    <a:pt x="414" y="381"/>
                  </a:lnTo>
                  <a:lnTo>
                    <a:pt x="417" y="384"/>
                  </a:lnTo>
                  <a:lnTo>
                    <a:pt x="417" y="384"/>
                  </a:lnTo>
                  <a:lnTo>
                    <a:pt x="419" y="391"/>
                  </a:lnTo>
                  <a:lnTo>
                    <a:pt x="420" y="394"/>
                  </a:lnTo>
                  <a:lnTo>
                    <a:pt x="417" y="397"/>
                  </a:lnTo>
                  <a:lnTo>
                    <a:pt x="417" y="397"/>
                  </a:lnTo>
                  <a:lnTo>
                    <a:pt x="412" y="405"/>
                  </a:lnTo>
                  <a:lnTo>
                    <a:pt x="409" y="412"/>
                  </a:lnTo>
                  <a:lnTo>
                    <a:pt x="409" y="415"/>
                  </a:lnTo>
                  <a:lnTo>
                    <a:pt x="410" y="417"/>
                  </a:lnTo>
                  <a:lnTo>
                    <a:pt x="414" y="420"/>
                  </a:lnTo>
                  <a:lnTo>
                    <a:pt x="420" y="423"/>
                  </a:lnTo>
                  <a:lnTo>
                    <a:pt x="420" y="423"/>
                  </a:lnTo>
                  <a:lnTo>
                    <a:pt x="425" y="427"/>
                  </a:lnTo>
                  <a:lnTo>
                    <a:pt x="428" y="432"/>
                  </a:lnTo>
                  <a:lnTo>
                    <a:pt x="432" y="443"/>
                  </a:lnTo>
                  <a:lnTo>
                    <a:pt x="432" y="443"/>
                  </a:lnTo>
                  <a:lnTo>
                    <a:pt x="435" y="448"/>
                  </a:lnTo>
                  <a:lnTo>
                    <a:pt x="438" y="451"/>
                  </a:lnTo>
                  <a:lnTo>
                    <a:pt x="445" y="456"/>
                  </a:lnTo>
                  <a:lnTo>
                    <a:pt x="448" y="458"/>
                  </a:lnTo>
                  <a:lnTo>
                    <a:pt x="451" y="461"/>
                  </a:lnTo>
                  <a:lnTo>
                    <a:pt x="453" y="464"/>
                  </a:lnTo>
                  <a:lnTo>
                    <a:pt x="453" y="471"/>
                  </a:lnTo>
                  <a:lnTo>
                    <a:pt x="453" y="471"/>
                  </a:lnTo>
                  <a:lnTo>
                    <a:pt x="455" y="474"/>
                  </a:lnTo>
                  <a:lnTo>
                    <a:pt x="456" y="478"/>
                  </a:lnTo>
                  <a:lnTo>
                    <a:pt x="461" y="481"/>
                  </a:lnTo>
                  <a:lnTo>
                    <a:pt x="466" y="484"/>
                  </a:lnTo>
                  <a:lnTo>
                    <a:pt x="468" y="486"/>
                  </a:lnTo>
                  <a:lnTo>
                    <a:pt x="470" y="491"/>
                  </a:lnTo>
                  <a:lnTo>
                    <a:pt x="468" y="504"/>
                  </a:lnTo>
                  <a:lnTo>
                    <a:pt x="468" y="504"/>
                  </a:lnTo>
                  <a:lnTo>
                    <a:pt x="461" y="504"/>
                  </a:lnTo>
                  <a:lnTo>
                    <a:pt x="453" y="506"/>
                  </a:lnTo>
                  <a:lnTo>
                    <a:pt x="447" y="509"/>
                  </a:lnTo>
                  <a:lnTo>
                    <a:pt x="443" y="512"/>
                  </a:lnTo>
                  <a:lnTo>
                    <a:pt x="442" y="515"/>
                  </a:lnTo>
                  <a:lnTo>
                    <a:pt x="442" y="515"/>
                  </a:lnTo>
                  <a:lnTo>
                    <a:pt x="438" y="522"/>
                  </a:lnTo>
                  <a:lnTo>
                    <a:pt x="435" y="525"/>
                  </a:lnTo>
                  <a:lnTo>
                    <a:pt x="430" y="529"/>
                  </a:lnTo>
                  <a:lnTo>
                    <a:pt x="424" y="529"/>
                  </a:lnTo>
                  <a:lnTo>
                    <a:pt x="424" y="529"/>
                  </a:lnTo>
                  <a:lnTo>
                    <a:pt x="419" y="530"/>
                  </a:lnTo>
                  <a:lnTo>
                    <a:pt x="414" y="532"/>
                  </a:lnTo>
                  <a:lnTo>
                    <a:pt x="412" y="533"/>
                  </a:lnTo>
                  <a:lnTo>
                    <a:pt x="410" y="537"/>
                  </a:lnTo>
                  <a:lnTo>
                    <a:pt x="409" y="545"/>
                  </a:lnTo>
                  <a:lnTo>
                    <a:pt x="407" y="555"/>
                  </a:lnTo>
                  <a:lnTo>
                    <a:pt x="407" y="555"/>
                  </a:lnTo>
                  <a:lnTo>
                    <a:pt x="404" y="566"/>
                  </a:lnTo>
                  <a:lnTo>
                    <a:pt x="401" y="574"/>
                  </a:lnTo>
                  <a:lnTo>
                    <a:pt x="394" y="581"/>
                  </a:lnTo>
                  <a:lnTo>
                    <a:pt x="384" y="588"/>
                  </a:lnTo>
                  <a:lnTo>
                    <a:pt x="379" y="589"/>
                  </a:lnTo>
                  <a:lnTo>
                    <a:pt x="369" y="584"/>
                  </a:lnTo>
                  <a:lnTo>
                    <a:pt x="369" y="584"/>
                  </a:lnTo>
                  <a:lnTo>
                    <a:pt x="368" y="581"/>
                  </a:lnTo>
                  <a:lnTo>
                    <a:pt x="364" y="578"/>
                  </a:lnTo>
                  <a:lnTo>
                    <a:pt x="363" y="571"/>
                  </a:lnTo>
                  <a:lnTo>
                    <a:pt x="363" y="571"/>
                  </a:lnTo>
                  <a:lnTo>
                    <a:pt x="363" y="563"/>
                  </a:lnTo>
                  <a:lnTo>
                    <a:pt x="363" y="560"/>
                  </a:lnTo>
                  <a:lnTo>
                    <a:pt x="361" y="556"/>
                  </a:lnTo>
                  <a:lnTo>
                    <a:pt x="361" y="556"/>
                  </a:lnTo>
                  <a:lnTo>
                    <a:pt x="358" y="556"/>
                  </a:lnTo>
                  <a:lnTo>
                    <a:pt x="355" y="558"/>
                  </a:lnTo>
                  <a:lnTo>
                    <a:pt x="351" y="560"/>
                  </a:lnTo>
                  <a:lnTo>
                    <a:pt x="348" y="560"/>
                  </a:lnTo>
                  <a:lnTo>
                    <a:pt x="348" y="560"/>
                  </a:lnTo>
                  <a:lnTo>
                    <a:pt x="345" y="560"/>
                  </a:lnTo>
                  <a:lnTo>
                    <a:pt x="340" y="563"/>
                  </a:lnTo>
                  <a:lnTo>
                    <a:pt x="335" y="570"/>
                  </a:lnTo>
                  <a:lnTo>
                    <a:pt x="335" y="570"/>
                  </a:lnTo>
                  <a:lnTo>
                    <a:pt x="327" y="578"/>
                  </a:lnTo>
                  <a:lnTo>
                    <a:pt x="323" y="583"/>
                  </a:lnTo>
                  <a:lnTo>
                    <a:pt x="320" y="586"/>
                  </a:lnTo>
                  <a:lnTo>
                    <a:pt x="320" y="586"/>
                  </a:lnTo>
                  <a:lnTo>
                    <a:pt x="315" y="588"/>
                  </a:lnTo>
                  <a:lnTo>
                    <a:pt x="312" y="586"/>
                  </a:lnTo>
                  <a:lnTo>
                    <a:pt x="310" y="584"/>
                  </a:lnTo>
                  <a:lnTo>
                    <a:pt x="307" y="584"/>
                  </a:lnTo>
                  <a:lnTo>
                    <a:pt x="307" y="584"/>
                  </a:lnTo>
                  <a:lnTo>
                    <a:pt x="300" y="586"/>
                  </a:lnTo>
                  <a:lnTo>
                    <a:pt x="297" y="586"/>
                  </a:lnTo>
                  <a:lnTo>
                    <a:pt x="295" y="584"/>
                  </a:lnTo>
                  <a:lnTo>
                    <a:pt x="295" y="584"/>
                  </a:lnTo>
                  <a:lnTo>
                    <a:pt x="292" y="581"/>
                  </a:lnTo>
                  <a:lnTo>
                    <a:pt x="291" y="576"/>
                  </a:lnTo>
                  <a:lnTo>
                    <a:pt x="291" y="576"/>
                  </a:lnTo>
                  <a:lnTo>
                    <a:pt x="287" y="571"/>
                  </a:lnTo>
                  <a:lnTo>
                    <a:pt x="286" y="570"/>
                  </a:lnTo>
                  <a:lnTo>
                    <a:pt x="276" y="568"/>
                  </a:lnTo>
                  <a:lnTo>
                    <a:pt x="276" y="568"/>
                  </a:lnTo>
                  <a:lnTo>
                    <a:pt x="274" y="556"/>
                  </a:lnTo>
                  <a:lnTo>
                    <a:pt x="273" y="545"/>
                  </a:lnTo>
                  <a:lnTo>
                    <a:pt x="273" y="545"/>
                  </a:lnTo>
                  <a:lnTo>
                    <a:pt x="271" y="542"/>
                  </a:lnTo>
                  <a:lnTo>
                    <a:pt x="266" y="535"/>
                  </a:lnTo>
                  <a:lnTo>
                    <a:pt x="261" y="530"/>
                  </a:lnTo>
                  <a:lnTo>
                    <a:pt x="258" y="529"/>
                  </a:lnTo>
                  <a:lnTo>
                    <a:pt x="258" y="529"/>
                  </a:lnTo>
                  <a:lnTo>
                    <a:pt x="251" y="532"/>
                  </a:lnTo>
                  <a:lnTo>
                    <a:pt x="248" y="535"/>
                  </a:lnTo>
                  <a:lnTo>
                    <a:pt x="243" y="537"/>
                  </a:lnTo>
                  <a:lnTo>
                    <a:pt x="236" y="535"/>
                  </a:lnTo>
                  <a:lnTo>
                    <a:pt x="236" y="535"/>
                  </a:lnTo>
                  <a:lnTo>
                    <a:pt x="230" y="532"/>
                  </a:lnTo>
                  <a:lnTo>
                    <a:pt x="225" y="525"/>
                  </a:lnTo>
                  <a:lnTo>
                    <a:pt x="222" y="519"/>
                  </a:lnTo>
                  <a:lnTo>
                    <a:pt x="220" y="510"/>
                  </a:lnTo>
                  <a:lnTo>
                    <a:pt x="220" y="510"/>
                  </a:lnTo>
                  <a:lnTo>
                    <a:pt x="218" y="502"/>
                  </a:lnTo>
                  <a:lnTo>
                    <a:pt x="217" y="499"/>
                  </a:lnTo>
                  <a:lnTo>
                    <a:pt x="215" y="496"/>
                  </a:lnTo>
                  <a:lnTo>
                    <a:pt x="215" y="496"/>
                  </a:lnTo>
                  <a:lnTo>
                    <a:pt x="212" y="492"/>
                  </a:lnTo>
                  <a:lnTo>
                    <a:pt x="208" y="491"/>
                  </a:lnTo>
                  <a:lnTo>
                    <a:pt x="205" y="489"/>
                  </a:lnTo>
                  <a:lnTo>
                    <a:pt x="202" y="486"/>
                  </a:lnTo>
                  <a:lnTo>
                    <a:pt x="202" y="486"/>
                  </a:lnTo>
                  <a:lnTo>
                    <a:pt x="199" y="476"/>
                  </a:lnTo>
                  <a:lnTo>
                    <a:pt x="197" y="473"/>
                  </a:lnTo>
                  <a:lnTo>
                    <a:pt x="194" y="468"/>
                  </a:lnTo>
                  <a:lnTo>
                    <a:pt x="194" y="468"/>
                  </a:lnTo>
                  <a:lnTo>
                    <a:pt x="190" y="464"/>
                  </a:lnTo>
                  <a:lnTo>
                    <a:pt x="189" y="460"/>
                  </a:lnTo>
                  <a:lnTo>
                    <a:pt x="189" y="450"/>
                  </a:lnTo>
                  <a:lnTo>
                    <a:pt x="190" y="438"/>
                  </a:lnTo>
                  <a:lnTo>
                    <a:pt x="190" y="428"/>
                  </a:lnTo>
                  <a:lnTo>
                    <a:pt x="190" y="428"/>
                  </a:lnTo>
                  <a:lnTo>
                    <a:pt x="190" y="425"/>
                  </a:lnTo>
                  <a:lnTo>
                    <a:pt x="187" y="425"/>
                  </a:lnTo>
                  <a:lnTo>
                    <a:pt x="182" y="423"/>
                  </a:lnTo>
                  <a:lnTo>
                    <a:pt x="182" y="423"/>
                  </a:lnTo>
                  <a:lnTo>
                    <a:pt x="181" y="420"/>
                  </a:lnTo>
                  <a:lnTo>
                    <a:pt x="181" y="415"/>
                  </a:lnTo>
                  <a:lnTo>
                    <a:pt x="182" y="409"/>
                  </a:lnTo>
                  <a:lnTo>
                    <a:pt x="182" y="409"/>
                  </a:lnTo>
                  <a:lnTo>
                    <a:pt x="182" y="404"/>
                  </a:lnTo>
                  <a:lnTo>
                    <a:pt x="179" y="399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71" y="387"/>
                  </a:lnTo>
                  <a:lnTo>
                    <a:pt x="167" y="386"/>
                  </a:lnTo>
                  <a:lnTo>
                    <a:pt x="164" y="384"/>
                  </a:lnTo>
                  <a:lnTo>
                    <a:pt x="161" y="384"/>
                  </a:lnTo>
                  <a:lnTo>
                    <a:pt x="154" y="384"/>
                  </a:lnTo>
                  <a:lnTo>
                    <a:pt x="146" y="386"/>
                  </a:lnTo>
                  <a:lnTo>
                    <a:pt x="146" y="386"/>
                  </a:lnTo>
                  <a:lnTo>
                    <a:pt x="143" y="387"/>
                  </a:lnTo>
                  <a:lnTo>
                    <a:pt x="141" y="392"/>
                  </a:lnTo>
                  <a:lnTo>
                    <a:pt x="143" y="397"/>
                  </a:lnTo>
                  <a:lnTo>
                    <a:pt x="144" y="402"/>
                  </a:lnTo>
                  <a:lnTo>
                    <a:pt x="153" y="414"/>
                  </a:lnTo>
                  <a:lnTo>
                    <a:pt x="156" y="420"/>
                  </a:lnTo>
                  <a:lnTo>
                    <a:pt x="156" y="420"/>
                  </a:lnTo>
                  <a:lnTo>
                    <a:pt x="151" y="419"/>
                  </a:lnTo>
                  <a:lnTo>
                    <a:pt x="146" y="415"/>
                  </a:lnTo>
                  <a:lnTo>
                    <a:pt x="136" y="407"/>
                  </a:lnTo>
                  <a:lnTo>
                    <a:pt x="136" y="407"/>
                  </a:lnTo>
                  <a:lnTo>
                    <a:pt x="133" y="405"/>
                  </a:lnTo>
                  <a:lnTo>
                    <a:pt x="128" y="402"/>
                  </a:lnTo>
                  <a:lnTo>
                    <a:pt x="121" y="402"/>
                  </a:lnTo>
                  <a:lnTo>
                    <a:pt x="117" y="402"/>
                  </a:lnTo>
                  <a:lnTo>
                    <a:pt x="117" y="402"/>
                  </a:lnTo>
                  <a:lnTo>
                    <a:pt x="113" y="404"/>
                  </a:lnTo>
                  <a:lnTo>
                    <a:pt x="108" y="405"/>
                  </a:lnTo>
                  <a:lnTo>
                    <a:pt x="102" y="412"/>
                  </a:lnTo>
                  <a:lnTo>
                    <a:pt x="102" y="412"/>
                  </a:lnTo>
                  <a:lnTo>
                    <a:pt x="98" y="417"/>
                  </a:lnTo>
                  <a:lnTo>
                    <a:pt x="94" y="419"/>
                  </a:lnTo>
                  <a:lnTo>
                    <a:pt x="90" y="420"/>
                  </a:lnTo>
                  <a:lnTo>
                    <a:pt x="84" y="422"/>
                  </a:lnTo>
                  <a:lnTo>
                    <a:pt x="84" y="422"/>
                  </a:lnTo>
                  <a:lnTo>
                    <a:pt x="80" y="423"/>
                  </a:lnTo>
                  <a:lnTo>
                    <a:pt x="77" y="425"/>
                  </a:lnTo>
                  <a:lnTo>
                    <a:pt x="72" y="430"/>
                  </a:lnTo>
                  <a:lnTo>
                    <a:pt x="72" y="430"/>
                  </a:lnTo>
                  <a:lnTo>
                    <a:pt x="69" y="432"/>
                  </a:lnTo>
                  <a:lnTo>
                    <a:pt x="66" y="433"/>
                  </a:lnTo>
                  <a:lnTo>
                    <a:pt x="62" y="432"/>
                  </a:lnTo>
                  <a:lnTo>
                    <a:pt x="59" y="430"/>
                  </a:lnTo>
                  <a:lnTo>
                    <a:pt x="59" y="430"/>
                  </a:lnTo>
                  <a:lnTo>
                    <a:pt x="56" y="420"/>
                  </a:lnTo>
                  <a:lnTo>
                    <a:pt x="52" y="410"/>
                  </a:lnTo>
                  <a:lnTo>
                    <a:pt x="52" y="410"/>
                  </a:lnTo>
                  <a:lnTo>
                    <a:pt x="48" y="405"/>
                  </a:lnTo>
                  <a:lnTo>
                    <a:pt x="46" y="400"/>
                  </a:lnTo>
                  <a:lnTo>
                    <a:pt x="46" y="400"/>
                  </a:lnTo>
                  <a:lnTo>
                    <a:pt x="46" y="397"/>
                  </a:lnTo>
                  <a:lnTo>
                    <a:pt x="48" y="396"/>
                  </a:lnTo>
                  <a:lnTo>
                    <a:pt x="52" y="392"/>
                  </a:lnTo>
                  <a:lnTo>
                    <a:pt x="61" y="389"/>
                  </a:lnTo>
                  <a:lnTo>
                    <a:pt x="66" y="389"/>
                  </a:lnTo>
                  <a:lnTo>
                    <a:pt x="66" y="389"/>
                  </a:lnTo>
                  <a:lnTo>
                    <a:pt x="71" y="389"/>
                  </a:lnTo>
                  <a:lnTo>
                    <a:pt x="72" y="387"/>
                  </a:lnTo>
                  <a:lnTo>
                    <a:pt x="75" y="384"/>
                  </a:lnTo>
                  <a:lnTo>
                    <a:pt x="75" y="381"/>
                  </a:lnTo>
                  <a:lnTo>
                    <a:pt x="75" y="381"/>
                  </a:lnTo>
                  <a:lnTo>
                    <a:pt x="75" y="371"/>
                  </a:lnTo>
                  <a:lnTo>
                    <a:pt x="72" y="359"/>
                  </a:lnTo>
                  <a:lnTo>
                    <a:pt x="72" y="359"/>
                  </a:lnTo>
                  <a:lnTo>
                    <a:pt x="69" y="353"/>
                  </a:lnTo>
                  <a:lnTo>
                    <a:pt x="67" y="350"/>
                  </a:lnTo>
                  <a:lnTo>
                    <a:pt x="66" y="343"/>
                  </a:lnTo>
                  <a:lnTo>
                    <a:pt x="66" y="343"/>
                  </a:lnTo>
                  <a:lnTo>
                    <a:pt x="66" y="336"/>
                  </a:lnTo>
                  <a:lnTo>
                    <a:pt x="62" y="332"/>
                  </a:lnTo>
                  <a:lnTo>
                    <a:pt x="59" y="328"/>
                  </a:lnTo>
                  <a:lnTo>
                    <a:pt x="56" y="325"/>
                  </a:lnTo>
                  <a:lnTo>
                    <a:pt x="48" y="320"/>
                  </a:lnTo>
                  <a:lnTo>
                    <a:pt x="44" y="317"/>
                  </a:lnTo>
                  <a:lnTo>
                    <a:pt x="41" y="310"/>
                  </a:lnTo>
                  <a:lnTo>
                    <a:pt x="41" y="310"/>
                  </a:lnTo>
                  <a:lnTo>
                    <a:pt x="41" y="294"/>
                  </a:lnTo>
                  <a:lnTo>
                    <a:pt x="39" y="287"/>
                  </a:lnTo>
                  <a:lnTo>
                    <a:pt x="38" y="284"/>
                  </a:lnTo>
                  <a:lnTo>
                    <a:pt x="34" y="281"/>
                  </a:lnTo>
                  <a:lnTo>
                    <a:pt x="34" y="281"/>
                  </a:lnTo>
                  <a:lnTo>
                    <a:pt x="26" y="274"/>
                  </a:lnTo>
                  <a:lnTo>
                    <a:pt x="21" y="267"/>
                  </a:lnTo>
                  <a:lnTo>
                    <a:pt x="20" y="259"/>
                  </a:lnTo>
                  <a:lnTo>
                    <a:pt x="20" y="248"/>
                  </a:lnTo>
                  <a:lnTo>
                    <a:pt x="3" y="231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Freeform 49"/>
            <p:cNvSpPr>
              <a:spLocks noEditPoints="1"/>
            </p:cNvSpPr>
            <p:nvPr/>
          </p:nvSpPr>
          <p:spPr bwMode="auto">
            <a:xfrm>
              <a:off x="4770438" y="3582989"/>
              <a:ext cx="1157288" cy="779463"/>
            </a:xfrm>
            <a:custGeom>
              <a:avLst/>
              <a:gdLst>
                <a:gd name="T0" fmla="*/ 100 w 729"/>
                <a:gd name="T1" fmla="*/ 80 h 491"/>
                <a:gd name="T2" fmla="*/ 80 w 729"/>
                <a:gd name="T3" fmla="*/ 116 h 491"/>
                <a:gd name="T4" fmla="*/ 111 w 729"/>
                <a:gd name="T5" fmla="*/ 166 h 491"/>
                <a:gd name="T6" fmla="*/ 59 w 729"/>
                <a:gd name="T7" fmla="*/ 161 h 491"/>
                <a:gd name="T8" fmla="*/ 44 w 729"/>
                <a:gd name="T9" fmla="*/ 198 h 491"/>
                <a:gd name="T10" fmla="*/ 46 w 729"/>
                <a:gd name="T11" fmla="*/ 221 h 491"/>
                <a:gd name="T12" fmla="*/ 23 w 729"/>
                <a:gd name="T13" fmla="*/ 225 h 491"/>
                <a:gd name="T14" fmla="*/ 51 w 729"/>
                <a:gd name="T15" fmla="*/ 258 h 491"/>
                <a:gd name="T16" fmla="*/ 41 w 729"/>
                <a:gd name="T17" fmla="*/ 280 h 491"/>
                <a:gd name="T18" fmla="*/ 16 w 729"/>
                <a:gd name="T19" fmla="*/ 313 h 491"/>
                <a:gd name="T20" fmla="*/ 13 w 729"/>
                <a:gd name="T21" fmla="*/ 361 h 491"/>
                <a:gd name="T22" fmla="*/ 47 w 729"/>
                <a:gd name="T23" fmla="*/ 386 h 491"/>
                <a:gd name="T24" fmla="*/ 93 w 729"/>
                <a:gd name="T25" fmla="*/ 405 h 491"/>
                <a:gd name="T26" fmla="*/ 139 w 729"/>
                <a:gd name="T27" fmla="*/ 440 h 491"/>
                <a:gd name="T28" fmla="*/ 205 w 729"/>
                <a:gd name="T29" fmla="*/ 489 h 491"/>
                <a:gd name="T30" fmla="*/ 248 w 729"/>
                <a:gd name="T31" fmla="*/ 476 h 491"/>
                <a:gd name="T32" fmla="*/ 312 w 729"/>
                <a:gd name="T33" fmla="*/ 484 h 491"/>
                <a:gd name="T34" fmla="*/ 371 w 729"/>
                <a:gd name="T35" fmla="*/ 468 h 491"/>
                <a:gd name="T36" fmla="*/ 399 w 729"/>
                <a:gd name="T37" fmla="*/ 463 h 491"/>
                <a:gd name="T38" fmla="*/ 438 w 729"/>
                <a:gd name="T39" fmla="*/ 464 h 491"/>
                <a:gd name="T40" fmla="*/ 454 w 729"/>
                <a:gd name="T41" fmla="*/ 463 h 491"/>
                <a:gd name="T42" fmla="*/ 494 w 729"/>
                <a:gd name="T43" fmla="*/ 463 h 491"/>
                <a:gd name="T44" fmla="*/ 522 w 729"/>
                <a:gd name="T45" fmla="*/ 440 h 491"/>
                <a:gd name="T46" fmla="*/ 568 w 729"/>
                <a:gd name="T47" fmla="*/ 455 h 491"/>
                <a:gd name="T48" fmla="*/ 614 w 729"/>
                <a:gd name="T49" fmla="*/ 459 h 491"/>
                <a:gd name="T50" fmla="*/ 635 w 729"/>
                <a:gd name="T51" fmla="*/ 445 h 491"/>
                <a:gd name="T52" fmla="*/ 669 w 729"/>
                <a:gd name="T53" fmla="*/ 441 h 491"/>
                <a:gd name="T54" fmla="*/ 694 w 729"/>
                <a:gd name="T55" fmla="*/ 397 h 491"/>
                <a:gd name="T56" fmla="*/ 727 w 729"/>
                <a:gd name="T57" fmla="*/ 345 h 491"/>
                <a:gd name="T58" fmla="*/ 696 w 729"/>
                <a:gd name="T59" fmla="*/ 297 h 491"/>
                <a:gd name="T60" fmla="*/ 668 w 729"/>
                <a:gd name="T61" fmla="*/ 271 h 491"/>
                <a:gd name="T62" fmla="*/ 661 w 729"/>
                <a:gd name="T63" fmla="*/ 246 h 491"/>
                <a:gd name="T64" fmla="*/ 674 w 729"/>
                <a:gd name="T65" fmla="*/ 187 h 491"/>
                <a:gd name="T66" fmla="*/ 704 w 729"/>
                <a:gd name="T67" fmla="*/ 128 h 491"/>
                <a:gd name="T68" fmla="*/ 691 w 729"/>
                <a:gd name="T69" fmla="*/ 82 h 491"/>
                <a:gd name="T70" fmla="*/ 671 w 729"/>
                <a:gd name="T71" fmla="*/ 93 h 491"/>
                <a:gd name="T72" fmla="*/ 656 w 729"/>
                <a:gd name="T73" fmla="*/ 79 h 491"/>
                <a:gd name="T74" fmla="*/ 622 w 729"/>
                <a:gd name="T75" fmla="*/ 54 h 491"/>
                <a:gd name="T76" fmla="*/ 573 w 729"/>
                <a:gd name="T77" fmla="*/ 38 h 491"/>
                <a:gd name="T78" fmla="*/ 527 w 729"/>
                <a:gd name="T79" fmla="*/ 51 h 491"/>
                <a:gd name="T80" fmla="*/ 502 w 729"/>
                <a:gd name="T81" fmla="*/ 72 h 491"/>
                <a:gd name="T82" fmla="*/ 468 w 729"/>
                <a:gd name="T83" fmla="*/ 100 h 491"/>
                <a:gd name="T84" fmla="*/ 407 w 729"/>
                <a:gd name="T85" fmla="*/ 116 h 491"/>
                <a:gd name="T86" fmla="*/ 374 w 729"/>
                <a:gd name="T87" fmla="*/ 115 h 491"/>
                <a:gd name="T88" fmla="*/ 339 w 729"/>
                <a:gd name="T89" fmla="*/ 118 h 491"/>
                <a:gd name="T90" fmla="*/ 321 w 729"/>
                <a:gd name="T91" fmla="*/ 90 h 491"/>
                <a:gd name="T92" fmla="*/ 274 w 729"/>
                <a:gd name="T93" fmla="*/ 77 h 491"/>
                <a:gd name="T94" fmla="*/ 292 w 729"/>
                <a:gd name="T95" fmla="*/ 39 h 491"/>
                <a:gd name="T96" fmla="*/ 302 w 729"/>
                <a:gd name="T97" fmla="*/ 0 h 491"/>
                <a:gd name="T98" fmla="*/ 254 w 729"/>
                <a:gd name="T99" fmla="*/ 31 h 491"/>
                <a:gd name="T100" fmla="*/ 184 w 729"/>
                <a:gd name="T101" fmla="*/ 19 h 491"/>
                <a:gd name="T102" fmla="*/ 161 w 729"/>
                <a:gd name="T103" fmla="*/ 24 h 491"/>
                <a:gd name="T104" fmla="*/ 121 w 729"/>
                <a:gd name="T105" fmla="*/ 38 h 491"/>
                <a:gd name="T106" fmla="*/ 46 w 729"/>
                <a:gd name="T107" fmla="*/ 16 h 491"/>
                <a:gd name="T108" fmla="*/ 83 w 729"/>
                <a:gd name="T109" fmla="*/ 33 h 491"/>
                <a:gd name="T110" fmla="*/ 54 w 729"/>
                <a:gd name="T111" fmla="*/ 82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9" h="491">
                  <a:moveTo>
                    <a:pt x="97" y="56"/>
                  </a:moveTo>
                  <a:lnTo>
                    <a:pt x="97" y="56"/>
                  </a:lnTo>
                  <a:lnTo>
                    <a:pt x="97" y="56"/>
                  </a:lnTo>
                  <a:lnTo>
                    <a:pt x="100" y="60"/>
                  </a:lnTo>
                  <a:lnTo>
                    <a:pt x="103" y="64"/>
                  </a:lnTo>
                  <a:lnTo>
                    <a:pt x="105" y="67"/>
                  </a:lnTo>
                  <a:lnTo>
                    <a:pt x="105" y="67"/>
                  </a:lnTo>
                  <a:lnTo>
                    <a:pt x="103" y="75"/>
                  </a:lnTo>
                  <a:lnTo>
                    <a:pt x="100" y="80"/>
                  </a:lnTo>
                  <a:lnTo>
                    <a:pt x="98" y="87"/>
                  </a:lnTo>
                  <a:lnTo>
                    <a:pt x="95" y="93"/>
                  </a:lnTo>
                  <a:lnTo>
                    <a:pt x="95" y="93"/>
                  </a:lnTo>
                  <a:lnTo>
                    <a:pt x="93" y="100"/>
                  </a:lnTo>
                  <a:lnTo>
                    <a:pt x="90" y="105"/>
                  </a:lnTo>
                  <a:lnTo>
                    <a:pt x="85" y="108"/>
                  </a:lnTo>
                  <a:lnTo>
                    <a:pt x="77" y="110"/>
                  </a:lnTo>
                  <a:lnTo>
                    <a:pt x="77" y="110"/>
                  </a:lnTo>
                  <a:lnTo>
                    <a:pt x="80" y="116"/>
                  </a:lnTo>
                  <a:lnTo>
                    <a:pt x="83" y="126"/>
                  </a:lnTo>
                  <a:lnTo>
                    <a:pt x="83" y="126"/>
                  </a:lnTo>
                  <a:lnTo>
                    <a:pt x="87" y="134"/>
                  </a:lnTo>
                  <a:lnTo>
                    <a:pt x="92" y="141"/>
                  </a:lnTo>
                  <a:lnTo>
                    <a:pt x="97" y="146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8" y="161"/>
                  </a:lnTo>
                  <a:lnTo>
                    <a:pt x="111" y="166"/>
                  </a:lnTo>
                  <a:lnTo>
                    <a:pt x="111" y="169"/>
                  </a:lnTo>
                  <a:lnTo>
                    <a:pt x="111" y="169"/>
                  </a:lnTo>
                  <a:lnTo>
                    <a:pt x="97" y="166"/>
                  </a:lnTo>
                  <a:lnTo>
                    <a:pt x="77" y="161"/>
                  </a:lnTo>
                  <a:lnTo>
                    <a:pt x="77" y="161"/>
                  </a:lnTo>
                  <a:lnTo>
                    <a:pt x="67" y="159"/>
                  </a:lnTo>
                  <a:lnTo>
                    <a:pt x="62" y="159"/>
                  </a:lnTo>
                  <a:lnTo>
                    <a:pt x="60" y="159"/>
                  </a:lnTo>
                  <a:lnTo>
                    <a:pt x="59" y="161"/>
                  </a:lnTo>
                  <a:lnTo>
                    <a:pt x="59" y="161"/>
                  </a:lnTo>
                  <a:lnTo>
                    <a:pt x="55" y="169"/>
                  </a:lnTo>
                  <a:lnTo>
                    <a:pt x="54" y="170"/>
                  </a:lnTo>
                  <a:lnTo>
                    <a:pt x="49" y="174"/>
                  </a:lnTo>
                  <a:lnTo>
                    <a:pt x="49" y="174"/>
                  </a:lnTo>
                  <a:lnTo>
                    <a:pt x="46" y="184"/>
                  </a:lnTo>
                  <a:lnTo>
                    <a:pt x="44" y="192"/>
                  </a:lnTo>
                  <a:lnTo>
                    <a:pt x="44" y="195"/>
                  </a:lnTo>
                  <a:lnTo>
                    <a:pt x="44" y="198"/>
                  </a:lnTo>
                  <a:lnTo>
                    <a:pt x="47" y="202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54" y="210"/>
                  </a:lnTo>
                  <a:lnTo>
                    <a:pt x="54" y="213"/>
                  </a:lnTo>
                  <a:lnTo>
                    <a:pt x="54" y="216"/>
                  </a:lnTo>
                  <a:lnTo>
                    <a:pt x="51" y="220"/>
                  </a:lnTo>
                  <a:lnTo>
                    <a:pt x="51" y="220"/>
                  </a:lnTo>
                  <a:lnTo>
                    <a:pt x="46" y="221"/>
                  </a:lnTo>
                  <a:lnTo>
                    <a:pt x="39" y="220"/>
                  </a:lnTo>
                  <a:lnTo>
                    <a:pt x="34" y="218"/>
                  </a:lnTo>
                  <a:lnTo>
                    <a:pt x="31" y="216"/>
                  </a:lnTo>
                  <a:lnTo>
                    <a:pt x="31" y="216"/>
                  </a:lnTo>
                  <a:lnTo>
                    <a:pt x="24" y="215"/>
                  </a:lnTo>
                  <a:lnTo>
                    <a:pt x="16" y="213"/>
                  </a:lnTo>
                  <a:lnTo>
                    <a:pt x="16" y="213"/>
                  </a:lnTo>
                  <a:lnTo>
                    <a:pt x="19" y="218"/>
                  </a:lnTo>
                  <a:lnTo>
                    <a:pt x="23" y="225"/>
                  </a:lnTo>
                  <a:lnTo>
                    <a:pt x="23" y="225"/>
                  </a:lnTo>
                  <a:lnTo>
                    <a:pt x="26" y="235"/>
                  </a:lnTo>
                  <a:lnTo>
                    <a:pt x="29" y="244"/>
                  </a:lnTo>
                  <a:lnTo>
                    <a:pt x="31" y="248"/>
                  </a:lnTo>
                  <a:lnTo>
                    <a:pt x="34" y="251"/>
                  </a:lnTo>
                  <a:lnTo>
                    <a:pt x="39" y="254"/>
                  </a:lnTo>
                  <a:lnTo>
                    <a:pt x="44" y="256"/>
                  </a:lnTo>
                  <a:lnTo>
                    <a:pt x="44" y="256"/>
                  </a:lnTo>
                  <a:lnTo>
                    <a:pt x="51" y="258"/>
                  </a:lnTo>
                  <a:lnTo>
                    <a:pt x="54" y="261"/>
                  </a:lnTo>
                  <a:lnTo>
                    <a:pt x="55" y="264"/>
                  </a:lnTo>
                  <a:lnTo>
                    <a:pt x="55" y="267"/>
                  </a:lnTo>
                  <a:lnTo>
                    <a:pt x="54" y="274"/>
                  </a:lnTo>
                  <a:lnTo>
                    <a:pt x="49" y="282"/>
                  </a:lnTo>
                  <a:lnTo>
                    <a:pt x="49" y="282"/>
                  </a:lnTo>
                  <a:lnTo>
                    <a:pt x="47" y="282"/>
                  </a:lnTo>
                  <a:lnTo>
                    <a:pt x="46" y="282"/>
                  </a:lnTo>
                  <a:lnTo>
                    <a:pt x="41" y="280"/>
                  </a:lnTo>
                  <a:lnTo>
                    <a:pt x="41" y="280"/>
                  </a:lnTo>
                  <a:lnTo>
                    <a:pt x="32" y="280"/>
                  </a:lnTo>
                  <a:lnTo>
                    <a:pt x="28" y="282"/>
                  </a:lnTo>
                  <a:lnTo>
                    <a:pt x="24" y="284"/>
                  </a:lnTo>
                  <a:lnTo>
                    <a:pt x="24" y="284"/>
                  </a:lnTo>
                  <a:lnTo>
                    <a:pt x="19" y="299"/>
                  </a:lnTo>
                  <a:lnTo>
                    <a:pt x="16" y="305"/>
                  </a:lnTo>
                  <a:lnTo>
                    <a:pt x="16" y="313"/>
                  </a:lnTo>
                  <a:lnTo>
                    <a:pt x="16" y="313"/>
                  </a:lnTo>
                  <a:lnTo>
                    <a:pt x="16" y="322"/>
                  </a:lnTo>
                  <a:lnTo>
                    <a:pt x="14" y="328"/>
                  </a:lnTo>
                  <a:lnTo>
                    <a:pt x="11" y="333"/>
                  </a:lnTo>
                  <a:lnTo>
                    <a:pt x="6" y="340"/>
                  </a:lnTo>
                  <a:lnTo>
                    <a:pt x="0" y="343"/>
                  </a:lnTo>
                  <a:lnTo>
                    <a:pt x="3" y="353"/>
                  </a:lnTo>
                  <a:lnTo>
                    <a:pt x="3" y="353"/>
                  </a:lnTo>
                  <a:lnTo>
                    <a:pt x="8" y="358"/>
                  </a:lnTo>
                  <a:lnTo>
                    <a:pt x="13" y="361"/>
                  </a:lnTo>
                  <a:lnTo>
                    <a:pt x="19" y="361"/>
                  </a:lnTo>
                  <a:lnTo>
                    <a:pt x="26" y="361"/>
                  </a:lnTo>
                  <a:lnTo>
                    <a:pt x="31" y="361"/>
                  </a:lnTo>
                  <a:lnTo>
                    <a:pt x="37" y="361"/>
                  </a:lnTo>
                  <a:lnTo>
                    <a:pt x="41" y="363"/>
                  </a:lnTo>
                  <a:lnTo>
                    <a:pt x="42" y="368"/>
                  </a:lnTo>
                  <a:lnTo>
                    <a:pt x="42" y="368"/>
                  </a:lnTo>
                  <a:lnTo>
                    <a:pt x="44" y="377"/>
                  </a:lnTo>
                  <a:lnTo>
                    <a:pt x="47" y="386"/>
                  </a:lnTo>
                  <a:lnTo>
                    <a:pt x="49" y="389"/>
                  </a:lnTo>
                  <a:lnTo>
                    <a:pt x="52" y="392"/>
                  </a:lnTo>
                  <a:lnTo>
                    <a:pt x="57" y="394"/>
                  </a:lnTo>
                  <a:lnTo>
                    <a:pt x="64" y="395"/>
                  </a:lnTo>
                  <a:lnTo>
                    <a:pt x="64" y="395"/>
                  </a:lnTo>
                  <a:lnTo>
                    <a:pt x="80" y="399"/>
                  </a:lnTo>
                  <a:lnTo>
                    <a:pt x="88" y="402"/>
                  </a:lnTo>
                  <a:lnTo>
                    <a:pt x="93" y="405"/>
                  </a:lnTo>
                  <a:lnTo>
                    <a:pt x="93" y="405"/>
                  </a:lnTo>
                  <a:lnTo>
                    <a:pt x="103" y="412"/>
                  </a:lnTo>
                  <a:lnTo>
                    <a:pt x="113" y="418"/>
                  </a:lnTo>
                  <a:lnTo>
                    <a:pt x="113" y="418"/>
                  </a:lnTo>
                  <a:lnTo>
                    <a:pt x="119" y="423"/>
                  </a:lnTo>
                  <a:lnTo>
                    <a:pt x="123" y="430"/>
                  </a:lnTo>
                  <a:lnTo>
                    <a:pt x="126" y="433"/>
                  </a:lnTo>
                  <a:lnTo>
                    <a:pt x="134" y="438"/>
                  </a:lnTo>
                  <a:lnTo>
                    <a:pt x="134" y="438"/>
                  </a:lnTo>
                  <a:lnTo>
                    <a:pt x="139" y="440"/>
                  </a:lnTo>
                  <a:lnTo>
                    <a:pt x="146" y="445"/>
                  </a:lnTo>
                  <a:lnTo>
                    <a:pt x="156" y="453"/>
                  </a:lnTo>
                  <a:lnTo>
                    <a:pt x="156" y="453"/>
                  </a:lnTo>
                  <a:lnTo>
                    <a:pt x="164" y="459"/>
                  </a:lnTo>
                  <a:lnTo>
                    <a:pt x="170" y="464"/>
                  </a:lnTo>
                  <a:lnTo>
                    <a:pt x="187" y="474"/>
                  </a:lnTo>
                  <a:lnTo>
                    <a:pt x="187" y="474"/>
                  </a:lnTo>
                  <a:lnTo>
                    <a:pt x="200" y="484"/>
                  </a:lnTo>
                  <a:lnTo>
                    <a:pt x="205" y="489"/>
                  </a:lnTo>
                  <a:lnTo>
                    <a:pt x="210" y="491"/>
                  </a:lnTo>
                  <a:lnTo>
                    <a:pt x="210" y="491"/>
                  </a:lnTo>
                  <a:lnTo>
                    <a:pt x="215" y="489"/>
                  </a:lnTo>
                  <a:lnTo>
                    <a:pt x="220" y="484"/>
                  </a:lnTo>
                  <a:lnTo>
                    <a:pt x="229" y="474"/>
                  </a:lnTo>
                  <a:lnTo>
                    <a:pt x="229" y="474"/>
                  </a:lnTo>
                  <a:lnTo>
                    <a:pt x="234" y="473"/>
                  </a:lnTo>
                  <a:lnTo>
                    <a:pt x="238" y="473"/>
                  </a:lnTo>
                  <a:lnTo>
                    <a:pt x="248" y="476"/>
                  </a:lnTo>
                  <a:lnTo>
                    <a:pt x="257" y="479"/>
                  </a:lnTo>
                  <a:lnTo>
                    <a:pt x="266" y="481"/>
                  </a:lnTo>
                  <a:lnTo>
                    <a:pt x="266" y="481"/>
                  </a:lnTo>
                  <a:lnTo>
                    <a:pt x="280" y="479"/>
                  </a:lnTo>
                  <a:lnTo>
                    <a:pt x="287" y="479"/>
                  </a:lnTo>
                  <a:lnTo>
                    <a:pt x="294" y="479"/>
                  </a:lnTo>
                  <a:lnTo>
                    <a:pt x="294" y="479"/>
                  </a:lnTo>
                  <a:lnTo>
                    <a:pt x="305" y="482"/>
                  </a:lnTo>
                  <a:lnTo>
                    <a:pt x="312" y="484"/>
                  </a:lnTo>
                  <a:lnTo>
                    <a:pt x="318" y="484"/>
                  </a:lnTo>
                  <a:lnTo>
                    <a:pt x="318" y="484"/>
                  </a:lnTo>
                  <a:lnTo>
                    <a:pt x="339" y="484"/>
                  </a:lnTo>
                  <a:lnTo>
                    <a:pt x="353" y="484"/>
                  </a:lnTo>
                  <a:lnTo>
                    <a:pt x="361" y="481"/>
                  </a:lnTo>
                  <a:lnTo>
                    <a:pt x="361" y="481"/>
                  </a:lnTo>
                  <a:lnTo>
                    <a:pt x="364" y="479"/>
                  </a:lnTo>
                  <a:lnTo>
                    <a:pt x="367" y="476"/>
                  </a:lnTo>
                  <a:lnTo>
                    <a:pt x="371" y="468"/>
                  </a:lnTo>
                  <a:lnTo>
                    <a:pt x="374" y="464"/>
                  </a:lnTo>
                  <a:lnTo>
                    <a:pt x="377" y="463"/>
                  </a:lnTo>
                  <a:lnTo>
                    <a:pt x="381" y="463"/>
                  </a:lnTo>
                  <a:lnTo>
                    <a:pt x="385" y="464"/>
                  </a:lnTo>
                  <a:lnTo>
                    <a:pt x="385" y="464"/>
                  </a:lnTo>
                  <a:lnTo>
                    <a:pt x="389" y="464"/>
                  </a:lnTo>
                  <a:lnTo>
                    <a:pt x="392" y="464"/>
                  </a:lnTo>
                  <a:lnTo>
                    <a:pt x="395" y="463"/>
                  </a:lnTo>
                  <a:lnTo>
                    <a:pt x="399" y="463"/>
                  </a:lnTo>
                  <a:lnTo>
                    <a:pt x="399" y="463"/>
                  </a:lnTo>
                  <a:lnTo>
                    <a:pt x="405" y="464"/>
                  </a:lnTo>
                  <a:lnTo>
                    <a:pt x="412" y="466"/>
                  </a:lnTo>
                  <a:lnTo>
                    <a:pt x="425" y="473"/>
                  </a:lnTo>
                  <a:lnTo>
                    <a:pt x="425" y="473"/>
                  </a:lnTo>
                  <a:lnTo>
                    <a:pt x="431" y="473"/>
                  </a:lnTo>
                  <a:lnTo>
                    <a:pt x="435" y="473"/>
                  </a:lnTo>
                  <a:lnTo>
                    <a:pt x="436" y="469"/>
                  </a:lnTo>
                  <a:lnTo>
                    <a:pt x="438" y="464"/>
                  </a:lnTo>
                  <a:lnTo>
                    <a:pt x="440" y="456"/>
                  </a:lnTo>
                  <a:lnTo>
                    <a:pt x="441" y="453"/>
                  </a:lnTo>
                  <a:lnTo>
                    <a:pt x="445" y="453"/>
                  </a:lnTo>
                  <a:lnTo>
                    <a:pt x="445" y="453"/>
                  </a:lnTo>
                  <a:lnTo>
                    <a:pt x="449" y="453"/>
                  </a:lnTo>
                  <a:lnTo>
                    <a:pt x="451" y="455"/>
                  </a:lnTo>
                  <a:lnTo>
                    <a:pt x="453" y="458"/>
                  </a:lnTo>
                  <a:lnTo>
                    <a:pt x="454" y="463"/>
                  </a:lnTo>
                  <a:lnTo>
                    <a:pt x="454" y="463"/>
                  </a:lnTo>
                  <a:lnTo>
                    <a:pt x="454" y="464"/>
                  </a:lnTo>
                  <a:lnTo>
                    <a:pt x="456" y="466"/>
                  </a:lnTo>
                  <a:lnTo>
                    <a:pt x="459" y="469"/>
                  </a:lnTo>
                  <a:lnTo>
                    <a:pt x="466" y="471"/>
                  </a:lnTo>
                  <a:lnTo>
                    <a:pt x="471" y="471"/>
                  </a:lnTo>
                  <a:lnTo>
                    <a:pt x="471" y="471"/>
                  </a:lnTo>
                  <a:lnTo>
                    <a:pt x="479" y="473"/>
                  </a:lnTo>
                  <a:lnTo>
                    <a:pt x="484" y="471"/>
                  </a:lnTo>
                  <a:lnTo>
                    <a:pt x="494" y="463"/>
                  </a:lnTo>
                  <a:lnTo>
                    <a:pt x="494" y="463"/>
                  </a:lnTo>
                  <a:lnTo>
                    <a:pt x="499" y="458"/>
                  </a:lnTo>
                  <a:lnTo>
                    <a:pt x="500" y="455"/>
                  </a:lnTo>
                  <a:lnTo>
                    <a:pt x="502" y="450"/>
                  </a:lnTo>
                  <a:lnTo>
                    <a:pt x="504" y="445"/>
                  </a:lnTo>
                  <a:lnTo>
                    <a:pt x="504" y="445"/>
                  </a:lnTo>
                  <a:lnTo>
                    <a:pt x="512" y="443"/>
                  </a:lnTo>
                  <a:lnTo>
                    <a:pt x="522" y="440"/>
                  </a:lnTo>
                  <a:lnTo>
                    <a:pt x="522" y="440"/>
                  </a:lnTo>
                  <a:lnTo>
                    <a:pt x="523" y="441"/>
                  </a:lnTo>
                  <a:lnTo>
                    <a:pt x="527" y="445"/>
                  </a:lnTo>
                  <a:lnTo>
                    <a:pt x="530" y="446"/>
                  </a:lnTo>
                  <a:lnTo>
                    <a:pt x="533" y="450"/>
                  </a:lnTo>
                  <a:lnTo>
                    <a:pt x="533" y="450"/>
                  </a:lnTo>
                  <a:lnTo>
                    <a:pt x="541" y="451"/>
                  </a:lnTo>
                  <a:lnTo>
                    <a:pt x="550" y="453"/>
                  </a:lnTo>
                  <a:lnTo>
                    <a:pt x="568" y="455"/>
                  </a:lnTo>
                  <a:lnTo>
                    <a:pt x="568" y="455"/>
                  </a:lnTo>
                  <a:lnTo>
                    <a:pt x="574" y="455"/>
                  </a:lnTo>
                  <a:lnTo>
                    <a:pt x="579" y="453"/>
                  </a:lnTo>
                  <a:lnTo>
                    <a:pt x="591" y="448"/>
                  </a:lnTo>
                  <a:lnTo>
                    <a:pt x="596" y="445"/>
                  </a:lnTo>
                  <a:lnTo>
                    <a:pt x="601" y="445"/>
                  </a:lnTo>
                  <a:lnTo>
                    <a:pt x="604" y="446"/>
                  </a:lnTo>
                  <a:lnTo>
                    <a:pt x="607" y="451"/>
                  </a:lnTo>
                  <a:lnTo>
                    <a:pt x="607" y="451"/>
                  </a:lnTo>
                  <a:lnTo>
                    <a:pt x="614" y="459"/>
                  </a:lnTo>
                  <a:lnTo>
                    <a:pt x="617" y="464"/>
                  </a:lnTo>
                  <a:lnTo>
                    <a:pt x="620" y="464"/>
                  </a:lnTo>
                  <a:lnTo>
                    <a:pt x="620" y="464"/>
                  </a:lnTo>
                  <a:lnTo>
                    <a:pt x="622" y="459"/>
                  </a:lnTo>
                  <a:lnTo>
                    <a:pt x="624" y="453"/>
                  </a:lnTo>
                  <a:lnTo>
                    <a:pt x="624" y="453"/>
                  </a:lnTo>
                  <a:lnTo>
                    <a:pt x="630" y="448"/>
                  </a:lnTo>
                  <a:lnTo>
                    <a:pt x="635" y="445"/>
                  </a:lnTo>
                  <a:lnTo>
                    <a:pt x="635" y="445"/>
                  </a:lnTo>
                  <a:lnTo>
                    <a:pt x="642" y="443"/>
                  </a:lnTo>
                  <a:lnTo>
                    <a:pt x="643" y="445"/>
                  </a:lnTo>
                  <a:lnTo>
                    <a:pt x="645" y="446"/>
                  </a:lnTo>
                  <a:lnTo>
                    <a:pt x="648" y="448"/>
                  </a:lnTo>
                  <a:lnTo>
                    <a:pt x="648" y="448"/>
                  </a:lnTo>
                  <a:lnTo>
                    <a:pt x="655" y="450"/>
                  </a:lnTo>
                  <a:lnTo>
                    <a:pt x="660" y="448"/>
                  </a:lnTo>
                  <a:lnTo>
                    <a:pt x="665" y="445"/>
                  </a:lnTo>
                  <a:lnTo>
                    <a:pt x="669" y="441"/>
                  </a:lnTo>
                  <a:lnTo>
                    <a:pt x="679" y="432"/>
                  </a:lnTo>
                  <a:lnTo>
                    <a:pt x="686" y="423"/>
                  </a:lnTo>
                  <a:lnTo>
                    <a:pt x="686" y="423"/>
                  </a:lnTo>
                  <a:lnTo>
                    <a:pt x="689" y="422"/>
                  </a:lnTo>
                  <a:lnTo>
                    <a:pt x="694" y="422"/>
                  </a:lnTo>
                  <a:lnTo>
                    <a:pt x="691" y="409"/>
                  </a:lnTo>
                  <a:lnTo>
                    <a:pt x="691" y="409"/>
                  </a:lnTo>
                  <a:lnTo>
                    <a:pt x="692" y="400"/>
                  </a:lnTo>
                  <a:lnTo>
                    <a:pt x="694" y="397"/>
                  </a:lnTo>
                  <a:lnTo>
                    <a:pt x="699" y="392"/>
                  </a:lnTo>
                  <a:lnTo>
                    <a:pt x="699" y="392"/>
                  </a:lnTo>
                  <a:lnTo>
                    <a:pt x="715" y="381"/>
                  </a:lnTo>
                  <a:lnTo>
                    <a:pt x="720" y="374"/>
                  </a:lnTo>
                  <a:lnTo>
                    <a:pt x="727" y="364"/>
                  </a:lnTo>
                  <a:lnTo>
                    <a:pt x="727" y="364"/>
                  </a:lnTo>
                  <a:lnTo>
                    <a:pt x="729" y="358"/>
                  </a:lnTo>
                  <a:lnTo>
                    <a:pt x="729" y="351"/>
                  </a:lnTo>
                  <a:lnTo>
                    <a:pt x="727" y="345"/>
                  </a:lnTo>
                  <a:lnTo>
                    <a:pt x="724" y="340"/>
                  </a:lnTo>
                  <a:lnTo>
                    <a:pt x="719" y="335"/>
                  </a:lnTo>
                  <a:lnTo>
                    <a:pt x="714" y="330"/>
                  </a:lnTo>
                  <a:lnTo>
                    <a:pt x="702" y="323"/>
                  </a:lnTo>
                  <a:lnTo>
                    <a:pt x="702" y="323"/>
                  </a:lnTo>
                  <a:lnTo>
                    <a:pt x="701" y="322"/>
                  </a:lnTo>
                  <a:lnTo>
                    <a:pt x="699" y="320"/>
                  </a:lnTo>
                  <a:lnTo>
                    <a:pt x="697" y="312"/>
                  </a:lnTo>
                  <a:lnTo>
                    <a:pt x="696" y="297"/>
                  </a:lnTo>
                  <a:lnTo>
                    <a:pt x="696" y="297"/>
                  </a:lnTo>
                  <a:lnTo>
                    <a:pt x="694" y="292"/>
                  </a:lnTo>
                  <a:lnTo>
                    <a:pt x="689" y="285"/>
                  </a:lnTo>
                  <a:lnTo>
                    <a:pt x="684" y="279"/>
                  </a:lnTo>
                  <a:lnTo>
                    <a:pt x="679" y="276"/>
                  </a:lnTo>
                  <a:lnTo>
                    <a:pt x="679" y="276"/>
                  </a:lnTo>
                  <a:lnTo>
                    <a:pt x="676" y="274"/>
                  </a:lnTo>
                  <a:lnTo>
                    <a:pt x="673" y="272"/>
                  </a:lnTo>
                  <a:lnTo>
                    <a:pt x="668" y="271"/>
                  </a:lnTo>
                  <a:lnTo>
                    <a:pt x="665" y="269"/>
                  </a:lnTo>
                  <a:lnTo>
                    <a:pt x="665" y="269"/>
                  </a:lnTo>
                  <a:lnTo>
                    <a:pt x="660" y="262"/>
                  </a:lnTo>
                  <a:lnTo>
                    <a:pt x="653" y="256"/>
                  </a:lnTo>
                  <a:lnTo>
                    <a:pt x="653" y="256"/>
                  </a:lnTo>
                  <a:lnTo>
                    <a:pt x="655" y="254"/>
                  </a:lnTo>
                  <a:lnTo>
                    <a:pt x="656" y="251"/>
                  </a:lnTo>
                  <a:lnTo>
                    <a:pt x="661" y="246"/>
                  </a:lnTo>
                  <a:lnTo>
                    <a:pt x="661" y="246"/>
                  </a:lnTo>
                  <a:lnTo>
                    <a:pt x="668" y="236"/>
                  </a:lnTo>
                  <a:lnTo>
                    <a:pt x="674" y="226"/>
                  </a:lnTo>
                  <a:lnTo>
                    <a:pt x="678" y="221"/>
                  </a:lnTo>
                  <a:lnTo>
                    <a:pt x="679" y="215"/>
                  </a:lnTo>
                  <a:lnTo>
                    <a:pt x="679" y="210"/>
                  </a:lnTo>
                  <a:lnTo>
                    <a:pt x="678" y="203"/>
                  </a:lnTo>
                  <a:lnTo>
                    <a:pt x="678" y="203"/>
                  </a:lnTo>
                  <a:lnTo>
                    <a:pt x="674" y="195"/>
                  </a:lnTo>
                  <a:lnTo>
                    <a:pt x="674" y="187"/>
                  </a:lnTo>
                  <a:lnTo>
                    <a:pt x="674" y="180"/>
                  </a:lnTo>
                  <a:lnTo>
                    <a:pt x="676" y="175"/>
                  </a:lnTo>
                  <a:lnTo>
                    <a:pt x="683" y="164"/>
                  </a:lnTo>
                  <a:lnTo>
                    <a:pt x="692" y="151"/>
                  </a:lnTo>
                  <a:lnTo>
                    <a:pt x="692" y="151"/>
                  </a:lnTo>
                  <a:lnTo>
                    <a:pt x="701" y="139"/>
                  </a:lnTo>
                  <a:lnTo>
                    <a:pt x="704" y="134"/>
                  </a:lnTo>
                  <a:lnTo>
                    <a:pt x="704" y="128"/>
                  </a:lnTo>
                  <a:lnTo>
                    <a:pt x="704" y="128"/>
                  </a:lnTo>
                  <a:lnTo>
                    <a:pt x="704" y="121"/>
                  </a:lnTo>
                  <a:lnTo>
                    <a:pt x="702" y="116"/>
                  </a:lnTo>
                  <a:lnTo>
                    <a:pt x="702" y="116"/>
                  </a:lnTo>
                  <a:lnTo>
                    <a:pt x="701" y="110"/>
                  </a:lnTo>
                  <a:lnTo>
                    <a:pt x="701" y="106"/>
                  </a:lnTo>
                  <a:lnTo>
                    <a:pt x="701" y="105"/>
                  </a:lnTo>
                  <a:lnTo>
                    <a:pt x="691" y="93"/>
                  </a:lnTo>
                  <a:lnTo>
                    <a:pt x="691" y="93"/>
                  </a:lnTo>
                  <a:lnTo>
                    <a:pt x="691" y="82"/>
                  </a:lnTo>
                  <a:lnTo>
                    <a:pt x="689" y="75"/>
                  </a:lnTo>
                  <a:lnTo>
                    <a:pt x="688" y="74"/>
                  </a:lnTo>
                  <a:lnTo>
                    <a:pt x="686" y="74"/>
                  </a:lnTo>
                  <a:lnTo>
                    <a:pt x="686" y="74"/>
                  </a:lnTo>
                  <a:lnTo>
                    <a:pt x="683" y="74"/>
                  </a:lnTo>
                  <a:lnTo>
                    <a:pt x="681" y="77"/>
                  </a:lnTo>
                  <a:lnTo>
                    <a:pt x="678" y="83"/>
                  </a:lnTo>
                  <a:lnTo>
                    <a:pt x="673" y="90"/>
                  </a:lnTo>
                  <a:lnTo>
                    <a:pt x="671" y="93"/>
                  </a:lnTo>
                  <a:lnTo>
                    <a:pt x="668" y="95"/>
                  </a:lnTo>
                  <a:lnTo>
                    <a:pt x="668" y="95"/>
                  </a:lnTo>
                  <a:lnTo>
                    <a:pt x="663" y="95"/>
                  </a:lnTo>
                  <a:lnTo>
                    <a:pt x="660" y="93"/>
                  </a:lnTo>
                  <a:lnTo>
                    <a:pt x="656" y="90"/>
                  </a:lnTo>
                  <a:lnTo>
                    <a:pt x="655" y="87"/>
                  </a:lnTo>
                  <a:lnTo>
                    <a:pt x="655" y="87"/>
                  </a:lnTo>
                  <a:lnTo>
                    <a:pt x="655" y="82"/>
                  </a:lnTo>
                  <a:lnTo>
                    <a:pt x="656" y="79"/>
                  </a:lnTo>
                  <a:lnTo>
                    <a:pt x="656" y="74"/>
                  </a:lnTo>
                  <a:lnTo>
                    <a:pt x="656" y="70"/>
                  </a:lnTo>
                  <a:lnTo>
                    <a:pt x="656" y="70"/>
                  </a:lnTo>
                  <a:lnTo>
                    <a:pt x="650" y="59"/>
                  </a:lnTo>
                  <a:lnTo>
                    <a:pt x="647" y="56"/>
                  </a:lnTo>
                  <a:lnTo>
                    <a:pt x="640" y="51"/>
                  </a:lnTo>
                  <a:lnTo>
                    <a:pt x="640" y="51"/>
                  </a:lnTo>
                  <a:lnTo>
                    <a:pt x="632" y="52"/>
                  </a:lnTo>
                  <a:lnTo>
                    <a:pt x="622" y="54"/>
                  </a:lnTo>
                  <a:lnTo>
                    <a:pt x="614" y="56"/>
                  </a:lnTo>
                  <a:lnTo>
                    <a:pt x="604" y="54"/>
                  </a:lnTo>
                  <a:lnTo>
                    <a:pt x="604" y="54"/>
                  </a:lnTo>
                  <a:lnTo>
                    <a:pt x="599" y="52"/>
                  </a:lnTo>
                  <a:lnTo>
                    <a:pt x="596" y="51"/>
                  </a:lnTo>
                  <a:lnTo>
                    <a:pt x="589" y="46"/>
                  </a:lnTo>
                  <a:lnTo>
                    <a:pt x="581" y="39"/>
                  </a:lnTo>
                  <a:lnTo>
                    <a:pt x="578" y="38"/>
                  </a:lnTo>
                  <a:lnTo>
                    <a:pt x="573" y="38"/>
                  </a:lnTo>
                  <a:lnTo>
                    <a:pt x="573" y="38"/>
                  </a:lnTo>
                  <a:lnTo>
                    <a:pt x="566" y="39"/>
                  </a:lnTo>
                  <a:lnTo>
                    <a:pt x="559" y="42"/>
                  </a:lnTo>
                  <a:lnTo>
                    <a:pt x="553" y="46"/>
                  </a:lnTo>
                  <a:lnTo>
                    <a:pt x="546" y="47"/>
                  </a:lnTo>
                  <a:lnTo>
                    <a:pt x="546" y="47"/>
                  </a:lnTo>
                  <a:lnTo>
                    <a:pt x="537" y="47"/>
                  </a:lnTo>
                  <a:lnTo>
                    <a:pt x="530" y="49"/>
                  </a:lnTo>
                  <a:lnTo>
                    <a:pt x="527" y="51"/>
                  </a:lnTo>
                  <a:lnTo>
                    <a:pt x="525" y="52"/>
                  </a:lnTo>
                  <a:lnTo>
                    <a:pt x="523" y="62"/>
                  </a:lnTo>
                  <a:lnTo>
                    <a:pt x="523" y="62"/>
                  </a:lnTo>
                  <a:lnTo>
                    <a:pt x="522" y="69"/>
                  </a:lnTo>
                  <a:lnTo>
                    <a:pt x="518" y="70"/>
                  </a:lnTo>
                  <a:lnTo>
                    <a:pt x="515" y="72"/>
                  </a:lnTo>
                  <a:lnTo>
                    <a:pt x="509" y="70"/>
                  </a:lnTo>
                  <a:lnTo>
                    <a:pt x="509" y="70"/>
                  </a:lnTo>
                  <a:lnTo>
                    <a:pt x="502" y="72"/>
                  </a:lnTo>
                  <a:lnTo>
                    <a:pt x="495" y="75"/>
                  </a:lnTo>
                  <a:lnTo>
                    <a:pt x="491" y="77"/>
                  </a:lnTo>
                  <a:lnTo>
                    <a:pt x="484" y="80"/>
                  </a:lnTo>
                  <a:lnTo>
                    <a:pt x="484" y="80"/>
                  </a:lnTo>
                  <a:lnTo>
                    <a:pt x="479" y="83"/>
                  </a:lnTo>
                  <a:lnTo>
                    <a:pt x="476" y="90"/>
                  </a:lnTo>
                  <a:lnTo>
                    <a:pt x="472" y="95"/>
                  </a:lnTo>
                  <a:lnTo>
                    <a:pt x="468" y="100"/>
                  </a:lnTo>
                  <a:lnTo>
                    <a:pt x="468" y="100"/>
                  </a:lnTo>
                  <a:lnTo>
                    <a:pt x="458" y="106"/>
                  </a:lnTo>
                  <a:lnTo>
                    <a:pt x="453" y="110"/>
                  </a:lnTo>
                  <a:lnTo>
                    <a:pt x="448" y="111"/>
                  </a:lnTo>
                  <a:lnTo>
                    <a:pt x="448" y="111"/>
                  </a:lnTo>
                  <a:lnTo>
                    <a:pt x="438" y="111"/>
                  </a:lnTo>
                  <a:lnTo>
                    <a:pt x="427" y="111"/>
                  </a:lnTo>
                  <a:lnTo>
                    <a:pt x="417" y="111"/>
                  </a:lnTo>
                  <a:lnTo>
                    <a:pt x="412" y="113"/>
                  </a:lnTo>
                  <a:lnTo>
                    <a:pt x="407" y="116"/>
                  </a:lnTo>
                  <a:lnTo>
                    <a:pt x="407" y="116"/>
                  </a:lnTo>
                  <a:lnTo>
                    <a:pt x="399" y="121"/>
                  </a:lnTo>
                  <a:lnTo>
                    <a:pt x="395" y="123"/>
                  </a:lnTo>
                  <a:lnTo>
                    <a:pt x="392" y="120"/>
                  </a:lnTo>
                  <a:lnTo>
                    <a:pt x="385" y="115"/>
                  </a:lnTo>
                  <a:lnTo>
                    <a:pt x="385" y="115"/>
                  </a:lnTo>
                  <a:lnTo>
                    <a:pt x="382" y="113"/>
                  </a:lnTo>
                  <a:lnTo>
                    <a:pt x="379" y="113"/>
                  </a:lnTo>
                  <a:lnTo>
                    <a:pt x="374" y="115"/>
                  </a:lnTo>
                  <a:lnTo>
                    <a:pt x="371" y="118"/>
                  </a:lnTo>
                  <a:lnTo>
                    <a:pt x="364" y="123"/>
                  </a:lnTo>
                  <a:lnTo>
                    <a:pt x="361" y="125"/>
                  </a:lnTo>
                  <a:lnTo>
                    <a:pt x="358" y="126"/>
                  </a:lnTo>
                  <a:lnTo>
                    <a:pt x="358" y="126"/>
                  </a:lnTo>
                  <a:lnTo>
                    <a:pt x="353" y="125"/>
                  </a:lnTo>
                  <a:lnTo>
                    <a:pt x="349" y="123"/>
                  </a:lnTo>
                  <a:lnTo>
                    <a:pt x="344" y="120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5" y="116"/>
                  </a:lnTo>
                  <a:lnTo>
                    <a:pt x="331" y="113"/>
                  </a:lnTo>
                  <a:lnTo>
                    <a:pt x="328" y="111"/>
                  </a:lnTo>
                  <a:lnTo>
                    <a:pt x="326" y="108"/>
                  </a:lnTo>
                  <a:lnTo>
                    <a:pt x="325" y="100"/>
                  </a:lnTo>
                  <a:lnTo>
                    <a:pt x="323" y="92"/>
                  </a:lnTo>
                  <a:lnTo>
                    <a:pt x="323" y="92"/>
                  </a:lnTo>
                  <a:lnTo>
                    <a:pt x="321" y="90"/>
                  </a:lnTo>
                  <a:lnTo>
                    <a:pt x="318" y="88"/>
                  </a:lnTo>
                  <a:lnTo>
                    <a:pt x="307" y="87"/>
                  </a:lnTo>
                  <a:lnTo>
                    <a:pt x="289" y="87"/>
                  </a:lnTo>
                  <a:lnTo>
                    <a:pt x="289" y="87"/>
                  </a:lnTo>
                  <a:lnTo>
                    <a:pt x="284" y="87"/>
                  </a:lnTo>
                  <a:lnTo>
                    <a:pt x="279" y="87"/>
                  </a:lnTo>
                  <a:lnTo>
                    <a:pt x="275" y="83"/>
                  </a:lnTo>
                  <a:lnTo>
                    <a:pt x="274" y="77"/>
                  </a:lnTo>
                  <a:lnTo>
                    <a:pt x="274" y="77"/>
                  </a:lnTo>
                  <a:lnTo>
                    <a:pt x="275" y="62"/>
                  </a:lnTo>
                  <a:lnTo>
                    <a:pt x="277" y="47"/>
                  </a:lnTo>
                  <a:lnTo>
                    <a:pt x="277" y="47"/>
                  </a:lnTo>
                  <a:lnTo>
                    <a:pt x="279" y="46"/>
                  </a:lnTo>
                  <a:lnTo>
                    <a:pt x="280" y="44"/>
                  </a:lnTo>
                  <a:lnTo>
                    <a:pt x="285" y="42"/>
                  </a:lnTo>
                  <a:lnTo>
                    <a:pt x="289" y="41"/>
                  </a:lnTo>
                  <a:lnTo>
                    <a:pt x="292" y="39"/>
                  </a:lnTo>
                  <a:lnTo>
                    <a:pt x="292" y="39"/>
                  </a:lnTo>
                  <a:lnTo>
                    <a:pt x="294" y="34"/>
                  </a:lnTo>
                  <a:lnTo>
                    <a:pt x="295" y="29"/>
                  </a:lnTo>
                  <a:lnTo>
                    <a:pt x="295" y="23"/>
                  </a:lnTo>
                  <a:lnTo>
                    <a:pt x="297" y="19"/>
                  </a:lnTo>
                  <a:lnTo>
                    <a:pt x="297" y="19"/>
                  </a:lnTo>
                  <a:lnTo>
                    <a:pt x="303" y="11"/>
                  </a:lnTo>
                  <a:lnTo>
                    <a:pt x="303" y="6"/>
                  </a:lnTo>
                  <a:lnTo>
                    <a:pt x="302" y="0"/>
                  </a:lnTo>
                  <a:lnTo>
                    <a:pt x="302" y="0"/>
                  </a:lnTo>
                  <a:lnTo>
                    <a:pt x="294" y="0"/>
                  </a:lnTo>
                  <a:lnTo>
                    <a:pt x="284" y="0"/>
                  </a:lnTo>
                  <a:lnTo>
                    <a:pt x="266" y="3"/>
                  </a:lnTo>
                  <a:lnTo>
                    <a:pt x="266" y="3"/>
                  </a:lnTo>
                  <a:lnTo>
                    <a:pt x="262" y="5"/>
                  </a:lnTo>
                  <a:lnTo>
                    <a:pt x="261" y="8"/>
                  </a:lnTo>
                  <a:lnTo>
                    <a:pt x="259" y="18"/>
                  </a:lnTo>
                  <a:lnTo>
                    <a:pt x="256" y="28"/>
                  </a:lnTo>
                  <a:lnTo>
                    <a:pt x="254" y="31"/>
                  </a:lnTo>
                  <a:lnTo>
                    <a:pt x="251" y="33"/>
                  </a:lnTo>
                  <a:lnTo>
                    <a:pt x="251" y="33"/>
                  </a:lnTo>
                  <a:lnTo>
                    <a:pt x="244" y="34"/>
                  </a:lnTo>
                  <a:lnTo>
                    <a:pt x="238" y="34"/>
                  </a:lnTo>
                  <a:lnTo>
                    <a:pt x="223" y="33"/>
                  </a:lnTo>
                  <a:lnTo>
                    <a:pt x="223" y="33"/>
                  </a:lnTo>
                  <a:lnTo>
                    <a:pt x="213" y="31"/>
                  </a:lnTo>
                  <a:lnTo>
                    <a:pt x="203" y="28"/>
                  </a:lnTo>
                  <a:lnTo>
                    <a:pt x="184" y="19"/>
                  </a:lnTo>
                  <a:lnTo>
                    <a:pt x="184" y="19"/>
                  </a:lnTo>
                  <a:lnTo>
                    <a:pt x="180" y="18"/>
                  </a:lnTo>
                  <a:lnTo>
                    <a:pt x="175" y="19"/>
                  </a:lnTo>
                  <a:lnTo>
                    <a:pt x="170" y="26"/>
                  </a:lnTo>
                  <a:lnTo>
                    <a:pt x="167" y="28"/>
                  </a:lnTo>
                  <a:lnTo>
                    <a:pt x="164" y="29"/>
                  </a:lnTo>
                  <a:lnTo>
                    <a:pt x="162" y="28"/>
                  </a:lnTo>
                  <a:lnTo>
                    <a:pt x="161" y="24"/>
                  </a:lnTo>
                  <a:lnTo>
                    <a:pt x="161" y="24"/>
                  </a:lnTo>
                  <a:lnTo>
                    <a:pt x="159" y="13"/>
                  </a:lnTo>
                  <a:lnTo>
                    <a:pt x="156" y="3"/>
                  </a:lnTo>
                  <a:lnTo>
                    <a:pt x="156" y="3"/>
                  </a:lnTo>
                  <a:lnTo>
                    <a:pt x="152" y="5"/>
                  </a:lnTo>
                  <a:lnTo>
                    <a:pt x="147" y="10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31" y="28"/>
                  </a:lnTo>
                  <a:lnTo>
                    <a:pt x="121" y="38"/>
                  </a:lnTo>
                  <a:lnTo>
                    <a:pt x="97" y="56"/>
                  </a:lnTo>
                  <a:lnTo>
                    <a:pt x="97" y="56"/>
                  </a:lnTo>
                  <a:close/>
                  <a:moveTo>
                    <a:pt x="18" y="77"/>
                  </a:moveTo>
                  <a:lnTo>
                    <a:pt x="26" y="59"/>
                  </a:lnTo>
                  <a:lnTo>
                    <a:pt x="26" y="59"/>
                  </a:lnTo>
                  <a:lnTo>
                    <a:pt x="34" y="44"/>
                  </a:lnTo>
                  <a:lnTo>
                    <a:pt x="41" y="29"/>
                  </a:lnTo>
                  <a:lnTo>
                    <a:pt x="41" y="29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7" y="15"/>
                  </a:lnTo>
                  <a:lnTo>
                    <a:pt x="49" y="15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70" y="23"/>
                  </a:lnTo>
                  <a:lnTo>
                    <a:pt x="80" y="28"/>
                  </a:lnTo>
                  <a:lnTo>
                    <a:pt x="82" y="31"/>
                  </a:lnTo>
                  <a:lnTo>
                    <a:pt x="83" y="33"/>
                  </a:lnTo>
                  <a:lnTo>
                    <a:pt x="83" y="33"/>
                  </a:lnTo>
                  <a:lnTo>
                    <a:pt x="85" y="42"/>
                  </a:lnTo>
                  <a:lnTo>
                    <a:pt x="83" y="51"/>
                  </a:lnTo>
                  <a:lnTo>
                    <a:pt x="82" y="69"/>
                  </a:lnTo>
                  <a:lnTo>
                    <a:pt x="82" y="69"/>
                  </a:lnTo>
                  <a:lnTo>
                    <a:pt x="70" y="75"/>
                  </a:lnTo>
                  <a:lnTo>
                    <a:pt x="65" y="79"/>
                  </a:lnTo>
                  <a:lnTo>
                    <a:pt x="65" y="79"/>
                  </a:lnTo>
                  <a:lnTo>
                    <a:pt x="54" y="82"/>
                  </a:lnTo>
                  <a:lnTo>
                    <a:pt x="46" y="85"/>
                  </a:lnTo>
                  <a:lnTo>
                    <a:pt x="42" y="85"/>
                  </a:lnTo>
                  <a:lnTo>
                    <a:pt x="37" y="85"/>
                  </a:lnTo>
                  <a:lnTo>
                    <a:pt x="32" y="83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18" y="77"/>
                  </a:lnTo>
                  <a:lnTo>
                    <a:pt x="18" y="77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Freeform 50"/>
            <p:cNvSpPr>
              <a:spLocks/>
            </p:cNvSpPr>
            <p:nvPr/>
          </p:nvSpPr>
          <p:spPr bwMode="auto">
            <a:xfrm>
              <a:off x="6805613" y="2819401"/>
              <a:ext cx="661988" cy="677863"/>
            </a:xfrm>
            <a:custGeom>
              <a:avLst/>
              <a:gdLst>
                <a:gd name="T0" fmla="*/ 179 w 417"/>
                <a:gd name="T1" fmla="*/ 400 h 427"/>
                <a:gd name="T2" fmla="*/ 153 w 417"/>
                <a:gd name="T3" fmla="*/ 397 h 427"/>
                <a:gd name="T4" fmla="*/ 143 w 417"/>
                <a:gd name="T5" fmla="*/ 410 h 427"/>
                <a:gd name="T6" fmla="*/ 120 w 417"/>
                <a:gd name="T7" fmla="*/ 425 h 427"/>
                <a:gd name="T8" fmla="*/ 100 w 417"/>
                <a:gd name="T9" fmla="*/ 402 h 427"/>
                <a:gd name="T10" fmla="*/ 85 w 417"/>
                <a:gd name="T11" fmla="*/ 417 h 427"/>
                <a:gd name="T12" fmla="*/ 66 w 417"/>
                <a:gd name="T13" fmla="*/ 412 h 427"/>
                <a:gd name="T14" fmla="*/ 57 w 417"/>
                <a:gd name="T15" fmla="*/ 382 h 427"/>
                <a:gd name="T16" fmla="*/ 43 w 417"/>
                <a:gd name="T17" fmla="*/ 392 h 427"/>
                <a:gd name="T18" fmla="*/ 15 w 417"/>
                <a:gd name="T19" fmla="*/ 366 h 427"/>
                <a:gd name="T20" fmla="*/ 8 w 417"/>
                <a:gd name="T21" fmla="*/ 358 h 427"/>
                <a:gd name="T22" fmla="*/ 2 w 417"/>
                <a:gd name="T23" fmla="*/ 331 h 427"/>
                <a:gd name="T24" fmla="*/ 23 w 417"/>
                <a:gd name="T25" fmla="*/ 315 h 427"/>
                <a:gd name="T26" fmla="*/ 43 w 417"/>
                <a:gd name="T27" fmla="*/ 300 h 427"/>
                <a:gd name="T28" fmla="*/ 72 w 417"/>
                <a:gd name="T29" fmla="*/ 290 h 427"/>
                <a:gd name="T30" fmla="*/ 70 w 417"/>
                <a:gd name="T31" fmla="*/ 274 h 427"/>
                <a:gd name="T32" fmla="*/ 85 w 417"/>
                <a:gd name="T33" fmla="*/ 248 h 427"/>
                <a:gd name="T34" fmla="*/ 97 w 417"/>
                <a:gd name="T35" fmla="*/ 218 h 427"/>
                <a:gd name="T36" fmla="*/ 126 w 417"/>
                <a:gd name="T37" fmla="*/ 221 h 427"/>
                <a:gd name="T38" fmla="*/ 143 w 417"/>
                <a:gd name="T39" fmla="*/ 205 h 427"/>
                <a:gd name="T40" fmla="*/ 143 w 417"/>
                <a:gd name="T41" fmla="*/ 193 h 427"/>
                <a:gd name="T42" fmla="*/ 169 w 417"/>
                <a:gd name="T43" fmla="*/ 172 h 427"/>
                <a:gd name="T44" fmla="*/ 161 w 417"/>
                <a:gd name="T45" fmla="*/ 149 h 427"/>
                <a:gd name="T46" fmla="*/ 159 w 417"/>
                <a:gd name="T47" fmla="*/ 133 h 427"/>
                <a:gd name="T48" fmla="*/ 174 w 417"/>
                <a:gd name="T49" fmla="*/ 126 h 427"/>
                <a:gd name="T50" fmla="*/ 171 w 417"/>
                <a:gd name="T51" fmla="*/ 111 h 427"/>
                <a:gd name="T52" fmla="*/ 171 w 417"/>
                <a:gd name="T53" fmla="*/ 79 h 427"/>
                <a:gd name="T54" fmla="*/ 166 w 417"/>
                <a:gd name="T55" fmla="*/ 72 h 427"/>
                <a:gd name="T56" fmla="*/ 144 w 417"/>
                <a:gd name="T57" fmla="*/ 62 h 427"/>
                <a:gd name="T58" fmla="*/ 148 w 417"/>
                <a:gd name="T59" fmla="*/ 44 h 427"/>
                <a:gd name="T60" fmla="*/ 167 w 417"/>
                <a:gd name="T61" fmla="*/ 49 h 427"/>
                <a:gd name="T62" fmla="*/ 192 w 417"/>
                <a:gd name="T63" fmla="*/ 14 h 427"/>
                <a:gd name="T64" fmla="*/ 213 w 417"/>
                <a:gd name="T65" fmla="*/ 0 h 427"/>
                <a:gd name="T66" fmla="*/ 217 w 417"/>
                <a:gd name="T67" fmla="*/ 6 h 427"/>
                <a:gd name="T68" fmla="*/ 251 w 417"/>
                <a:gd name="T69" fmla="*/ 24 h 427"/>
                <a:gd name="T70" fmla="*/ 272 w 417"/>
                <a:gd name="T71" fmla="*/ 37 h 427"/>
                <a:gd name="T72" fmla="*/ 284 w 417"/>
                <a:gd name="T73" fmla="*/ 29 h 427"/>
                <a:gd name="T74" fmla="*/ 297 w 417"/>
                <a:gd name="T75" fmla="*/ 28 h 427"/>
                <a:gd name="T76" fmla="*/ 312 w 417"/>
                <a:gd name="T77" fmla="*/ 23 h 427"/>
                <a:gd name="T78" fmla="*/ 332 w 417"/>
                <a:gd name="T79" fmla="*/ 24 h 427"/>
                <a:gd name="T80" fmla="*/ 341 w 417"/>
                <a:gd name="T81" fmla="*/ 34 h 427"/>
                <a:gd name="T82" fmla="*/ 348 w 417"/>
                <a:gd name="T83" fmla="*/ 42 h 427"/>
                <a:gd name="T84" fmla="*/ 346 w 417"/>
                <a:gd name="T85" fmla="*/ 60 h 427"/>
                <a:gd name="T86" fmla="*/ 374 w 417"/>
                <a:gd name="T87" fmla="*/ 72 h 427"/>
                <a:gd name="T88" fmla="*/ 391 w 417"/>
                <a:gd name="T89" fmla="*/ 80 h 427"/>
                <a:gd name="T90" fmla="*/ 401 w 417"/>
                <a:gd name="T91" fmla="*/ 101 h 427"/>
                <a:gd name="T92" fmla="*/ 392 w 417"/>
                <a:gd name="T93" fmla="*/ 152 h 427"/>
                <a:gd name="T94" fmla="*/ 346 w 417"/>
                <a:gd name="T95" fmla="*/ 221 h 427"/>
                <a:gd name="T96" fmla="*/ 332 w 417"/>
                <a:gd name="T97" fmla="*/ 238 h 427"/>
                <a:gd name="T98" fmla="*/ 312 w 417"/>
                <a:gd name="T99" fmla="*/ 257 h 427"/>
                <a:gd name="T100" fmla="*/ 297 w 417"/>
                <a:gd name="T101" fmla="*/ 292 h 427"/>
                <a:gd name="T102" fmla="*/ 276 w 417"/>
                <a:gd name="T103" fmla="*/ 305 h 427"/>
                <a:gd name="T104" fmla="*/ 264 w 417"/>
                <a:gd name="T105" fmla="*/ 331 h 427"/>
                <a:gd name="T106" fmla="*/ 263 w 417"/>
                <a:gd name="T107" fmla="*/ 341 h 427"/>
                <a:gd name="T108" fmla="*/ 235 w 417"/>
                <a:gd name="T109" fmla="*/ 379 h 427"/>
                <a:gd name="T110" fmla="*/ 205 w 417"/>
                <a:gd name="T111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7" h="427">
                  <a:moveTo>
                    <a:pt x="205" y="427"/>
                  </a:moveTo>
                  <a:lnTo>
                    <a:pt x="185" y="418"/>
                  </a:lnTo>
                  <a:lnTo>
                    <a:pt x="185" y="418"/>
                  </a:lnTo>
                  <a:lnTo>
                    <a:pt x="182" y="407"/>
                  </a:lnTo>
                  <a:lnTo>
                    <a:pt x="179" y="400"/>
                  </a:lnTo>
                  <a:lnTo>
                    <a:pt x="176" y="399"/>
                  </a:lnTo>
                  <a:lnTo>
                    <a:pt x="174" y="399"/>
                  </a:lnTo>
                  <a:lnTo>
                    <a:pt x="174" y="399"/>
                  </a:lnTo>
                  <a:lnTo>
                    <a:pt x="161" y="397"/>
                  </a:lnTo>
                  <a:lnTo>
                    <a:pt x="153" y="397"/>
                  </a:lnTo>
                  <a:lnTo>
                    <a:pt x="151" y="397"/>
                  </a:lnTo>
                  <a:lnTo>
                    <a:pt x="149" y="399"/>
                  </a:lnTo>
                  <a:lnTo>
                    <a:pt x="149" y="399"/>
                  </a:lnTo>
                  <a:lnTo>
                    <a:pt x="146" y="404"/>
                  </a:lnTo>
                  <a:lnTo>
                    <a:pt x="143" y="410"/>
                  </a:lnTo>
                  <a:lnTo>
                    <a:pt x="133" y="420"/>
                  </a:lnTo>
                  <a:lnTo>
                    <a:pt x="133" y="420"/>
                  </a:lnTo>
                  <a:lnTo>
                    <a:pt x="128" y="423"/>
                  </a:lnTo>
                  <a:lnTo>
                    <a:pt x="123" y="425"/>
                  </a:lnTo>
                  <a:lnTo>
                    <a:pt x="120" y="425"/>
                  </a:lnTo>
                  <a:lnTo>
                    <a:pt x="116" y="423"/>
                  </a:lnTo>
                  <a:lnTo>
                    <a:pt x="110" y="415"/>
                  </a:lnTo>
                  <a:lnTo>
                    <a:pt x="103" y="405"/>
                  </a:lnTo>
                  <a:lnTo>
                    <a:pt x="103" y="405"/>
                  </a:lnTo>
                  <a:lnTo>
                    <a:pt x="100" y="402"/>
                  </a:lnTo>
                  <a:lnTo>
                    <a:pt x="98" y="402"/>
                  </a:lnTo>
                  <a:lnTo>
                    <a:pt x="95" y="404"/>
                  </a:lnTo>
                  <a:lnTo>
                    <a:pt x="92" y="407"/>
                  </a:lnTo>
                  <a:lnTo>
                    <a:pt x="87" y="413"/>
                  </a:lnTo>
                  <a:lnTo>
                    <a:pt x="85" y="417"/>
                  </a:lnTo>
                  <a:lnTo>
                    <a:pt x="82" y="418"/>
                  </a:lnTo>
                  <a:lnTo>
                    <a:pt x="82" y="418"/>
                  </a:lnTo>
                  <a:lnTo>
                    <a:pt x="74" y="418"/>
                  </a:lnTo>
                  <a:lnTo>
                    <a:pt x="69" y="417"/>
                  </a:lnTo>
                  <a:lnTo>
                    <a:pt x="66" y="412"/>
                  </a:lnTo>
                  <a:lnTo>
                    <a:pt x="64" y="405"/>
                  </a:lnTo>
                  <a:lnTo>
                    <a:pt x="64" y="405"/>
                  </a:lnTo>
                  <a:lnTo>
                    <a:pt x="61" y="392"/>
                  </a:lnTo>
                  <a:lnTo>
                    <a:pt x="57" y="382"/>
                  </a:lnTo>
                  <a:lnTo>
                    <a:pt x="57" y="382"/>
                  </a:lnTo>
                  <a:lnTo>
                    <a:pt x="54" y="381"/>
                  </a:lnTo>
                  <a:lnTo>
                    <a:pt x="52" y="381"/>
                  </a:lnTo>
                  <a:lnTo>
                    <a:pt x="49" y="386"/>
                  </a:lnTo>
                  <a:lnTo>
                    <a:pt x="44" y="390"/>
                  </a:lnTo>
                  <a:lnTo>
                    <a:pt x="43" y="392"/>
                  </a:lnTo>
                  <a:lnTo>
                    <a:pt x="39" y="390"/>
                  </a:lnTo>
                  <a:lnTo>
                    <a:pt x="39" y="390"/>
                  </a:lnTo>
                  <a:lnTo>
                    <a:pt x="15" y="366"/>
                  </a:lnTo>
                  <a:lnTo>
                    <a:pt x="15" y="366"/>
                  </a:lnTo>
                  <a:lnTo>
                    <a:pt x="15" y="366"/>
                  </a:lnTo>
                  <a:lnTo>
                    <a:pt x="15" y="366"/>
                  </a:lnTo>
                  <a:lnTo>
                    <a:pt x="15" y="366"/>
                  </a:lnTo>
                  <a:lnTo>
                    <a:pt x="11" y="363"/>
                  </a:lnTo>
                  <a:lnTo>
                    <a:pt x="8" y="358"/>
                  </a:lnTo>
                  <a:lnTo>
                    <a:pt x="8" y="358"/>
                  </a:lnTo>
                  <a:lnTo>
                    <a:pt x="5" y="353"/>
                  </a:lnTo>
                  <a:lnTo>
                    <a:pt x="2" y="346"/>
                  </a:lnTo>
                  <a:lnTo>
                    <a:pt x="0" y="338"/>
                  </a:lnTo>
                  <a:lnTo>
                    <a:pt x="2" y="331"/>
                  </a:lnTo>
                  <a:lnTo>
                    <a:pt x="2" y="331"/>
                  </a:lnTo>
                  <a:lnTo>
                    <a:pt x="2" y="330"/>
                  </a:lnTo>
                  <a:lnTo>
                    <a:pt x="5" y="326"/>
                  </a:lnTo>
                  <a:lnTo>
                    <a:pt x="11" y="321"/>
                  </a:lnTo>
                  <a:lnTo>
                    <a:pt x="20" y="317"/>
                  </a:lnTo>
                  <a:lnTo>
                    <a:pt x="23" y="315"/>
                  </a:lnTo>
                  <a:lnTo>
                    <a:pt x="25" y="310"/>
                  </a:lnTo>
                  <a:lnTo>
                    <a:pt x="25" y="310"/>
                  </a:lnTo>
                  <a:lnTo>
                    <a:pt x="29" y="307"/>
                  </a:lnTo>
                  <a:lnTo>
                    <a:pt x="33" y="303"/>
                  </a:lnTo>
                  <a:lnTo>
                    <a:pt x="43" y="300"/>
                  </a:lnTo>
                  <a:lnTo>
                    <a:pt x="52" y="299"/>
                  </a:lnTo>
                  <a:lnTo>
                    <a:pt x="57" y="295"/>
                  </a:lnTo>
                  <a:lnTo>
                    <a:pt x="62" y="290"/>
                  </a:lnTo>
                  <a:lnTo>
                    <a:pt x="62" y="290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0" y="285"/>
                  </a:lnTo>
                  <a:lnTo>
                    <a:pt x="69" y="282"/>
                  </a:lnTo>
                  <a:lnTo>
                    <a:pt x="69" y="277"/>
                  </a:lnTo>
                  <a:lnTo>
                    <a:pt x="70" y="274"/>
                  </a:lnTo>
                  <a:lnTo>
                    <a:pt x="70" y="274"/>
                  </a:lnTo>
                  <a:lnTo>
                    <a:pt x="79" y="261"/>
                  </a:lnTo>
                  <a:lnTo>
                    <a:pt x="84" y="256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9" y="231"/>
                  </a:lnTo>
                  <a:lnTo>
                    <a:pt x="90" y="225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7" y="218"/>
                  </a:lnTo>
                  <a:lnTo>
                    <a:pt x="98" y="220"/>
                  </a:lnTo>
                  <a:lnTo>
                    <a:pt x="103" y="223"/>
                  </a:lnTo>
                  <a:lnTo>
                    <a:pt x="103" y="223"/>
                  </a:lnTo>
                  <a:lnTo>
                    <a:pt x="113" y="223"/>
                  </a:lnTo>
                  <a:lnTo>
                    <a:pt x="126" y="221"/>
                  </a:lnTo>
                  <a:lnTo>
                    <a:pt x="138" y="216"/>
                  </a:lnTo>
                  <a:lnTo>
                    <a:pt x="141" y="213"/>
                  </a:lnTo>
                  <a:lnTo>
                    <a:pt x="143" y="208"/>
                  </a:lnTo>
                  <a:lnTo>
                    <a:pt x="143" y="208"/>
                  </a:lnTo>
                  <a:lnTo>
                    <a:pt x="143" y="205"/>
                  </a:lnTo>
                  <a:lnTo>
                    <a:pt x="139" y="200"/>
                  </a:lnTo>
                  <a:lnTo>
                    <a:pt x="139" y="197"/>
                  </a:lnTo>
                  <a:lnTo>
                    <a:pt x="141" y="195"/>
                  </a:lnTo>
                  <a:lnTo>
                    <a:pt x="143" y="193"/>
                  </a:lnTo>
                  <a:lnTo>
                    <a:pt x="143" y="193"/>
                  </a:lnTo>
                  <a:lnTo>
                    <a:pt x="149" y="190"/>
                  </a:lnTo>
                  <a:lnTo>
                    <a:pt x="153" y="187"/>
                  </a:lnTo>
                  <a:lnTo>
                    <a:pt x="161" y="175"/>
                  </a:lnTo>
                  <a:lnTo>
                    <a:pt x="161" y="175"/>
                  </a:lnTo>
                  <a:lnTo>
                    <a:pt x="169" y="172"/>
                  </a:lnTo>
                  <a:lnTo>
                    <a:pt x="174" y="169"/>
                  </a:lnTo>
                  <a:lnTo>
                    <a:pt x="174" y="169"/>
                  </a:lnTo>
                  <a:lnTo>
                    <a:pt x="174" y="164"/>
                  </a:lnTo>
                  <a:lnTo>
                    <a:pt x="169" y="159"/>
                  </a:lnTo>
                  <a:lnTo>
                    <a:pt x="161" y="149"/>
                  </a:lnTo>
                  <a:lnTo>
                    <a:pt x="161" y="149"/>
                  </a:lnTo>
                  <a:lnTo>
                    <a:pt x="156" y="141"/>
                  </a:lnTo>
                  <a:lnTo>
                    <a:pt x="156" y="138"/>
                  </a:lnTo>
                  <a:lnTo>
                    <a:pt x="159" y="133"/>
                  </a:lnTo>
                  <a:lnTo>
                    <a:pt x="159" y="133"/>
                  </a:lnTo>
                  <a:lnTo>
                    <a:pt x="162" y="131"/>
                  </a:lnTo>
                  <a:lnTo>
                    <a:pt x="166" y="129"/>
                  </a:lnTo>
                  <a:lnTo>
                    <a:pt x="171" y="128"/>
                  </a:lnTo>
                  <a:lnTo>
                    <a:pt x="174" y="126"/>
                  </a:lnTo>
                  <a:lnTo>
                    <a:pt x="174" y="126"/>
                  </a:lnTo>
                  <a:lnTo>
                    <a:pt x="177" y="123"/>
                  </a:lnTo>
                  <a:lnTo>
                    <a:pt x="176" y="118"/>
                  </a:lnTo>
                  <a:lnTo>
                    <a:pt x="174" y="115"/>
                  </a:lnTo>
                  <a:lnTo>
                    <a:pt x="171" y="111"/>
                  </a:lnTo>
                  <a:lnTo>
                    <a:pt x="171" y="111"/>
                  </a:lnTo>
                  <a:lnTo>
                    <a:pt x="169" y="108"/>
                  </a:lnTo>
                  <a:lnTo>
                    <a:pt x="169" y="100"/>
                  </a:lnTo>
                  <a:lnTo>
                    <a:pt x="169" y="87"/>
                  </a:lnTo>
                  <a:lnTo>
                    <a:pt x="169" y="87"/>
                  </a:lnTo>
                  <a:lnTo>
                    <a:pt x="171" y="79"/>
                  </a:lnTo>
                  <a:lnTo>
                    <a:pt x="171" y="74"/>
                  </a:lnTo>
                  <a:lnTo>
                    <a:pt x="169" y="70"/>
                  </a:lnTo>
                  <a:lnTo>
                    <a:pt x="169" y="70"/>
                  </a:lnTo>
                  <a:lnTo>
                    <a:pt x="166" y="72"/>
                  </a:lnTo>
                  <a:lnTo>
                    <a:pt x="166" y="72"/>
                  </a:lnTo>
                  <a:lnTo>
                    <a:pt x="159" y="72"/>
                  </a:lnTo>
                  <a:lnTo>
                    <a:pt x="151" y="70"/>
                  </a:lnTo>
                  <a:lnTo>
                    <a:pt x="144" y="67"/>
                  </a:lnTo>
                  <a:lnTo>
                    <a:pt x="143" y="65"/>
                  </a:lnTo>
                  <a:lnTo>
                    <a:pt x="144" y="62"/>
                  </a:lnTo>
                  <a:lnTo>
                    <a:pt x="144" y="62"/>
                  </a:lnTo>
                  <a:lnTo>
                    <a:pt x="144" y="56"/>
                  </a:lnTo>
                  <a:lnTo>
                    <a:pt x="146" y="49"/>
                  </a:lnTo>
                  <a:lnTo>
                    <a:pt x="146" y="47"/>
                  </a:lnTo>
                  <a:lnTo>
                    <a:pt x="148" y="44"/>
                  </a:lnTo>
                  <a:lnTo>
                    <a:pt x="149" y="44"/>
                  </a:lnTo>
                  <a:lnTo>
                    <a:pt x="154" y="44"/>
                  </a:lnTo>
                  <a:lnTo>
                    <a:pt x="154" y="44"/>
                  </a:lnTo>
                  <a:lnTo>
                    <a:pt x="162" y="49"/>
                  </a:lnTo>
                  <a:lnTo>
                    <a:pt x="167" y="49"/>
                  </a:lnTo>
                  <a:lnTo>
                    <a:pt x="172" y="46"/>
                  </a:lnTo>
                  <a:lnTo>
                    <a:pt x="172" y="46"/>
                  </a:lnTo>
                  <a:lnTo>
                    <a:pt x="182" y="39"/>
                  </a:lnTo>
                  <a:lnTo>
                    <a:pt x="187" y="33"/>
                  </a:lnTo>
                  <a:lnTo>
                    <a:pt x="192" y="14"/>
                  </a:lnTo>
                  <a:lnTo>
                    <a:pt x="192" y="14"/>
                  </a:lnTo>
                  <a:lnTo>
                    <a:pt x="195" y="8"/>
                  </a:lnTo>
                  <a:lnTo>
                    <a:pt x="200" y="3"/>
                  </a:lnTo>
                  <a:lnTo>
                    <a:pt x="207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5" y="0"/>
                  </a:lnTo>
                  <a:lnTo>
                    <a:pt x="215" y="1"/>
                  </a:lnTo>
                  <a:lnTo>
                    <a:pt x="217" y="6"/>
                  </a:lnTo>
                  <a:lnTo>
                    <a:pt x="217" y="6"/>
                  </a:lnTo>
                  <a:lnTo>
                    <a:pt x="218" y="10"/>
                  </a:lnTo>
                  <a:lnTo>
                    <a:pt x="222" y="13"/>
                  </a:lnTo>
                  <a:lnTo>
                    <a:pt x="231" y="19"/>
                  </a:lnTo>
                  <a:lnTo>
                    <a:pt x="241" y="23"/>
                  </a:lnTo>
                  <a:lnTo>
                    <a:pt x="251" y="24"/>
                  </a:lnTo>
                  <a:lnTo>
                    <a:pt x="251" y="24"/>
                  </a:lnTo>
                  <a:lnTo>
                    <a:pt x="261" y="24"/>
                  </a:lnTo>
                  <a:lnTo>
                    <a:pt x="264" y="26"/>
                  </a:lnTo>
                  <a:lnTo>
                    <a:pt x="268" y="31"/>
                  </a:lnTo>
                  <a:lnTo>
                    <a:pt x="272" y="37"/>
                  </a:lnTo>
                  <a:lnTo>
                    <a:pt x="272" y="37"/>
                  </a:lnTo>
                  <a:lnTo>
                    <a:pt x="274" y="37"/>
                  </a:lnTo>
                  <a:lnTo>
                    <a:pt x="277" y="36"/>
                  </a:lnTo>
                  <a:lnTo>
                    <a:pt x="277" y="36"/>
                  </a:lnTo>
                  <a:lnTo>
                    <a:pt x="284" y="29"/>
                  </a:lnTo>
                  <a:lnTo>
                    <a:pt x="289" y="26"/>
                  </a:lnTo>
                  <a:lnTo>
                    <a:pt x="292" y="24"/>
                  </a:lnTo>
                  <a:lnTo>
                    <a:pt x="292" y="24"/>
                  </a:lnTo>
                  <a:lnTo>
                    <a:pt x="295" y="26"/>
                  </a:lnTo>
                  <a:lnTo>
                    <a:pt x="297" y="28"/>
                  </a:lnTo>
                  <a:lnTo>
                    <a:pt x="297" y="28"/>
                  </a:lnTo>
                  <a:lnTo>
                    <a:pt x="300" y="28"/>
                  </a:lnTo>
                  <a:lnTo>
                    <a:pt x="302" y="28"/>
                  </a:lnTo>
                  <a:lnTo>
                    <a:pt x="307" y="26"/>
                  </a:lnTo>
                  <a:lnTo>
                    <a:pt x="312" y="23"/>
                  </a:lnTo>
                  <a:lnTo>
                    <a:pt x="320" y="24"/>
                  </a:lnTo>
                  <a:lnTo>
                    <a:pt x="320" y="24"/>
                  </a:lnTo>
                  <a:lnTo>
                    <a:pt x="325" y="26"/>
                  </a:lnTo>
                  <a:lnTo>
                    <a:pt x="328" y="24"/>
                  </a:lnTo>
                  <a:lnTo>
                    <a:pt x="332" y="24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33" y="33"/>
                  </a:lnTo>
                  <a:lnTo>
                    <a:pt x="335" y="34"/>
                  </a:lnTo>
                  <a:lnTo>
                    <a:pt x="341" y="34"/>
                  </a:lnTo>
                  <a:lnTo>
                    <a:pt x="341" y="34"/>
                  </a:lnTo>
                  <a:lnTo>
                    <a:pt x="346" y="36"/>
                  </a:lnTo>
                  <a:lnTo>
                    <a:pt x="348" y="37"/>
                  </a:lnTo>
                  <a:lnTo>
                    <a:pt x="348" y="39"/>
                  </a:lnTo>
                  <a:lnTo>
                    <a:pt x="348" y="42"/>
                  </a:lnTo>
                  <a:lnTo>
                    <a:pt x="345" y="49"/>
                  </a:lnTo>
                  <a:lnTo>
                    <a:pt x="345" y="52"/>
                  </a:lnTo>
                  <a:lnTo>
                    <a:pt x="345" y="56"/>
                  </a:lnTo>
                  <a:lnTo>
                    <a:pt x="345" y="56"/>
                  </a:lnTo>
                  <a:lnTo>
                    <a:pt x="346" y="60"/>
                  </a:lnTo>
                  <a:lnTo>
                    <a:pt x="350" y="64"/>
                  </a:lnTo>
                  <a:lnTo>
                    <a:pt x="359" y="70"/>
                  </a:lnTo>
                  <a:lnTo>
                    <a:pt x="359" y="70"/>
                  </a:lnTo>
                  <a:lnTo>
                    <a:pt x="366" y="72"/>
                  </a:lnTo>
                  <a:lnTo>
                    <a:pt x="374" y="72"/>
                  </a:lnTo>
                  <a:lnTo>
                    <a:pt x="381" y="72"/>
                  </a:lnTo>
                  <a:lnTo>
                    <a:pt x="384" y="72"/>
                  </a:lnTo>
                  <a:lnTo>
                    <a:pt x="386" y="74"/>
                  </a:lnTo>
                  <a:lnTo>
                    <a:pt x="386" y="74"/>
                  </a:lnTo>
                  <a:lnTo>
                    <a:pt x="391" y="80"/>
                  </a:lnTo>
                  <a:lnTo>
                    <a:pt x="394" y="88"/>
                  </a:lnTo>
                  <a:lnTo>
                    <a:pt x="394" y="88"/>
                  </a:lnTo>
                  <a:lnTo>
                    <a:pt x="394" y="97"/>
                  </a:lnTo>
                  <a:lnTo>
                    <a:pt x="396" y="98"/>
                  </a:lnTo>
                  <a:lnTo>
                    <a:pt x="401" y="101"/>
                  </a:lnTo>
                  <a:lnTo>
                    <a:pt x="417" y="108"/>
                  </a:lnTo>
                  <a:lnTo>
                    <a:pt x="417" y="108"/>
                  </a:lnTo>
                  <a:lnTo>
                    <a:pt x="409" y="123"/>
                  </a:lnTo>
                  <a:lnTo>
                    <a:pt x="401" y="138"/>
                  </a:lnTo>
                  <a:lnTo>
                    <a:pt x="392" y="152"/>
                  </a:lnTo>
                  <a:lnTo>
                    <a:pt x="384" y="167"/>
                  </a:lnTo>
                  <a:lnTo>
                    <a:pt x="384" y="167"/>
                  </a:lnTo>
                  <a:lnTo>
                    <a:pt x="378" y="182"/>
                  </a:lnTo>
                  <a:lnTo>
                    <a:pt x="368" y="195"/>
                  </a:lnTo>
                  <a:lnTo>
                    <a:pt x="346" y="221"/>
                  </a:lnTo>
                  <a:lnTo>
                    <a:pt x="346" y="221"/>
                  </a:lnTo>
                  <a:lnTo>
                    <a:pt x="341" y="231"/>
                  </a:lnTo>
                  <a:lnTo>
                    <a:pt x="338" y="234"/>
                  </a:lnTo>
                  <a:lnTo>
                    <a:pt x="332" y="238"/>
                  </a:lnTo>
                  <a:lnTo>
                    <a:pt x="332" y="238"/>
                  </a:lnTo>
                  <a:lnTo>
                    <a:pt x="322" y="239"/>
                  </a:lnTo>
                  <a:lnTo>
                    <a:pt x="318" y="243"/>
                  </a:lnTo>
                  <a:lnTo>
                    <a:pt x="315" y="246"/>
                  </a:lnTo>
                  <a:lnTo>
                    <a:pt x="315" y="246"/>
                  </a:lnTo>
                  <a:lnTo>
                    <a:pt x="312" y="257"/>
                  </a:lnTo>
                  <a:lnTo>
                    <a:pt x="309" y="271"/>
                  </a:lnTo>
                  <a:lnTo>
                    <a:pt x="304" y="282"/>
                  </a:lnTo>
                  <a:lnTo>
                    <a:pt x="300" y="287"/>
                  </a:lnTo>
                  <a:lnTo>
                    <a:pt x="297" y="292"/>
                  </a:lnTo>
                  <a:lnTo>
                    <a:pt x="297" y="292"/>
                  </a:lnTo>
                  <a:lnTo>
                    <a:pt x="290" y="295"/>
                  </a:lnTo>
                  <a:lnTo>
                    <a:pt x="286" y="297"/>
                  </a:lnTo>
                  <a:lnTo>
                    <a:pt x="281" y="300"/>
                  </a:lnTo>
                  <a:lnTo>
                    <a:pt x="276" y="305"/>
                  </a:lnTo>
                  <a:lnTo>
                    <a:pt x="276" y="305"/>
                  </a:lnTo>
                  <a:lnTo>
                    <a:pt x="274" y="313"/>
                  </a:lnTo>
                  <a:lnTo>
                    <a:pt x="272" y="321"/>
                  </a:lnTo>
                  <a:lnTo>
                    <a:pt x="269" y="328"/>
                  </a:lnTo>
                  <a:lnTo>
                    <a:pt x="268" y="330"/>
                  </a:lnTo>
                  <a:lnTo>
                    <a:pt x="264" y="331"/>
                  </a:lnTo>
                  <a:lnTo>
                    <a:pt x="264" y="331"/>
                  </a:lnTo>
                  <a:lnTo>
                    <a:pt x="263" y="331"/>
                  </a:lnTo>
                  <a:lnTo>
                    <a:pt x="263" y="331"/>
                  </a:lnTo>
                  <a:lnTo>
                    <a:pt x="263" y="336"/>
                  </a:lnTo>
                  <a:lnTo>
                    <a:pt x="263" y="341"/>
                  </a:lnTo>
                  <a:lnTo>
                    <a:pt x="263" y="341"/>
                  </a:lnTo>
                  <a:lnTo>
                    <a:pt x="259" y="348"/>
                  </a:lnTo>
                  <a:lnTo>
                    <a:pt x="256" y="354"/>
                  </a:lnTo>
                  <a:lnTo>
                    <a:pt x="246" y="366"/>
                  </a:lnTo>
                  <a:lnTo>
                    <a:pt x="235" y="379"/>
                  </a:lnTo>
                  <a:lnTo>
                    <a:pt x="225" y="390"/>
                  </a:lnTo>
                  <a:lnTo>
                    <a:pt x="225" y="390"/>
                  </a:lnTo>
                  <a:lnTo>
                    <a:pt x="213" y="407"/>
                  </a:lnTo>
                  <a:lnTo>
                    <a:pt x="205" y="427"/>
                  </a:lnTo>
                  <a:lnTo>
                    <a:pt x="205" y="427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Freeform 52"/>
            <p:cNvSpPr>
              <a:spLocks/>
            </p:cNvSpPr>
            <p:nvPr/>
          </p:nvSpPr>
          <p:spPr bwMode="auto">
            <a:xfrm>
              <a:off x="4076700" y="5167314"/>
              <a:ext cx="642938" cy="628650"/>
            </a:xfrm>
            <a:custGeom>
              <a:avLst/>
              <a:gdLst>
                <a:gd name="T0" fmla="*/ 340 w 405"/>
                <a:gd name="T1" fmla="*/ 289 h 396"/>
                <a:gd name="T2" fmla="*/ 335 w 405"/>
                <a:gd name="T3" fmla="*/ 271 h 396"/>
                <a:gd name="T4" fmla="*/ 320 w 405"/>
                <a:gd name="T5" fmla="*/ 236 h 396"/>
                <a:gd name="T6" fmla="*/ 294 w 405"/>
                <a:gd name="T7" fmla="*/ 207 h 396"/>
                <a:gd name="T8" fmla="*/ 281 w 405"/>
                <a:gd name="T9" fmla="*/ 217 h 396"/>
                <a:gd name="T10" fmla="*/ 253 w 405"/>
                <a:gd name="T11" fmla="*/ 210 h 396"/>
                <a:gd name="T12" fmla="*/ 269 w 405"/>
                <a:gd name="T13" fmla="*/ 205 h 396"/>
                <a:gd name="T14" fmla="*/ 286 w 405"/>
                <a:gd name="T15" fmla="*/ 195 h 396"/>
                <a:gd name="T16" fmla="*/ 312 w 405"/>
                <a:gd name="T17" fmla="*/ 169 h 396"/>
                <a:gd name="T18" fmla="*/ 335 w 405"/>
                <a:gd name="T19" fmla="*/ 146 h 396"/>
                <a:gd name="T20" fmla="*/ 343 w 405"/>
                <a:gd name="T21" fmla="*/ 121 h 396"/>
                <a:gd name="T22" fmla="*/ 333 w 405"/>
                <a:gd name="T23" fmla="*/ 95 h 396"/>
                <a:gd name="T24" fmla="*/ 345 w 405"/>
                <a:gd name="T25" fmla="*/ 71 h 396"/>
                <a:gd name="T26" fmla="*/ 358 w 405"/>
                <a:gd name="T27" fmla="*/ 75 h 396"/>
                <a:gd name="T28" fmla="*/ 382 w 405"/>
                <a:gd name="T29" fmla="*/ 90 h 396"/>
                <a:gd name="T30" fmla="*/ 396 w 405"/>
                <a:gd name="T31" fmla="*/ 75 h 396"/>
                <a:gd name="T32" fmla="*/ 405 w 405"/>
                <a:gd name="T33" fmla="*/ 54 h 396"/>
                <a:gd name="T34" fmla="*/ 379 w 405"/>
                <a:gd name="T35" fmla="*/ 29 h 396"/>
                <a:gd name="T36" fmla="*/ 359 w 405"/>
                <a:gd name="T37" fmla="*/ 41 h 396"/>
                <a:gd name="T38" fmla="*/ 343 w 405"/>
                <a:gd name="T39" fmla="*/ 13 h 396"/>
                <a:gd name="T40" fmla="*/ 332 w 405"/>
                <a:gd name="T41" fmla="*/ 13 h 396"/>
                <a:gd name="T42" fmla="*/ 312 w 405"/>
                <a:gd name="T43" fmla="*/ 33 h 396"/>
                <a:gd name="T44" fmla="*/ 302 w 405"/>
                <a:gd name="T45" fmla="*/ 46 h 396"/>
                <a:gd name="T46" fmla="*/ 299 w 405"/>
                <a:gd name="T47" fmla="*/ 15 h 396"/>
                <a:gd name="T48" fmla="*/ 294 w 405"/>
                <a:gd name="T49" fmla="*/ 0 h 396"/>
                <a:gd name="T50" fmla="*/ 281 w 405"/>
                <a:gd name="T51" fmla="*/ 11 h 396"/>
                <a:gd name="T52" fmla="*/ 282 w 405"/>
                <a:gd name="T53" fmla="*/ 31 h 396"/>
                <a:gd name="T54" fmla="*/ 263 w 405"/>
                <a:gd name="T55" fmla="*/ 57 h 396"/>
                <a:gd name="T56" fmla="*/ 248 w 405"/>
                <a:gd name="T57" fmla="*/ 41 h 396"/>
                <a:gd name="T58" fmla="*/ 231 w 405"/>
                <a:gd name="T59" fmla="*/ 29 h 396"/>
                <a:gd name="T60" fmla="*/ 217 w 405"/>
                <a:gd name="T61" fmla="*/ 46 h 396"/>
                <a:gd name="T62" fmla="*/ 185 w 405"/>
                <a:gd name="T63" fmla="*/ 49 h 396"/>
                <a:gd name="T64" fmla="*/ 162 w 405"/>
                <a:gd name="T65" fmla="*/ 72 h 396"/>
                <a:gd name="T66" fmla="*/ 128 w 405"/>
                <a:gd name="T67" fmla="*/ 82 h 396"/>
                <a:gd name="T68" fmla="*/ 80 w 405"/>
                <a:gd name="T69" fmla="*/ 66 h 396"/>
                <a:gd name="T70" fmla="*/ 16 w 405"/>
                <a:gd name="T71" fmla="*/ 80 h 396"/>
                <a:gd name="T72" fmla="*/ 11 w 405"/>
                <a:gd name="T73" fmla="*/ 112 h 396"/>
                <a:gd name="T74" fmla="*/ 0 w 405"/>
                <a:gd name="T75" fmla="*/ 125 h 396"/>
                <a:gd name="T76" fmla="*/ 11 w 405"/>
                <a:gd name="T77" fmla="*/ 154 h 396"/>
                <a:gd name="T78" fmla="*/ 29 w 405"/>
                <a:gd name="T79" fmla="*/ 162 h 396"/>
                <a:gd name="T80" fmla="*/ 48 w 405"/>
                <a:gd name="T81" fmla="*/ 172 h 396"/>
                <a:gd name="T82" fmla="*/ 64 w 405"/>
                <a:gd name="T83" fmla="*/ 185 h 396"/>
                <a:gd name="T84" fmla="*/ 56 w 405"/>
                <a:gd name="T85" fmla="*/ 202 h 396"/>
                <a:gd name="T86" fmla="*/ 43 w 405"/>
                <a:gd name="T87" fmla="*/ 195 h 396"/>
                <a:gd name="T88" fmla="*/ 52 w 405"/>
                <a:gd name="T89" fmla="*/ 220 h 396"/>
                <a:gd name="T90" fmla="*/ 75 w 405"/>
                <a:gd name="T91" fmla="*/ 263 h 396"/>
                <a:gd name="T92" fmla="*/ 89 w 405"/>
                <a:gd name="T93" fmla="*/ 289 h 396"/>
                <a:gd name="T94" fmla="*/ 118 w 405"/>
                <a:gd name="T95" fmla="*/ 325 h 396"/>
                <a:gd name="T96" fmla="*/ 149 w 405"/>
                <a:gd name="T97" fmla="*/ 332 h 396"/>
                <a:gd name="T98" fmla="*/ 181 w 405"/>
                <a:gd name="T99" fmla="*/ 351 h 396"/>
                <a:gd name="T100" fmla="*/ 207 w 405"/>
                <a:gd name="T101" fmla="*/ 371 h 396"/>
                <a:gd name="T102" fmla="*/ 225 w 405"/>
                <a:gd name="T103" fmla="*/ 378 h 396"/>
                <a:gd name="T104" fmla="*/ 243 w 405"/>
                <a:gd name="T105" fmla="*/ 386 h 396"/>
                <a:gd name="T106" fmla="*/ 266 w 405"/>
                <a:gd name="T107" fmla="*/ 396 h 396"/>
                <a:gd name="T108" fmla="*/ 291 w 405"/>
                <a:gd name="T109" fmla="*/ 384 h 396"/>
                <a:gd name="T110" fmla="*/ 307 w 405"/>
                <a:gd name="T111" fmla="*/ 368 h 396"/>
                <a:gd name="T112" fmla="*/ 305 w 405"/>
                <a:gd name="T113" fmla="*/ 340 h 396"/>
                <a:gd name="T114" fmla="*/ 318 w 405"/>
                <a:gd name="T115" fmla="*/ 332 h 396"/>
                <a:gd name="T116" fmla="*/ 338 w 405"/>
                <a:gd name="T117" fmla="*/ 327 h 396"/>
                <a:gd name="T118" fmla="*/ 343 w 405"/>
                <a:gd name="T119" fmla="*/ 314 h 396"/>
                <a:gd name="T120" fmla="*/ 355 w 405"/>
                <a:gd name="T121" fmla="*/ 295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5" h="396">
                  <a:moveTo>
                    <a:pt x="355" y="295"/>
                  </a:moveTo>
                  <a:lnTo>
                    <a:pt x="348" y="284"/>
                  </a:lnTo>
                  <a:lnTo>
                    <a:pt x="348" y="284"/>
                  </a:lnTo>
                  <a:lnTo>
                    <a:pt x="343" y="289"/>
                  </a:lnTo>
                  <a:lnTo>
                    <a:pt x="340" y="289"/>
                  </a:lnTo>
                  <a:lnTo>
                    <a:pt x="336" y="286"/>
                  </a:lnTo>
                  <a:lnTo>
                    <a:pt x="336" y="286"/>
                  </a:lnTo>
                  <a:lnTo>
                    <a:pt x="335" y="282"/>
                  </a:lnTo>
                  <a:lnTo>
                    <a:pt x="335" y="279"/>
                  </a:lnTo>
                  <a:lnTo>
                    <a:pt x="335" y="271"/>
                  </a:lnTo>
                  <a:lnTo>
                    <a:pt x="335" y="271"/>
                  </a:lnTo>
                  <a:lnTo>
                    <a:pt x="332" y="259"/>
                  </a:lnTo>
                  <a:lnTo>
                    <a:pt x="327" y="249"/>
                  </a:lnTo>
                  <a:lnTo>
                    <a:pt x="327" y="249"/>
                  </a:lnTo>
                  <a:lnTo>
                    <a:pt x="320" y="236"/>
                  </a:lnTo>
                  <a:lnTo>
                    <a:pt x="312" y="223"/>
                  </a:lnTo>
                  <a:lnTo>
                    <a:pt x="312" y="223"/>
                  </a:lnTo>
                  <a:lnTo>
                    <a:pt x="305" y="217"/>
                  </a:lnTo>
                  <a:lnTo>
                    <a:pt x="299" y="210"/>
                  </a:lnTo>
                  <a:lnTo>
                    <a:pt x="294" y="207"/>
                  </a:lnTo>
                  <a:lnTo>
                    <a:pt x="291" y="207"/>
                  </a:lnTo>
                  <a:lnTo>
                    <a:pt x="287" y="208"/>
                  </a:lnTo>
                  <a:lnTo>
                    <a:pt x="284" y="213"/>
                  </a:lnTo>
                  <a:lnTo>
                    <a:pt x="284" y="213"/>
                  </a:lnTo>
                  <a:lnTo>
                    <a:pt x="281" y="217"/>
                  </a:lnTo>
                  <a:lnTo>
                    <a:pt x="276" y="218"/>
                  </a:lnTo>
                  <a:lnTo>
                    <a:pt x="269" y="218"/>
                  </a:lnTo>
                  <a:lnTo>
                    <a:pt x="264" y="217"/>
                  </a:lnTo>
                  <a:lnTo>
                    <a:pt x="258" y="213"/>
                  </a:lnTo>
                  <a:lnTo>
                    <a:pt x="253" y="210"/>
                  </a:lnTo>
                  <a:lnTo>
                    <a:pt x="249" y="207"/>
                  </a:lnTo>
                  <a:lnTo>
                    <a:pt x="249" y="204"/>
                  </a:lnTo>
                  <a:lnTo>
                    <a:pt x="249" y="204"/>
                  </a:lnTo>
                  <a:lnTo>
                    <a:pt x="259" y="205"/>
                  </a:lnTo>
                  <a:lnTo>
                    <a:pt x="269" y="205"/>
                  </a:lnTo>
                  <a:lnTo>
                    <a:pt x="274" y="205"/>
                  </a:lnTo>
                  <a:lnTo>
                    <a:pt x="277" y="204"/>
                  </a:lnTo>
                  <a:lnTo>
                    <a:pt x="282" y="200"/>
                  </a:lnTo>
                  <a:lnTo>
                    <a:pt x="286" y="195"/>
                  </a:lnTo>
                  <a:lnTo>
                    <a:pt x="286" y="195"/>
                  </a:lnTo>
                  <a:lnTo>
                    <a:pt x="292" y="182"/>
                  </a:lnTo>
                  <a:lnTo>
                    <a:pt x="295" y="177"/>
                  </a:lnTo>
                  <a:lnTo>
                    <a:pt x="302" y="174"/>
                  </a:lnTo>
                  <a:lnTo>
                    <a:pt x="302" y="174"/>
                  </a:lnTo>
                  <a:lnTo>
                    <a:pt x="312" y="169"/>
                  </a:lnTo>
                  <a:lnTo>
                    <a:pt x="322" y="164"/>
                  </a:lnTo>
                  <a:lnTo>
                    <a:pt x="327" y="161"/>
                  </a:lnTo>
                  <a:lnTo>
                    <a:pt x="330" y="158"/>
                  </a:lnTo>
                  <a:lnTo>
                    <a:pt x="333" y="153"/>
                  </a:lnTo>
                  <a:lnTo>
                    <a:pt x="335" y="146"/>
                  </a:lnTo>
                  <a:lnTo>
                    <a:pt x="335" y="146"/>
                  </a:lnTo>
                  <a:lnTo>
                    <a:pt x="336" y="136"/>
                  </a:lnTo>
                  <a:lnTo>
                    <a:pt x="341" y="128"/>
                  </a:lnTo>
                  <a:lnTo>
                    <a:pt x="341" y="128"/>
                  </a:lnTo>
                  <a:lnTo>
                    <a:pt x="343" y="121"/>
                  </a:lnTo>
                  <a:lnTo>
                    <a:pt x="341" y="117"/>
                  </a:lnTo>
                  <a:lnTo>
                    <a:pt x="336" y="105"/>
                  </a:lnTo>
                  <a:lnTo>
                    <a:pt x="336" y="105"/>
                  </a:lnTo>
                  <a:lnTo>
                    <a:pt x="333" y="100"/>
                  </a:lnTo>
                  <a:lnTo>
                    <a:pt x="333" y="95"/>
                  </a:lnTo>
                  <a:lnTo>
                    <a:pt x="333" y="90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40" y="77"/>
                  </a:lnTo>
                  <a:lnTo>
                    <a:pt x="345" y="71"/>
                  </a:lnTo>
                  <a:lnTo>
                    <a:pt x="348" y="71"/>
                  </a:lnTo>
                  <a:lnTo>
                    <a:pt x="351" y="71"/>
                  </a:lnTo>
                  <a:lnTo>
                    <a:pt x="355" y="72"/>
                  </a:lnTo>
                  <a:lnTo>
                    <a:pt x="358" y="75"/>
                  </a:lnTo>
                  <a:lnTo>
                    <a:pt x="358" y="75"/>
                  </a:lnTo>
                  <a:lnTo>
                    <a:pt x="364" y="82"/>
                  </a:lnTo>
                  <a:lnTo>
                    <a:pt x="369" y="87"/>
                  </a:lnTo>
                  <a:lnTo>
                    <a:pt x="374" y="89"/>
                  </a:lnTo>
                  <a:lnTo>
                    <a:pt x="382" y="90"/>
                  </a:lnTo>
                  <a:lnTo>
                    <a:pt x="382" y="90"/>
                  </a:lnTo>
                  <a:lnTo>
                    <a:pt x="387" y="89"/>
                  </a:lnTo>
                  <a:lnTo>
                    <a:pt x="392" y="85"/>
                  </a:lnTo>
                  <a:lnTo>
                    <a:pt x="396" y="80"/>
                  </a:lnTo>
                  <a:lnTo>
                    <a:pt x="396" y="75"/>
                  </a:lnTo>
                  <a:lnTo>
                    <a:pt x="396" y="75"/>
                  </a:lnTo>
                  <a:lnTo>
                    <a:pt x="397" y="72"/>
                  </a:lnTo>
                  <a:lnTo>
                    <a:pt x="399" y="67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405" y="54"/>
                  </a:lnTo>
                  <a:lnTo>
                    <a:pt x="405" y="49"/>
                  </a:lnTo>
                  <a:lnTo>
                    <a:pt x="404" y="38"/>
                  </a:lnTo>
                  <a:lnTo>
                    <a:pt x="399" y="28"/>
                  </a:lnTo>
                  <a:lnTo>
                    <a:pt x="392" y="18"/>
                  </a:lnTo>
                  <a:lnTo>
                    <a:pt x="379" y="29"/>
                  </a:lnTo>
                  <a:lnTo>
                    <a:pt x="379" y="29"/>
                  </a:lnTo>
                  <a:lnTo>
                    <a:pt x="373" y="34"/>
                  </a:lnTo>
                  <a:lnTo>
                    <a:pt x="366" y="39"/>
                  </a:lnTo>
                  <a:lnTo>
                    <a:pt x="363" y="41"/>
                  </a:lnTo>
                  <a:lnTo>
                    <a:pt x="359" y="41"/>
                  </a:lnTo>
                  <a:lnTo>
                    <a:pt x="358" y="38"/>
                  </a:lnTo>
                  <a:lnTo>
                    <a:pt x="355" y="33"/>
                  </a:lnTo>
                  <a:lnTo>
                    <a:pt x="355" y="33"/>
                  </a:lnTo>
                  <a:lnTo>
                    <a:pt x="348" y="20"/>
                  </a:lnTo>
                  <a:lnTo>
                    <a:pt x="343" y="13"/>
                  </a:lnTo>
                  <a:lnTo>
                    <a:pt x="341" y="10"/>
                  </a:lnTo>
                  <a:lnTo>
                    <a:pt x="338" y="8"/>
                  </a:lnTo>
                  <a:lnTo>
                    <a:pt x="338" y="8"/>
                  </a:lnTo>
                  <a:lnTo>
                    <a:pt x="335" y="10"/>
                  </a:lnTo>
                  <a:lnTo>
                    <a:pt x="332" y="13"/>
                  </a:lnTo>
                  <a:lnTo>
                    <a:pt x="327" y="20"/>
                  </a:lnTo>
                  <a:lnTo>
                    <a:pt x="327" y="20"/>
                  </a:lnTo>
                  <a:lnTo>
                    <a:pt x="325" y="23"/>
                  </a:lnTo>
                  <a:lnTo>
                    <a:pt x="320" y="26"/>
                  </a:lnTo>
                  <a:lnTo>
                    <a:pt x="312" y="33"/>
                  </a:lnTo>
                  <a:lnTo>
                    <a:pt x="312" y="33"/>
                  </a:lnTo>
                  <a:lnTo>
                    <a:pt x="309" y="41"/>
                  </a:lnTo>
                  <a:lnTo>
                    <a:pt x="305" y="44"/>
                  </a:lnTo>
                  <a:lnTo>
                    <a:pt x="302" y="46"/>
                  </a:lnTo>
                  <a:lnTo>
                    <a:pt x="302" y="46"/>
                  </a:lnTo>
                  <a:lnTo>
                    <a:pt x="300" y="44"/>
                  </a:lnTo>
                  <a:lnTo>
                    <a:pt x="300" y="44"/>
                  </a:lnTo>
                  <a:lnTo>
                    <a:pt x="295" y="29"/>
                  </a:lnTo>
                  <a:lnTo>
                    <a:pt x="295" y="23"/>
                  </a:lnTo>
                  <a:lnTo>
                    <a:pt x="299" y="15"/>
                  </a:lnTo>
                  <a:lnTo>
                    <a:pt x="299" y="15"/>
                  </a:lnTo>
                  <a:lnTo>
                    <a:pt x="300" y="7"/>
                  </a:lnTo>
                  <a:lnTo>
                    <a:pt x="300" y="2"/>
                  </a:lnTo>
                  <a:lnTo>
                    <a:pt x="297" y="0"/>
                  </a:lnTo>
                  <a:lnTo>
                    <a:pt x="294" y="0"/>
                  </a:lnTo>
                  <a:lnTo>
                    <a:pt x="284" y="3"/>
                  </a:lnTo>
                  <a:lnTo>
                    <a:pt x="281" y="5"/>
                  </a:lnTo>
                  <a:lnTo>
                    <a:pt x="279" y="7"/>
                  </a:lnTo>
                  <a:lnTo>
                    <a:pt x="279" y="7"/>
                  </a:lnTo>
                  <a:lnTo>
                    <a:pt x="281" y="11"/>
                  </a:lnTo>
                  <a:lnTo>
                    <a:pt x="284" y="16"/>
                  </a:lnTo>
                  <a:lnTo>
                    <a:pt x="287" y="21"/>
                  </a:lnTo>
                  <a:lnTo>
                    <a:pt x="289" y="26"/>
                  </a:lnTo>
                  <a:lnTo>
                    <a:pt x="289" y="26"/>
                  </a:lnTo>
                  <a:lnTo>
                    <a:pt x="282" y="31"/>
                  </a:lnTo>
                  <a:lnTo>
                    <a:pt x="274" y="38"/>
                  </a:lnTo>
                  <a:lnTo>
                    <a:pt x="268" y="46"/>
                  </a:lnTo>
                  <a:lnTo>
                    <a:pt x="264" y="54"/>
                  </a:lnTo>
                  <a:lnTo>
                    <a:pt x="264" y="54"/>
                  </a:lnTo>
                  <a:lnTo>
                    <a:pt x="263" y="57"/>
                  </a:lnTo>
                  <a:lnTo>
                    <a:pt x="259" y="59"/>
                  </a:lnTo>
                  <a:lnTo>
                    <a:pt x="258" y="57"/>
                  </a:lnTo>
                  <a:lnTo>
                    <a:pt x="256" y="54"/>
                  </a:lnTo>
                  <a:lnTo>
                    <a:pt x="251" y="46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3" y="38"/>
                  </a:lnTo>
                  <a:lnTo>
                    <a:pt x="240" y="36"/>
                  </a:lnTo>
                  <a:lnTo>
                    <a:pt x="235" y="34"/>
                  </a:lnTo>
                  <a:lnTo>
                    <a:pt x="231" y="29"/>
                  </a:lnTo>
                  <a:lnTo>
                    <a:pt x="231" y="29"/>
                  </a:lnTo>
                  <a:lnTo>
                    <a:pt x="228" y="29"/>
                  </a:lnTo>
                  <a:lnTo>
                    <a:pt x="225" y="33"/>
                  </a:lnTo>
                  <a:lnTo>
                    <a:pt x="222" y="39"/>
                  </a:lnTo>
                  <a:lnTo>
                    <a:pt x="217" y="46"/>
                  </a:lnTo>
                  <a:lnTo>
                    <a:pt x="213" y="49"/>
                  </a:lnTo>
                  <a:lnTo>
                    <a:pt x="210" y="51"/>
                  </a:lnTo>
                  <a:lnTo>
                    <a:pt x="210" y="51"/>
                  </a:lnTo>
                  <a:lnTo>
                    <a:pt x="194" y="49"/>
                  </a:lnTo>
                  <a:lnTo>
                    <a:pt x="185" y="49"/>
                  </a:lnTo>
                  <a:lnTo>
                    <a:pt x="177" y="51"/>
                  </a:lnTo>
                  <a:lnTo>
                    <a:pt x="177" y="51"/>
                  </a:lnTo>
                  <a:lnTo>
                    <a:pt x="171" y="57"/>
                  </a:lnTo>
                  <a:lnTo>
                    <a:pt x="167" y="64"/>
                  </a:lnTo>
                  <a:lnTo>
                    <a:pt x="162" y="72"/>
                  </a:lnTo>
                  <a:lnTo>
                    <a:pt x="158" y="79"/>
                  </a:lnTo>
                  <a:lnTo>
                    <a:pt x="158" y="79"/>
                  </a:lnTo>
                  <a:lnTo>
                    <a:pt x="153" y="80"/>
                  </a:lnTo>
                  <a:lnTo>
                    <a:pt x="144" y="82"/>
                  </a:lnTo>
                  <a:lnTo>
                    <a:pt x="128" y="82"/>
                  </a:lnTo>
                  <a:lnTo>
                    <a:pt x="110" y="79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89" y="71"/>
                  </a:lnTo>
                  <a:lnTo>
                    <a:pt x="80" y="66"/>
                  </a:lnTo>
                  <a:lnTo>
                    <a:pt x="72" y="62"/>
                  </a:lnTo>
                  <a:lnTo>
                    <a:pt x="67" y="61"/>
                  </a:lnTo>
                  <a:lnTo>
                    <a:pt x="62" y="61"/>
                  </a:lnTo>
                  <a:lnTo>
                    <a:pt x="23" y="56"/>
                  </a:lnTo>
                  <a:lnTo>
                    <a:pt x="16" y="80"/>
                  </a:lnTo>
                  <a:lnTo>
                    <a:pt x="20" y="103"/>
                  </a:lnTo>
                  <a:lnTo>
                    <a:pt x="20" y="103"/>
                  </a:lnTo>
                  <a:lnTo>
                    <a:pt x="18" y="105"/>
                  </a:lnTo>
                  <a:lnTo>
                    <a:pt x="18" y="105"/>
                  </a:lnTo>
                  <a:lnTo>
                    <a:pt x="11" y="112"/>
                  </a:lnTo>
                  <a:lnTo>
                    <a:pt x="3" y="117"/>
                  </a:lnTo>
                  <a:lnTo>
                    <a:pt x="3" y="117"/>
                  </a:lnTo>
                  <a:lnTo>
                    <a:pt x="0" y="120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2" y="130"/>
                  </a:lnTo>
                  <a:lnTo>
                    <a:pt x="11" y="143"/>
                  </a:lnTo>
                  <a:lnTo>
                    <a:pt x="11" y="143"/>
                  </a:lnTo>
                  <a:lnTo>
                    <a:pt x="11" y="149"/>
                  </a:lnTo>
                  <a:lnTo>
                    <a:pt x="11" y="154"/>
                  </a:lnTo>
                  <a:lnTo>
                    <a:pt x="13" y="158"/>
                  </a:lnTo>
                  <a:lnTo>
                    <a:pt x="15" y="159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29" y="162"/>
                  </a:lnTo>
                  <a:lnTo>
                    <a:pt x="34" y="162"/>
                  </a:lnTo>
                  <a:lnTo>
                    <a:pt x="39" y="164"/>
                  </a:lnTo>
                  <a:lnTo>
                    <a:pt x="39" y="164"/>
                  </a:lnTo>
                  <a:lnTo>
                    <a:pt x="44" y="169"/>
                  </a:lnTo>
                  <a:lnTo>
                    <a:pt x="48" y="172"/>
                  </a:lnTo>
                  <a:lnTo>
                    <a:pt x="49" y="176"/>
                  </a:lnTo>
                  <a:lnTo>
                    <a:pt x="56" y="179"/>
                  </a:lnTo>
                  <a:lnTo>
                    <a:pt x="56" y="179"/>
                  </a:lnTo>
                  <a:lnTo>
                    <a:pt x="62" y="181"/>
                  </a:lnTo>
                  <a:lnTo>
                    <a:pt x="64" y="185"/>
                  </a:lnTo>
                  <a:lnTo>
                    <a:pt x="64" y="190"/>
                  </a:lnTo>
                  <a:lnTo>
                    <a:pt x="62" y="195"/>
                  </a:lnTo>
                  <a:lnTo>
                    <a:pt x="62" y="195"/>
                  </a:lnTo>
                  <a:lnTo>
                    <a:pt x="59" y="200"/>
                  </a:lnTo>
                  <a:lnTo>
                    <a:pt x="56" y="202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49" y="202"/>
                  </a:lnTo>
                  <a:lnTo>
                    <a:pt x="46" y="197"/>
                  </a:lnTo>
                  <a:lnTo>
                    <a:pt x="43" y="195"/>
                  </a:lnTo>
                  <a:lnTo>
                    <a:pt x="41" y="197"/>
                  </a:lnTo>
                  <a:lnTo>
                    <a:pt x="43" y="199"/>
                  </a:lnTo>
                  <a:lnTo>
                    <a:pt x="43" y="199"/>
                  </a:lnTo>
                  <a:lnTo>
                    <a:pt x="48" y="210"/>
                  </a:lnTo>
                  <a:lnTo>
                    <a:pt x="52" y="220"/>
                  </a:lnTo>
                  <a:lnTo>
                    <a:pt x="59" y="231"/>
                  </a:lnTo>
                  <a:lnTo>
                    <a:pt x="64" y="243"/>
                  </a:lnTo>
                  <a:lnTo>
                    <a:pt x="64" y="243"/>
                  </a:lnTo>
                  <a:lnTo>
                    <a:pt x="69" y="253"/>
                  </a:lnTo>
                  <a:lnTo>
                    <a:pt x="75" y="263"/>
                  </a:lnTo>
                  <a:lnTo>
                    <a:pt x="82" y="274"/>
                  </a:lnTo>
                  <a:lnTo>
                    <a:pt x="82" y="274"/>
                  </a:lnTo>
                  <a:lnTo>
                    <a:pt x="85" y="282"/>
                  </a:lnTo>
                  <a:lnTo>
                    <a:pt x="89" y="289"/>
                  </a:lnTo>
                  <a:lnTo>
                    <a:pt x="89" y="289"/>
                  </a:lnTo>
                  <a:lnTo>
                    <a:pt x="97" y="287"/>
                  </a:lnTo>
                  <a:lnTo>
                    <a:pt x="97" y="287"/>
                  </a:lnTo>
                  <a:lnTo>
                    <a:pt x="107" y="307"/>
                  </a:lnTo>
                  <a:lnTo>
                    <a:pt x="118" y="325"/>
                  </a:lnTo>
                  <a:lnTo>
                    <a:pt x="118" y="325"/>
                  </a:lnTo>
                  <a:lnTo>
                    <a:pt x="125" y="330"/>
                  </a:lnTo>
                  <a:lnTo>
                    <a:pt x="133" y="332"/>
                  </a:lnTo>
                  <a:lnTo>
                    <a:pt x="141" y="332"/>
                  </a:lnTo>
                  <a:lnTo>
                    <a:pt x="149" y="332"/>
                  </a:lnTo>
                  <a:lnTo>
                    <a:pt x="149" y="332"/>
                  </a:lnTo>
                  <a:lnTo>
                    <a:pt x="156" y="330"/>
                  </a:lnTo>
                  <a:lnTo>
                    <a:pt x="162" y="332"/>
                  </a:lnTo>
                  <a:lnTo>
                    <a:pt x="169" y="335"/>
                  </a:lnTo>
                  <a:lnTo>
                    <a:pt x="172" y="340"/>
                  </a:lnTo>
                  <a:lnTo>
                    <a:pt x="181" y="351"/>
                  </a:lnTo>
                  <a:lnTo>
                    <a:pt x="189" y="363"/>
                  </a:lnTo>
                  <a:lnTo>
                    <a:pt x="189" y="363"/>
                  </a:lnTo>
                  <a:lnTo>
                    <a:pt x="195" y="368"/>
                  </a:lnTo>
                  <a:lnTo>
                    <a:pt x="202" y="369"/>
                  </a:lnTo>
                  <a:lnTo>
                    <a:pt x="207" y="371"/>
                  </a:lnTo>
                  <a:lnTo>
                    <a:pt x="213" y="374"/>
                  </a:lnTo>
                  <a:lnTo>
                    <a:pt x="213" y="374"/>
                  </a:lnTo>
                  <a:lnTo>
                    <a:pt x="218" y="378"/>
                  </a:lnTo>
                  <a:lnTo>
                    <a:pt x="225" y="378"/>
                  </a:lnTo>
                  <a:lnTo>
                    <a:pt x="225" y="378"/>
                  </a:lnTo>
                  <a:lnTo>
                    <a:pt x="230" y="378"/>
                  </a:lnTo>
                  <a:lnTo>
                    <a:pt x="231" y="379"/>
                  </a:lnTo>
                  <a:lnTo>
                    <a:pt x="238" y="384"/>
                  </a:lnTo>
                  <a:lnTo>
                    <a:pt x="238" y="384"/>
                  </a:lnTo>
                  <a:lnTo>
                    <a:pt x="243" y="386"/>
                  </a:lnTo>
                  <a:lnTo>
                    <a:pt x="246" y="387"/>
                  </a:lnTo>
                  <a:lnTo>
                    <a:pt x="254" y="394"/>
                  </a:lnTo>
                  <a:lnTo>
                    <a:pt x="258" y="396"/>
                  </a:lnTo>
                  <a:lnTo>
                    <a:pt x="261" y="396"/>
                  </a:lnTo>
                  <a:lnTo>
                    <a:pt x="266" y="396"/>
                  </a:lnTo>
                  <a:lnTo>
                    <a:pt x="272" y="392"/>
                  </a:lnTo>
                  <a:lnTo>
                    <a:pt x="272" y="392"/>
                  </a:lnTo>
                  <a:lnTo>
                    <a:pt x="281" y="387"/>
                  </a:lnTo>
                  <a:lnTo>
                    <a:pt x="291" y="384"/>
                  </a:lnTo>
                  <a:lnTo>
                    <a:pt x="291" y="384"/>
                  </a:lnTo>
                  <a:lnTo>
                    <a:pt x="297" y="381"/>
                  </a:lnTo>
                  <a:lnTo>
                    <a:pt x="304" y="378"/>
                  </a:lnTo>
                  <a:lnTo>
                    <a:pt x="305" y="374"/>
                  </a:lnTo>
                  <a:lnTo>
                    <a:pt x="307" y="371"/>
                  </a:lnTo>
                  <a:lnTo>
                    <a:pt x="307" y="368"/>
                  </a:lnTo>
                  <a:lnTo>
                    <a:pt x="305" y="364"/>
                  </a:lnTo>
                  <a:lnTo>
                    <a:pt x="305" y="364"/>
                  </a:lnTo>
                  <a:lnTo>
                    <a:pt x="304" y="356"/>
                  </a:lnTo>
                  <a:lnTo>
                    <a:pt x="304" y="345"/>
                  </a:lnTo>
                  <a:lnTo>
                    <a:pt x="305" y="340"/>
                  </a:lnTo>
                  <a:lnTo>
                    <a:pt x="309" y="335"/>
                  </a:lnTo>
                  <a:lnTo>
                    <a:pt x="310" y="332"/>
                  </a:lnTo>
                  <a:lnTo>
                    <a:pt x="313" y="332"/>
                  </a:lnTo>
                  <a:lnTo>
                    <a:pt x="313" y="332"/>
                  </a:lnTo>
                  <a:lnTo>
                    <a:pt x="318" y="332"/>
                  </a:lnTo>
                  <a:lnTo>
                    <a:pt x="322" y="333"/>
                  </a:lnTo>
                  <a:lnTo>
                    <a:pt x="327" y="340"/>
                  </a:lnTo>
                  <a:lnTo>
                    <a:pt x="336" y="338"/>
                  </a:lnTo>
                  <a:lnTo>
                    <a:pt x="336" y="338"/>
                  </a:lnTo>
                  <a:lnTo>
                    <a:pt x="338" y="327"/>
                  </a:lnTo>
                  <a:lnTo>
                    <a:pt x="338" y="323"/>
                  </a:lnTo>
                  <a:lnTo>
                    <a:pt x="341" y="320"/>
                  </a:lnTo>
                  <a:lnTo>
                    <a:pt x="341" y="320"/>
                  </a:lnTo>
                  <a:lnTo>
                    <a:pt x="343" y="317"/>
                  </a:lnTo>
                  <a:lnTo>
                    <a:pt x="343" y="314"/>
                  </a:lnTo>
                  <a:lnTo>
                    <a:pt x="345" y="309"/>
                  </a:lnTo>
                  <a:lnTo>
                    <a:pt x="346" y="307"/>
                  </a:lnTo>
                  <a:lnTo>
                    <a:pt x="346" y="307"/>
                  </a:lnTo>
                  <a:lnTo>
                    <a:pt x="351" y="300"/>
                  </a:lnTo>
                  <a:lnTo>
                    <a:pt x="355" y="295"/>
                  </a:lnTo>
                  <a:lnTo>
                    <a:pt x="355" y="295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Freeform 53"/>
            <p:cNvSpPr>
              <a:spLocks/>
            </p:cNvSpPr>
            <p:nvPr/>
          </p:nvSpPr>
          <p:spPr bwMode="auto">
            <a:xfrm>
              <a:off x="3536950" y="3014664"/>
              <a:ext cx="1262063" cy="911225"/>
            </a:xfrm>
            <a:custGeom>
              <a:avLst/>
              <a:gdLst>
                <a:gd name="T0" fmla="*/ 583 w 795"/>
                <a:gd name="T1" fmla="*/ 93 h 574"/>
                <a:gd name="T2" fmla="*/ 624 w 795"/>
                <a:gd name="T3" fmla="*/ 113 h 574"/>
                <a:gd name="T4" fmla="*/ 655 w 795"/>
                <a:gd name="T5" fmla="*/ 93 h 574"/>
                <a:gd name="T6" fmla="*/ 668 w 795"/>
                <a:gd name="T7" fmla="*/ 102 h 574"/>
                <a:gd name="T8" fmla="*/ 675 w 795"/>
                <a:gd name="T9" fmla="*/ 141 h 574"/>
                <a:gd name="T10" fmla="*/ 668 w 795"/>
                <a:gd name="T11" fmla="*/ 197 h 574"/>
                <a:gd name="T12" fmla="*/ 660 w 795"/>
                <a:gd name="T13" fmla="*/ 244 h 574"/>
                <a:gd name="T14" fmla="*/ 686 w 795"/>
                <a:gd name="T15" fmla="*/ 246 h 574"/>
                <a:gd name="T16" fmla="*/ 729 w 795"/>
                <a:gd name="T17" fmla="*/ 276 h 574"/>
                <a:gd name="T18" fmla="*/ 737 w 795"/>
                <a:gd name="T19" fmla="*/ 307 h 574"/>
                <a:gd name="T20" fmla="*/ 719 w 795"/>
                <a:gd name="T21" fmla="*/ 358 h 574"/>
                <a:gd name="T22" fmla="*/ 762 w 795"/>
                <a:gd name="T23" fmla="*/ 400 h 574"/>
                <a:gd name="T24" fmla="*/ 786 w 795"/>
                <a:gd name="T25" fmla="*/ 438 h 574"/>
                <a:gd name="T26" fmla="*/ 747 w 795"/>
                <a:gd name="T27" fmla="*/ 441 h 574"/>
                <a:gd name="T28" fmla="*/ 701 w 795"/>
                <a:gd name="T29" fmla="*/ 468 h 574"/>
                <a:gd name="T30" fmla="*/ 675 w 795"/>
                <a:gd name="T31" fmla="*/ 496 h 574"/>
                <a:gd name="T32" fmla="*/ 632 w 795"/>
                <a:gd name="T33" fmla="*/ 517 h 574"/>
                <a:gd name="T34" fmla="*/ 601 w 795"/>
                <a:gd name="T35" fmla="*/ 525 h 574"/>
                <a:gd name="T36" fmla="*/ 570 w 795"/>
                <a:gd name="T37" fmla="*/ 553 h 574"/>
                <a:gd name="T38" fmla="*/ 534 w 795"/>
                <a:gd name="T39" fmla="*/ 538 h 574"/>
                <a:gd name="T40" fmla="*/ 494 w 795"/>
                <a:gd name="T41" fmla="*/ 551 h 574"/>
                <a:gd name="T42" fmla="*/ 470 w 795"/>
                <a:gd name="T43" fmla="*/ 563 h 574"/>
                <a:gd name="T44" fmla="*/ 440 w 795"/>
                <a:gd name="T45" fmla="*/ 570 h 574"/>
                <a:gd name="T46" fmla="*/ 407 w 795"/>
                <a:gd name="T47" fmla="*/ 563 h 574"/>
                <a:gd name="T48" fmla="*/ 381 w 795"/>
                <a:gd name="T49" fmla="*/ 533 h 574"/>
                <a:gd name="T50" fmla="*/ 345 w 795"/>
                <a:gd name="T51" fmla="*/ 525 h 574"/>
                <a:gd name="T52" fmla="*/ 278 w 795"/>
                <a:gd name="T53" fmla="*/ 514 h 574"/>
                <a:gd name="T54" fmla="*/ 232 w 795"/>
                <a:gd name="T55" fmla="*/ 501 h 574"/>
                <a:gd name="T56" fmla="*/ 233 w 795"/>
                <a:gd name="T57" fmla="*/ 455 h 574"/>
                <a:gd name="T58" fmla="*/ 202 w 795"/>
                <a:gd name="T59" fmla="*/ 437 h 574"/>
                <a:gd name="T60" fmla="*/ 151 w 795"/>
                <a:gd name="T61" fmla="*/ 422 h 574"/>
                <a:gd name="T62" fmla="*/ 143 w 795"/>
                <a:gd name="T63" fmla="*/ 463 h 574"/>
                <a:gd name="T64" fmla="*/ 133 w 795"/>
                <a:gd name="T65" fmla="*/ 432 h 574"/>
                <a:gd name="T66" fmla="*/ 105 w 795"/>
                <a:gd name="T67" fmla="*/ 479 h 574"/>
                <a:gd name="T68" fmla="*/ 71 w 795"/>
                <a:gd name="T69" fmla="*/ 458 h 574"/>
                <a:gd name="T70" fmla="*/ 72 w 795"/>
                <a:gd name="T71" fmla="*/ 414 h 574"/>
                <a:gd name="T72" fmla="*/ 46 w 795"/>
                <a:gd name="T73" fmla="*/ 389 h 574"/>
                <a:gd name="T74" fmla="*/ 23 w 795"/>
                <a:gd name="T75" fmla="*/ 368 h 574"/>
                <a:gd name="T76" fmla="*/ 15 w 795"/>
                <a:gd name="T77" fmla="*/ 328 h 574"/>
                <a:gd name="T78" fmla="*/ 61 w 795"/>
                <a:gd name="T79" fmla="*/ 338 h 574"/>
                <a:gd name="T80" fmla="*/ 107 w 795"/>
                <a:gd name="T81" fmla="*/ 333 h 574"/>
                <a:gd name="T82" fmla="*/ 143 w 795"/>
                <a:gd name="T83" fmla="*/ 330 h 574"/>
                <a:gd name="T84" fmla="*/ 168 w 795"/>
                <a:gd name="T85" fmla="*/ 302 h 574"/>
                <a:gd name="T86" fmla="*/ 169 w 795"/>
                <a:gd name="T87" fmla="*/ 276 h 574"/>
                <a:gd name="T88" fmla="*/ 186 w 795"/>
                <a:gd name="T89" fmla="*/ 254 h 574"/>
                <a:gd name="T90" fmla="*/ 199 w 795"/>
                <a:gd name="T91" fmla="*/ 220 h 574"/>
                <a:gd name="T92" fmla="*/ 202 w 795"/>
                <a:gd name="T93" fmla="*/ 176 h 574"/>
                <a:gd name="T94" fmla="*/ 181 w 795"/>
                <a:gd name="T95" fmla="*/ 149 h 574"/>
                <a:gd name="T96" fmla="*/ 161 w 795"/>
                <a:gd name="T97" fmla="*/ 126 h 574"/>
                <a:gd name="T98" fmla="*/ 169 w 795"/>
                <a:gd name="T99" fmla="*/ 98 h 574"/>
                <a:gd name="T100" fmla="*/ 204 w 795"/>
                <a:gd name="T101" fmla="*/ 88 h 574"/>
                <a:gd name="T102" fmla="*/ 255 w 795"/>
                <a:gd name="T103" fmla="*/ 85 h 574"/>
                <a:gd name="T104" fmla="*/ 282 w 795"/>
                <a:gd name="T105" fmla="*/ 88 h 574"/>
                <a:gd name="T106" fmla="*/ 307 w 795"/>
                <a:gd name="T107" fmla="*/ 57 h 574"/>
                <a:gd name="T108" fmla="*/ 338 w 795"/>
                <a:gd name="T109" fmla="*/ 44 h 574"/>
                <a:gd name="T110" fmla="*/ 368 w 795"/>
                <a:gd name="T111" fmla="*/ 20 h 574"/>
                <a:gd name="T112" fmla="*/ 422 w 795"/>
                <a:gd name="T113" fmla="*/ 15 h 574"/>
                <a:gd name="T114" fmla="*/ 435 w 795"/>
                <a:gd name="T115" fmla="*/ 26 h 574"/>
                <a:gd name="T116" fmla="*/ 445 w 795"/>
                <a:gd name="T117" fmla="*/ 52 h 574"/>
                <a:gd name="T118" fmla="*/ 473 w 795"/>
                <a:gd name="T119" fmla="*/ 72 h 574"/>
                <a:gd name="T120" fmla="*/ 506 w 795"/>
                <a:gd name="T121" fmla="*/ 69 h 574"/>
                <a:gd name="T122" fmla="*/ 535 w 795"/>
                <a:gd name="T123" fmla="*/ 52 h 574"/>
                <a:gd name="T124" fmla="*/ 540 w 795"/>
                <a:gd name="T125" fmla="*/ 79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95" h="574">
                  <a:moveTo>
                    <a:pt x="563" y="79"/>
                  </a:moveTo>
                  <a:lnTo>
                    <a:pt x="563" y="79"/>
                  </a:lnTo>
                  <a:lnTo>
                    <a:pt x="568" y="82"/>
                  </a:lnTo>
                  <a:lnTo>
                    <a:pt x="571" y="85"/>
                  </a:lnTo>
                  <a:lnTo>
                    <a:pt x="571" y="85"/>
                  </a:lnTo>
                  <a:lnTo>
                    <a:pt x="576" y="90"/>
                  </a:lnTo>
                  <a:lnTo>
                    <a:pt x="580" y="92"/>
                  </a:lnTo>
                  <a:lnTo>
                    <a:pt x="583" y="93"/>
                  </a:lnTo>
                  <a:lnTo>
                    <a:pt x="583" y="93"/>
                  </a:lnTo>
                  <a:lnTo>
                    <a:pt x="586" y="95"/>
                  </a:lnTo>
                  <a:lnTo>
                    <a:pt x="589" y="98"/>
                  </a:lnTo>
                  <a:lnTo>
                    <a:pt x="593" y="103"/>
                  </a:lnTo>
                  <a:lnTo>
                    <a:pt x="598" y="107"/>
                  </a:lnTo>
                  <a:lnTo>
                    <a:pt x="598" y="107"/>
                  </a:lnTo>
                  <a:lnTo>
                    <a:pt x="611" y="113"/>
                  </a:lnTo>
                  <a:lnTo>
                    <a:pt x="617" y="115"/>
                  </a:lnTo>
                  <a:lnTo>
                    <a:pt x="624" y="113"/>
                  </a:lnTo>
                  <a:lnTo>
                    <a:pt x="624" y="113"/>
                  </a:lnTo>
                  <a:lnTo>
                    <a:pt x="629" y="113"/>
                  </a:lnTo>
                  <a:lnTo>
                    <a:pt x="634" y="111"/>
                  </a:lnTo>
                  <a:lnTo>
                    <a:pt x="637" y="108"/>
                  </a:lnTo>
                  <a:lnTo>
                    <a:pt x="640" y="107"/>
                  </a:lnTo>
                  <a:lnTo>
                    <a:pt x="640" y="107"/>
                  </a:lnTo>
                  <a:lnTo>
                    <a:pt x="645" y="100"/>
                  </a:lnTo>
                  <a:lnTo>
                    <a:pt x="650" y="93"/>
                  </a:lnTo>
                  <a:lnTo>
                    <a:pt x="650" y="93"/>
                  </a:lnTo>
                  <a:lnTo>
                    <a:pt x="655" y="93"/>
                  </a:lnTo>
                  <a:lnTo>
                    <a:pt x="658" y="93"/>
                  </a:lnTo>
                  <a:lnTo>
                    <a:pt x="658" y="93"/>
                  </a:lnTo>
                  <a:lnTo>
                    <a:pt x="668" y="88"/>
                  </a:lnTo>
                  <a:lnTo>
                    <a:pt x="673" y="88"/>
                  </a:lnTo>
                  <a:lnTo>
                    <a:pt x="675" y="88"/>
                  </a:lnTo>
                  <a:lnTo>
                    <a:pt x="675" y="90"/>
                  </a:lnTo>
                  <a:lnTo>
                    <a:pt x="675" y="90"/>
                  </a:lnTo>
                  <a:lnTo>
                    <a:pt x="670" y="98"/>
                  </a:lnTo>
                  <a:lnTo>
                    <a:pt x="668" y="102"/>
                  </a:lnTo>
                  <a:lnTo>
                    <a:pt x="668" y="107"/>
                  </a:lnTo>
                  <a:lnTo>
                    <a:pt x="668" y="107"/>
                  </a:lnTo>
                  <a:lnTo>
                    <a:pt x="668" y="118"/>
                  </a:lnTo>
                  <a:lnTo>
                    <a:pt x="668" y="118"/>
                  </a:lnTo>
                  <a:lnTo>
                    <a:pt x="668" y="128"/>
                  </a:lnTo>
                  <a:lnTo>
                    <a:pt x="668" y="131"/>
                  </a:lnTo>
                  <a:lnTo>
                    <a:pt x="670" y="136"/>
                  </a:lnTo>
                  <a:lnTo>
                    <a:pt x="670" y="136"/>
                  </a:lnTo>
                  <a:lnTo>
                    <a:pt x="675" y="141"/>
                  </a:lnTo>
                  <a:lnTo>
                    <a:pt x="676" y="149"/>
                  </a:lnTo>
                  <a:lnTo>
                    <a:pt x="668" y="154"/>
                  </a:lnTo>
                  <a:lnTo>
                    <a:pt x="668" y="154"/>
                  </a:lnTo>
                  <a:lnTo>
                    <a:pt x="668" y="162"/>
                  </a:lnTo>
                  <a:lnTo>
                    <a:pt x="667" y="171"/>
                  </a:lnTo>
                  <a:lnTo>
                    <a:pt x="667" y="171"/>
                  </a:lnTo>
                  <a:lnTo>
                    <a:pt x="668" y="184"/>
                  </a:lnTo>
                  <a:lnTo>
                    <a:pt x="668" y="190"/>
                  </a:lnTo>
                  <a:lnTo>
                    <a:pt x="668" y="197"/>
                  </a:lnTo>
                  <a:lnTo>
                    <a:pt x="668" y="197"/>
                  </a:lnTo>
                  <a:lnTo>
                    <a:pt x="662" y="223"/>
                  </a:lnTo>
                  <a:lnTo>
                    <a:pt x="662" y="223"/>
                  </a:lnTo>
                  <a:lnTo>
                    <a:pt x="657" y="235"/>
                  </a:lnTo>
                  <a:lnTo>
                    <a:pt x="657" y="241"/>
                  </a:lnTo>
                  <a:lnTo>
                    <a:pt x="657" y="243"/>
                  </a:lnTo>
                  <a:lnTo>
                    <a:pt x="658" y="244"/>
                  </a:lnTo>
                  <a:lnTo>
                    <a:pt x="658" y="244"/>
                  </a:lnTo>
                  <a:lnTo>
                    <a:pt x="660" y="244"/>
                  </a:lnTo>
                  <a:lnTo>
                    <a:pt x="662" y="243"/>
                  </a:lnTo>
                  <a:lnTo>
                    <a:pt x="667" y="241"/>
                  </a:lnTo>
                  <a:lnTo>
                    <a:pt x="667" y="241"/>
                  </a:lnTo>
                  <a:lnTo>
                    <a:pt x="675" y="240"/>
                  </a:lnTo>
                  <a:lnTo>
                    <a:pt x="680" y="240"/>
                  </a:lnTo>
                  <a:lnTo>
                    <a:pt x="683" y="241"/>
                  </a:lnTo>
                  <a:lnTo>
                    <a:pt x="683" y="241"/>
                  </a:lnTo>
                  <a:lnTo>
                    <a:pt x="685" y="243"/>
                  </a:lnTo>
                  <a:lnTo>
                    <a:pt x="686" y="246"/>
                  </a:lnTo>
                  <a:lnTo>
                    <a:pt x="686" y="258"/>
                  </a:lnTo>
                  <a:lnTo>
                    <a:pt x="685" y="269"/>
                  </a:lnTo>
                  <a:lnTo>
                    <a:pt x="683" y="276"/>
                  </a:lnTo>
                  <a:lnTo>
                    <a:pt x="681" y="286"/>
                  </a:lnTo>
                  <a:lnTo>
                    <a:pt x="693" y="292"/>
                  </a:lnTo>
                  <a:lnTo>
                    <a:pt x="703" y="290"/>
                  </a:lnTo>
                  <a:lnTo>
                    <a:pt x="711" y="284"/>
                  </a:lnTo>
                  <a:lnTo>
                    <a:pt x="722" y="276"/>
                  </a:lnTo>
                  <a:lnTo>
                    <a:pt x="729" y="276"/>
                  </a:lnTo>
                  <a:lnTo>
                    <a:pt x="731" y="287"/>
                  </a:lnTo>
                  <a:lnTo>
                    <a:pt x="731" y="290"/>
                  </a:lnTo>
                  <a:lnTo>
                    <a:pt x="731" y="290"/>
                  </a:lnTo>
                  <a:lnTo>
                    <a:pt x="729" y="290"/>
                  </a:lnTo>
                  <a:lnTo>
                    <a:pt x="729" y="292"/>
                  </a:lnTo>
                  <a:lnTo>
                    <a:pt x="731" y="295"/>
                  </a:lnTo>
                  <a:lnTo>
                    <a:pt x="736" y="302"/>
                  </a:lnTo>
                  <a:lnTo>
                    <a:pt x="736" y="302"/>
                  </a:lnTo>
                  <a:lnTo>
                    <a:pt x="737" y="307"/>
                  </a:lnTo>
                  <a:lnTo>
                    <a:pt x="736" y="315"/>
                  </a:lnTo>
                  <a:lnTo>
                    <a:pt x="732" y="330"/>
                  </a:lnTo>
                  <a:lnTo>
                    <a:pt x="732" y="330"/>
                  </a:lnTo>
                  <a:lnTo>
                    <a:pt x="729" y="343"/>
                  </a:lnTo>
                  <a:lnTo>
                    <a:pt x="726" y="348"/>
                  </a:lnTo>
                  <a:lnTo>
                    <a:pt x="722" y="353"/>
                  </a:lnTo>
                  <a:lnTo>
                    <a:pt x="722" y="353"/>
                  </a:lnTo>
                  <a:lnTo>
                    <a:pt x="719" y="358"/>
                  </a:lnTo>
                  <a:lnTo>
                    <a:pt x="719" y="358"/>
                  </a:lnTo>
                  <a:lnTo>
                    <a:pt x="721" y="359"/>
                  </a:lnTo>
                  <a:lnTo>
                    <a:pt x="724" y="363"/>
                  </a:lnTo>
                  <a:lnTo>
                    <a:pt x="729" y="366"/>
                  </a:lnTo>
                  <a:lnTo>
                    <a:pt x="729" y="366"/>
                  </a:lnTo>
                  <a:lnTo>
                    <a:pt x="741" y="384"/>
                  </a:lnTo>
                  <a:lnTo>
                    <a:pt x="747" y="392"/>
                  </a:lnTo>
                  <a:lnTo>
                    <a:pt x="754" y="397"/>
                  </a:lnTo>
                  <a:lnTo>
                    <a:pt x="754" y="397"/>
                  </a:lnTo>
                  <a:lnTo>
                    <a:pt x="762" y="400"/>
                  </a:lnTo>
                  <a:lnTo>
                    <a:pt x="767" y="402"/>
                  </a:lnTo>
                  <a:lnTo>
                    <a:pt x="770" y="405"/>
                  </a:lnTo>
                  <a:lnTo>
                    <a:pt x="782" y="425"/>
                  </a:lnTo>
                  <a:lnTo>
                    <a:pt x="782" y="425"/>
                  </a:lnTo>
                  <a:lnTo>
                    <a:pt x="785" y="428"/>
                  </a:lnTo>
                  <a:lnTo>
                    <a:pt x="786" y="430"/>
                  </a:lnTo>
                  <a:lnTo>
                    <a:pt x="795" y="435"/>
                  </a:lnTo>
                  <a:lnTo>
                    <a:pt x="795" y="435"/>
                  </a:lnTo>
                  <a:lnTo>
                    <a:pt x="786" y="438"/>
                  </a:lnTo>
                  <a:lnTo>
                    <a:pt x="777" y="441"/>
                  </a:lnTo>
                  <a:lnTo>
                    <a:pt x="768" y="443"/>
                  </a:lnTo>
                  <a:lnTo>
                    <a:pt x="763" y="441"/>
                  </a:lnTo>
                  <a:lnTo>
                    <a:pt x="760" y="440"/>
                  </a:lnTo>
                  <a:lnTo>
                    <a:pt x="760" y="440"/>
                  </a:lnTo>
                  <a:lnTo>
                    <a:pt x="755" y="438"/>
                  </a:lnTo>
                  <a:lnTo>
                    <a:pt x="752" y="438"/>
                  </a:lnTo>
                  <a:lnTo>
                    <a:pt x="749" y="440"/>
                  </a:lnTo>
                  <a:lnTo>
                    <a:pt x="747" y="441"/>
                  </a:lnTo>
                  <a:lnTo>
                    <a:pt x="742" y="450"/>
                  </a:lnTo>
                  <a:lnTo>
                    <a:pt x="739" y="458"/>
                  </a:lnTo>
                  <a:lnTo>
                    <a:pt x="739" y="458"/>
                  </a:lnTo>
                  <a:lnTo>
                    <a:pt x="736" y="463"/>
                  </a:lnTo>
                  <a:lnTo>
                    <a:pt x="731" y="466"/>
                  </a:lnTo>
                  <a:lnTo>
                    <a:pt x="718" y="469"/>
                  </a:lnTo>
                  <a:lnTo>
                    <a:pt x="718" y="469"/>
                  </a:lnTo>
                  <a:lnTo>
                    <a:pt x="708" y="469"/>
                  </a:lnTo>
                  <a:lnTo>
                    <a:pt x="701" y="468"/>
                  </a:lnTo>
                  <a:lnTo>
                    <a:pt x="686" y="460"/>
                  </a:lnTo>
                  <a:lnTo>
                    <a:pt x="686" y="460"/>
                  </a:lnTo>
                  <a:lnTo>
                    <a:pt x="683" y="460"/>
                  </a:lnTo>
                  <a:lnTo>
                    <a:pt x="681" y="461"/>
                  </a:lnTo>
                  <a:lnTo>
                    <a:pt x="678" y="466"/>
                  </a:lnTo>
                  <a:lnTo>
                    <a:pt x="676" y="481"/>
                  </a:lnTo>
                  <a:lnTo>
                    <a:pt x="676" y="481"/>
                  </a:lnTo>
                  <a:lnTo>
                    <a:pt x="676" y="487"/>
                  </a:lnTo>
                  <a:lnTo>
                    <a:pt x="675" y="496"/>
                  </a:lnTo>
                  <a:lnTo>
                    <a:pt x="673" y="512"/>
                  </a:lnTo>
                  <a:lnTo>
                    <a:pt x="672" y="519"/>
                  </a:lnTo>
                  <a:lnTo>
                    <a:pt x="667" y="524"/>
                  </a:lnTo>
                  <a:lnTo>
                    <a:pt x="660" y="527"/>
                  </a:lnTo>
                  <a:lnTo>
                    <a:pt x="650" y="527"/>
                  </a:lnTo>
                  <a:lnTo>
                    <a:pt x="650" y="527"/>
                  </a:lnTo>
                  <a:lnTo>
                    <a:pt x="645" y="525"/>
                  </a:lnTo>
                  <a:lnTo>
                    <a:pt x="640" y="524"/>
                  </a:lnTo>
                  <a:lnTo>
                    <a:pt x="632" y="517"/>
                  </a:lnTo>
                  <a:lnTo>
                    <a:pt x="622" y="512"/>
                  </a:lnTo>
                  <a:lnTo>
                    <a:pt x="617" y="510"/>
                  </a:lnTo>
                  <a:lnTo>
                    <a:pt x="614" y="510"/>
                  </a:lnTo>
                  <a:lnTo>
                    <a:pt x="614" y="510"/>
                  </a:lnTo>
                  <a:lnTo>
                    <a:pt x="604" y="510"/>
                  </a:lnTo>
                  <a:lnTo>
                    <a:pt x="601" y="512"/>
                  </a:lnTo>
                  <a:lnTo>
                    <a:pt x="599" y="514"/>
                  </a:lnTo>
                  <a:lnTo>
                    <a:pt x="599" y="519"/>
                  </a:lnTo>
                  <a:lnTo>
                    <a:pt x="601" y="525"/>
                  </a:lnTo>
                  <a:lnTo>
                    <a:pt x="604" y="537"/>
                  </a:lnTo>
                  <a:lnTo>
                    <a:pt x="606" y="543"/>
                  </a:lnTo>
                  <a:lnTo>
                    <a:pt x="603" y="548"/>
                  </a:lnTo>
                  <a:lnTo>
                    <a:pt x="603" y="548"/>
                  </a:lnTo>
                  <a:lnTo>
                    <a:pt x="598" y="550"/>
                  </a:lnTo>
                  <a:lnTo>
                    <a:pt x="589" y="551"/>
                  </a:lnTo>
                  <a:lnTo>
                    <a:pt x="575" y="553"/>
                  </a:lnTo>
                  <a:lnTo>
                    <a:pt x="575" y="553"/>
                  </a:lnTo>
                  <a:lnTo>
                    <a:pt x="570" y="553"/>
                  </a:lnTo>
                  <a:lnTo>
                    <a:pt x="566" y="551"/>
                  </a:lnTo>
                  <a:lnTo>
                    <a:pt x="560" y="547"/>
                  </a:lnTo>
                  <a:lnTo>
                    <a:pt x="553" y="540"/>
                  </a:lnTo>
                  <a:lnTo>
                    <a:pt x="550" y="538"/>
                  </a:lnTo>
                  <a:lnTo>
                    <a:pt x="545" y="537"/>
                  </a:lnTo>
                  <a:lnTo>
                    <a:pt x="545" y="537"/>
                  </a:lnTo>
                  <a:lnTo>
                    <a:pt x="540" y="537"/>
                  </a:lnTo>
                  <a:lnTo>
                    <a:pt x="537" y="537"/>
                  </a:lnTo>
                  <a:lnTo>
                    <a:pt x="534" y="538"/>
                  </a:lnTo>
                  <a:lnTo>
                    <a:pt x="532" y="542"/>
                  </a:lnTo>
                  <a:lnTo>
                    <a:pt x="529" y="547"/>
                  </a:lnTo>
                  <a:lnTo>
                    <a:pt x="524" y="551"/>
                  </a:lnTo>
                  <a:lnTo>
                    <a:pt x="524" y="551"/>
                  </a:lnTo>
                  <a:lnTo>
                    <a:pt x="512" y="555"/>
                  </a:lnTo>
                  <a:lnTo>
                    <a:pt x="502" y="556"/>
                  </a:lnTo>
                  <a:lnTo>
                    <a:pt x="502" y="556"/>
                  </a:lnTo>
                  <a:lnTo>
                    <a:pt x="498" y="553"/>
                  </a:lnTo>
                  <a:lnTo>
                    <a:pt x="494" y="551"/>
                  </a:lnTo>
                  <a:lnTo>
                    <a:pt x="491" y="553"/>
                  </a:lnTo>
                  <a:lnTo>
                    <a:pt x="491" y="553"/>
                  </a:lnTo>
                  <a:lnTo>
                    <a:pt x="483" y="565"/>
                  </a:lnTo>
                  <a:lnTo>
                    <a:pt x="479" y="568"/>
                  </a:lnTo>
                  <a:lnTo>
                    <a:pt x="476" y="570"/>
                  </a:lnTo>
                  <a:lnTo>
                    <a:pt x="475" y="568"/>
                  </a:lnTo>
                  <a:lnTo>
                    <a:pt x="475" y="568"/>
                  </a:lnTo>
                  <a:lnTo>
                    <a:pt x="471" y="566"/>
                  </a:lnTo>
                  <a:lnTo>
                    <a:pt x="470" y="563"/>
                  </a:lnTo>
                  <a:lnTo>
                    <a:pt x="470" y="556"/>
                  </a:lnTo>
                  <a:lnTo>
                    <a:pt x="470" y="550"/>
                  </a:lnTo>
                  <a:lnTo>
                    <a:pt x="468" y="547"/>
                  </a:lnTo>
                  <a:lnTo>
                    <a:pt x="466" y="543"/>
                  </a:lnTo>
                  <a:lnTo>
                    <a:pt x="466" y="543"/>
                  </a:lnTo>
                  <a:lnTo>
                    <a:pt x="461" y="547"/>
                  </a:lnTo>
                  <a:lnTo>
                    <a:pt x="456" y="551"/>
                  </a:lnTo>
                  <a:lnTo>
                    <a:pt x="445" y="563"/>
                  </a:lnTo>
                  <a:lnTo>
                    <a:pt x="440" y="570"/>
                  </a:lnTo>
                  <a:lnTo>
                    <a:pt x="433" y="573"/>
                  </a:lnTo>
                  <a:lnTo>
                    <a:pt x="429" y="574"/>
                  </a:lnTo>
                  <a:lnTo>
                    <a:pt x="427" y="573"/>
                  </a:lnTo>
                  <a:lnTo>
                    <a:pt x="424" y="571"/>
                  </a:lnTo>
                  <a:lnTo>
                    <a:pt x="424" y="571"/>
                  </a:lnTo>
                  <a:lnTo>
                    <a:pt x="420" y="570"/>
                  </a:lnTo>
                  <a:lnTo>
                    <a:pt x="415" y="566"/>
                  </a:lnTo>
                  <a:lnTo>
                    <a:pt x="407" y="563"/>
                  </a:lnTo>
                  <a:lnTo>
                    <a:pt x="407" y="563"/>
                  </a:lnTo>
                  <a:lnTo>
                    <a:pt x="397" y="556"/>
                  </a:lnTo>
                  <a:lnTo>
                    <a:pt x="394" y="553"/>
                  </a:lnTo>
                  <a:lnTo>
                    <a:pt x="388" y="551"/>
                  </a:lnTo>
                  <a:lnTo>
                    <a:pt x="388" y="551"/>
                  </a:lnTo>
                  <a:lnTo>
                    <a:pt x="384" y="551"/>
                  </a:lnTo>
                  <a:lnTo>
                    <a:pt x="383" y="550"/>
                  </a:lnTo>
                  <a:lnTo>
                    <a:pt x="381" y="545"/>
                  </a:lnTo>
                  <a:lnTo>
                    <a:pt x="379" y="540"/>
                  </a:lnTo>
                  <a:lnTo>
                    <a:pt x="381" y="533"/>
                  </a:lnTo>
                  <a:lnTo>
                    <a:pt x="381" y="527"/>
                  </a:lnTo>
                  <a:lnTo>
                    <a:pt x="379" y="522"/>
                  </a:lnTo>
                  <a:lnTo>
                    <a:pt x="378" y="520"/>
                  </a:lnTo>
                  <a:lnTo>
                    <a:pt x="376" y="520"/>
                  </a:lnTo>
                  <a:lnTo>
                    <a:pt x="369" y="522"/>
                  </a:lnTo>
                  <a:lnTo>
                    <a:pt x="369" y="522"/>
                  </a:lnTo>
                  <a:lnTo>
                    <a:pt x="363" y="524"/>
                  </a:lnTo>
                  <a:lnTo>
                    <a:pt x="356" y="525"/>
                  </a:lnTo>
                  <a:lnTo>
                    <a:pt x="345" y="525"/>
                  </a:lnTo>
                  <a:lnTo>
                    <a:pt x="333" y="524"/>
                  </a:lnTo>
                  <a:lnTo>
                    <a:pt x="320" y="524"/>
                  </a:lnTo>
                  <a:lnTo>
                    <a:pt x="320" y="524"/>
                  </a:lnTo>
                  <a:lnTo>
                    <a:pt x="310" y="525"/>
                  </a:lnTo>
                  <a:lnTo>
                    <a:pt x="301" y="525"/>
                  </a:lnTo>
                  <a:lnTo>
                    <a:pt x="292" y="522"/>
                  </a:lnTo>
                  <a:lnTo>
                    <a:pt x="284" y="517"/>
                  </a:lnTo>
                  <a:lnTo>
                    <a:pt x="284" y="517"/>
                  </a:lnTo>
                  <a:lnTo>
                    <a:pt x="278" y="514"/>
                  </a:lnTo>
                  <a:lnTo>
                    <a:pt x="273" y="512"/>
                  </a:lnTo>
                  <a:lnTo>
                    <a:pt x="266" y="514"/>
                  </a:lnTo>
                  <a:lnTo>
                    <a:pt x="259" y="515"/>
                  </a:lnTo>
                  <a:lnTo>
                    <a:pt x="248" y="517"/>
                  </a:lnTo>
                  <a:lnTo>
                    <a:pt x="243" y="517"/>
                  </a:lnTo>
                  <a:lnTo>
                    <a:pt x="238" y="514"/>
                  </a:lnTo>
                  <a:lnTo>
                    <a:pt x="238" y="514"/>
                  </a:lnTo>
                  <a:lnTo>
                    <a:pt x="232" y="506"/>
                  </a:lnTo>
                  <a:lnTo>
                    <a:pt x="232" y="501"/>
                  </a:lnTo>
                  <a:lnTo>
                    <a:pt x="232" y="496"/>
                  </a:lnTo>
                  <a:lnTo>
                    <a:pt x="232" y="496"/>
                  </a:lnTo>
                  <a:lnTo>
                    <a:pt x="233" y="489"/>
                  </a:lnTo>
                  <a:lnTo>
                    <a:pt x="235" y="484"/>
                  </a:lnTo>
                  <a:lnTo>
                    <a:pt x="241" y="474"/>
                  </a:lnTo>
                  <a:lnTo>
                    <a:pt x="243" y="469"/>
                  </a:lnTo>
                  <a:lnTo>
                    <a:pt x="241" y="464"/>
                  </a:lnTo>
                  <a:lnTo>
                    <a:pt x="240" y="460"/>
                  </a:lnTo>
                  <a:lnTo>
                    <a:pt x="233" y="455"/>
                  </a:lnTo>
                  <a:lnTo>
                    <a:pt x="233" y="455"/>
                  </a:lnTo>
                  <a:lnTo>
                    <a:pt x="230" y="451"/>
                  </a:lnTo>
                  <a:lnTo>
                    <a:pt x="228" y="446"/>
                  </a:lnTo>
                  <a:lnTo>
                    <a:pt x="227" y="440"/>
                  </a:lnTo>
                  <a:lnTo>
                    <a:pt x="227" y="440"/>
                  </a:lnTo>
                  <a:lnTo>
                    <a:pt x="225" y="437"/>
                  </a:lnTo>
                  <a:lnTo>
                    <a:pt x="222" y="437"/>
                  </a:lnTo>
                  <a:lnTo>
                    <a:pt x="215" y="437"/>
                  </a:lnTo>
                  <a:lnTo>
                    <a:pt x="202" y="437"/>
                  </a:lnTo>
                  <a:lnTo>
                    <a:pt x="202" y="437"/>
                  </a:lnTo>
                  <a:lnTo>
                    <a:pt x="192" y="435"/>
                  </a:lnTo>
                  <a:lnTo>
                    <a:pt x="182" y="433"/>
                  </a:lnTo>
                  <a:lnTo>
                    <a:pt x="172" y="428"/>
                  </a:lnTo>
                  <a:lnTo>
                    <a:pt x="164" y="423"/>
                  </a:lnTo>
                  <a:lnTo>
                    <a:pt x="164" y="423"/>
                  </a:lnTo>
                  <a:lnTo>
                    <a:pt x="156" y="418"/>
                  </a:lnTo>
                  <a:lnTo>
                    <a:pt x="153" y="418"/>
                  </a:lnTo>
                  <a:lnTo>
                    <a:pt x="151" y="422"/>
                  </a:lnTo>
                  <a:lnTo>
                    <a:pt x="151" y="427"/>
                  </a:lnTo>
                  <a:lnTo>
                    <a:pt x="153" y="438"/>
                  </a:lnTo>
                  <a:lnTo>
                    <a:pt x="156" y="450"/>
                  </a:lnTo>
                  <a:lnTo>
                    <a:pt x="156" y="450"/>
                  </a:lnTo>
                  <a:lnTo>
                    <a:pt x="154" y="455"/>
                  </a:lnTo>
                  <a:lnTo>
                    <a:pt x="151" y="461"/>
                  </a:lnTo>
                  <a:lnTo>
                    <a:pt x="148" y="463"/>
                  </a:lnTo>
                  <a:lnTo>
                    <a:pt x="146" y="463"/>
                  </a:lnTo>
                  <a:lnTo>
                    <a:pt x="143" y="463"/>
                  </a:lnTo>
                  <a:lnTo>
                    <a:pt x="141" y="461"/>
                  </a:lnTo>
                  <a:lnTo>
                    <a:pt x="141" y="461"/>
                  </a:lnTo>
                  <a:lnTo>
                    <a:pt x="140" y="455"/>
                  </a:lnTo>
                  <a:lnTo>
                    <a:pt x="140" y="448"/>
                  </a:lnTo>
                  <a:lnTo>
                    <a:pt x="140" y="441"/>
                  </a:lnTo>
                  <a:lnTo>
                    <a:pt x="138" y="437"/>
                  </a:lnTo>
                  <a:lnTo>
                    <a:pt x="138" y="437"/>
                  </a:lnTo>
                  <a:lnTo>
                    <a:pt x="136" y="433"/>
                  </a:lnTo>
                  <a:lnTo>
                    <a:pt x="133" y="432"/>
                  </a:lnTo>
                  <a:lnTo>
                    <a:pt x="130" y="433"/>
                  </a:lnTo>
                  <a:lnTo>
                    <a:pt x="125" y="437"/>
                  </a:lnTo>
                  <a:lnTo>
                    <a:pt x="118" y="443"/>
                  </a:lnTo>
                  <a:lnTo>
                    <a:pt x="115" y="450"/>
                  </a:lnTo>
                  <a:lnTo>
                    <a:pt x="115" y="450"/>
                  </a:lnTo>
                  <a:lnTo>
                    <a:pt x="112" y="456"/>
                  </a:lnTo>
                  <a:lnTo>
                    <a:pt x="110" y="466"/>
                  </a:lnTo>
                  <a:lnTo>
                    <a:pt x="108" y="474"/>
                  </a:lnTo>
                  <a:lnTo>
                    <a:pt x="105" y="479"/>
                  </a:lnTo>
                  <a:lnTo>
                    <a:pt x="90" y="483"/>
                  </a:lnTo>
                  <a:lnTo>
                    <a:pt x="90" y="483"/>
                  </a:lnTo>
                  <a:lnTo>
                    <a:pt x="90" y="481"/>
                  </a:lnTo>
                  <a:lnTo>
                    <a:pt x="89" y="479"/>
                  </a:lnTo>
                  <a:lnTo>
                    <a:pt x="84" y="476"/>
                  </a:lnTo>
                  <a:lnTo>
                    <a:pt x="84" y="476"/>
                  </a:lnTo>
                  <a:lnTo>
                    <a:pt x="77" y="468"/>
                  </a:lnTo>
                  <a:lnTo>
                    <a:pt x="71" y="458"/>
                  </a:lnTo>
                  <a:lnTo>
                    <a:pt x="71" y="458"/>
                  </a:lnTo>
                  <a:lnTo>
                    <a:pt x="71" y="453"/>
                  </a:lnTo>
                  <a:lnTo>
                    <a:pt x="69" y="446"/>
                  </a:lnTo>
                  <a:lnTo>
                    <a:pt x="69" y="446"/>
                  </a:lnTo>
                  <a:lnTo>
                    <a:pt x="67" y="441"/>
                  </a:lnTo>
                  <a:lnTo>
                    <a:pt x="71" y="435"/>
                  </a:lnTo>
                  <a:lnTo>
                    <a:pt x="71" y="435"/>
                  </a:lnTo>
                  <a:lnTo>
                    <a:pt x="72" y="430"/>
                  </a:lnTo>
                  <a:lnTo>
                    <a:pt x="72" y="422"/>
                  </a:lnTo>
                  <a:lnTo>
                    <a:pt x="72" y="414"/>
                  </a:lnTo>
                  <a:lnTo>
                    <a:pt x="72" y="410"/>
                  </a:lnTo>
                  <a:lnTo>
                    <a:pt x="71" y="409"/>
                  </a:lnTo>
                  <a:lnTo>
                    <a:pt x="71" y="409"/>
                  </a:lnTo>
                  <a:lnTo>
                    <a:pt x="62" y="404"/>
                  </a:lnTo>
                  <a:lnTo>
                    <a:pt x="54" y="400"/>
                  </a:lnTo>
                  <a:lnTo>
                    <a:pt x="54" y="400"/>
                  </a:lnTo>
                  <a:lnTo>
                    <a:pt x="51" y="399"/>
                  </a:lnTo>
                  <a:lnTo>
                    <a:pt x="48" y="396"/>
                  </a:lnTo>
                  <a:lnTo>
                    <a:pt x="46" y="389"/>
                  </a:lnTo>
                  <a:lnTo>
                    <a:pt x="43" y="384"/>
                  </a:lnTo>
                  <a:lnTo>
                    <a:pt x="41" y="382"/>
                  </a:lnTo>
                  <a:lnTo>
                    <a:pt x="39" y="382"/>
                  </a:lnTo>
                  <a:lnTo>
                    <a:pt x="39" y="382"/>
                  </a:lnTo>
                  <a:lnTo>
                    <a:pt x="35" y="382"/>
                  </a:lnTo>
                  <a:lnTo>
                    <a:pt x="33" y="381"/>
                  </a:lnTo>
                  <a:lnTo>
                    <a:pt x="28" y="374"/>
                  </a:lnTo>
                  <a:lnTo>
                    <a:pt x="28" y="374"/>
                  </a:lnTo>
                  <a:lnTo>
                    <a:pt x="23" y="368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0" y="353"/>
                  </a:lnTo>
                  <a:lnTo>
                    <a:pt x="3" y="343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7" y="328"/>
                  </a:lnTo>
                  <a:lnTo>
                    <a:pt x="15" y="328"/>
                  </a:lnTo>
                  <a:lnTo>
                    <a:pt x="15" y="328"/>
                  </a:lnTo>
                  <a:lnTo>
                    <a:pt x="21" y="330"/>
                  </a:lnTo>
                  <a:lnTo>
                    <a:pt x="28" y="331"/>
                  </a:lnTo>
                  <a:lnTo>
                    <a:pt x="28" y="331"/>
                  </a:lnTo>
                  <a:lnTo>
                    <a:pt x="36" y="333"/>
                  </a:lnTo>
                  <a:lnTo>
                    <a:pt x="44" y="333"/>
                  </a:lnTo>
                  <a:lnTo>
                    <a:pt x="44" y="333"/>
                  </a:lnTo>
                  <a:lnTo>
                    <a:pt x="49" y="335"/>
                  </a:lnTo>
                  <a:lnTo>
                    <a:pt x="56" y="336"/>
                  </a:lnTo>
                  <a:lnTo>
                    <a:pt x="61" y="338"/>
                  </a:lnTo>
                  <a:lnTo>
                    <a:pt x="64" y="338"/>
                  </a:lnTo>
                  <a:lnTo>
                    <a:pt x="67" y="336"/>
                  </a:lnTo>
                  <a:lnTo>
                    <a:pt x="67" y="336"/>
                  </a:lnTo>
                  <a:lnTo>
                    <a:pt x="76" y="331"/>
                  </a:lnTo>
                  <a:lnTo>
                    <a:pt x="82" y="328"/>
                  </a:lnTo>
                  <a:lnTo>
                    <a:pt x="90" y="328"/>
                  </a:lnTo>
                  <a:lnTo>
                    <a:pt x="100" y="330"/>
                  </a:lnTo>
                  <a:lnTo>
                    <a:pt x="100" y="330"/>
                  </a:lnTo>
                  <a:lnTo>
                    <a:pt x="107" y="333"/>
                  </a:lnTo>
                  <a:lnTo>
                    <a:pt x="112" y="335"/>
                  </a:lnTo>
                  <a:lnTo>
                    <a:pt x="117" y="335"/>
                  </a:lnTo>
                  <a:lnTo>
                    <a:pt x="117" y="335"/>
                  </a:lnTo>
                  <a:lnTo>
                    <a:pt x="125" y="331"/>
                  </a:lnTo>
                  <a:lnTo>
                    <a:pt x="130" y="330"/>
                  </a:lnTo>
                  <a:lnTo>
                    <a:pt x="135" y="328"/>
                  </a:lnTo>
                  <a:lnTo>
                    <a:pt x="135" y="328"/>
                  </a:lnTo>
                  <a:lnTo>
                    <a:pt x="140" y="330"/>
                  </a:lnTo>
                  <a:lnTo>
                    <a:pt x="143" y="330"/>
                  </a:lnTo>
                  <a:lnTo>
                    <a:pt x="146" y="331"/>
                  </a:lnTo>
                  <a:lnTo>
                    <a:pt x="151" y="331"/>
                  </a:lnTo>
                  <a:lnTo>
                    <a:pt x="151" y="331"/>
                  </a:lnTo>
                  <a:lnTo>
                    <a:pt x="161" y="327"/>
                  </a:lnTo>
                  <a:lnTo>
                    <a:pt x="163" y="318"/>
                  </a:lnTo>
                  <a:lnTo>
                    <a:pt x="163" y="318"/>
                  </a:lnTo>
                  <a:lnTo>
                    <a:pt x="163" y="313"/>
                  </a:lnTo>
                  <a:lnTo>
                    <a:pt x="164" y="310"/>
                  </a:lnTo>
                  <a:lnTo>
                    <a:pt x="168" y="302"/>
                  </a:lnTo>
                  <a:lnTo>
                    <a:pt x="168" y="302"/>
                  </a:lnTo>
                  <a:lnTo>
                    <a:pt x="169" y="299"/>
                  </a:lnTo>
                  <a:lnTo>
                    <a:pt x="169" y="294"/>
                  </a:lnTo>
                  <a:lnTo>
                    <a:pt x="169" y="290"/>
                  </a:lnTo>
                  <a:lnTo>
                    <a:pt x="169" y="286"/>
                  </a:lnTo>
                  <a:lnTo>
                    <a:pt x="169" y="286"/>
                  </a:lnTo>
                  <a:lnTo>
                    <a:pt x="171" y="284"/>
                  </a:lnTo>
                  <a:lnTo>
                    <a:pt x="171" y="281"/>
                  </a:lnTo>
                  <a:lnTo>
                    <a:pt x="169" y="276"/>
                  </a:lnTo>
                  <a:lnTo>
                    <a:pt x="169" y="276"/>
                  </a:lnTo>
                  <a:lnTo>
                    <a:pt x="169" y="272"/>
                  </a:lnTo>
                  <a:lnTo>
                    <a:pt x="169" y="267"/>
                  </a:lnTo>
                  <a:lnTo>
                    <a:pt x="172" y="266"/>
                  </a:lnTo>
                  <a:lnTo>
                    <a:pt x="176" y="264"/>
                  </a:lnTo>
                  <a:lnTo>
                    <a:pt x="176" y="264"/>
                  </a:lnTo>
                  <a:lnTo>
                    <a:pt x="181" y="263"/>
                  </a:lnTo>
                  <a:lnTo>
                    <a:pt x="182" y="259"/>
                  </a:lnTo>
                  <a:lnTo>
                    <a:pt x="186" y="254"/>
                  </a:lnTo>
                  <a:lnTo>
                    <a:pt x="189" y="251"/>
                  </a:lnTo>
                  <a:lnTo>
                    <a:pt x="189" y="251"/>
                  </a:lnTo>
                  <a:lnTo>
                    <a:pt x="192" y="249"/>
                  </a:lnTo>
                  <a:lnTo>
                    <a:pt x="194" y="248"/>
                  </a:lnTo>
                  <a:lnTo>
                    <a:pt x="194" y="241"/>
                  </a:lnTo>
                  <a:lnTo>
                    <a:pt x="194" y="230"/>
                  </a:lnTo>
                  <a:lnTo>
                    <a:pt x="194" y="230"/>
                  </a:lnTo>
                  <a:lnTo>
                    <a:pt x="195" y="225"/>
                  </a:lnTo>
                  <a:lnTo>
                    <a:pt x="199" y="220"/>
                  </a:lnTo>
                  <a:lnTo>
                    <a:pt x="202" y="217"/>
                  </a:lnTo>
                  <a:lnTo>
                    <a:pt x="202" y="212"/>
                  </a:lnTo>
                  <a:lnTo>
                    <a:pt x="202" y="212"/>
                  </a:lnTo>
                  <a:lnTo>
                    <a:pt x="202" y="207"/>
                  </a:lnTo>
                  <a:lnTo>
                    <a:pt x="202" y="202"/>
                  </a:lnTo>
                  <a:lnTo>
                    <a:pt x="204" y="190"/>
                  </a:lnTo>
                  <a:lnTo>
                    <a:pt x="204" y="185"/>
                  </a:lnTo>
                  <a:lnTo>
                    <a:pt x="204" y="180"/>
                  </a:lnTo>
                  <a:lnTo>
                    <a:pt x="202" y="176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2" y="167"/>
                  </a:lnTo>
                  <a:lnTo>
                    <a:pt x="191" y="166"/>
                  </a:lnTo>
                  <a:lnTo>
                    <a:pt x="189" y="162"/>
                  </a:lnTo>
                  <a:lnTo>
                    <a:pt x="189" y="162"/>
                  </a:lnTo>
                  <a:lnTo>
                    <a:pt x="187" y="156"/>
                  </a:lnTo>
                  <a:lnTo>
                    <a:pt x="184" y="153"/>
                  </a:lnTo>
                  <a:lnTo>
                    <a:pt x="181" y="149"/>
                  </a:lnTo>
                  <a:lnTo>
                    <a:pt x="179" y="149"/>
                  </a:lnTo>
                  <a:lnTo>
                    <a:pt x="171" y="149"/>
                  </a:lnTo>
                  <a:lnTo>
                    <a:pt x="168" y="148"/>
                  </a:lnTo>
                  <a:lnTo>
                    <a:pt x="163" y="144"/>
                  </a:lnTo>
                  <a:lnTo>
                    <a:pt x="163" y="144"/>
                  </a:lnTo>
                  <a:lnTo>
                    <a:pt x="159" y="141"/>
                  </a:lnTo>
                  <a:lnTo>
                    <a:pt x="159" y="136"/>
                  </a:lnTo>
                  <a:lnTo>
                    <a:pt x="159" y="13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59" y="121"/>
                  </a:lnTo>
                  <a:lnTo>
                    <a:pt x="158" y="120"/>
                  </a:lnTo>
                  <a:lnTo>
                    <a:pt x="156" y="116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64" y="100"/>
                  </a:lnTo>
                  <a:lnTo>
                    <a:pt x="164" y="100"/>
                  </a:lnTo>
                  <a:lnTo>
                    <a:pt x="169" y="98"/>
                  </a:lnTo>
                  <a:lnTo>
                    <a:pt x="174" y="98"/>
                  </a:lnTo>
                  <a:lnTo>
                    <a:pt x="174" y="98"/>
                  </a:lnTo>
                  <a:lnTo>
                    <a:pt x="176" y="97"/>
                  </a:lnTo>
                  <a:lnTo>
                    <a:pt x="177" y="95"/>
                  </a:lnTo>
                  <a:lnTo>
                    <a:pt x="179" y="93"/>
                  </a:lnTo>
                  <a:lnTo>
                    <a:pt x="181" y="92"/>
                  </a:lnTo>
                  <a:lnTo>
                    <a:pt x="181" y="92"/>
                  </a:lnTo>
                  <a:lnTo>
                    <a:pt x="192" y="88"/>
                  </a:lnTo>
                  <a:lnTo>
                    <a:pt x="204" y="88"/>
                  </a:lnTo>
                  <a:lnTo>
                    <a:pt x="215" y="92"/>
                  </a:lnTo>
                  <a:lnTo>
                    <a:pt x="215" y="92"/>
                  </a:lnTo>
                  <a:lnTo>
                    <a:pt x="225" y="95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40" y="95"/>
                  </a:lnTo>
                  <a:lnTo>
                    <a:pt x="245" y="90"/>
                  </a:lnTo>
                  <a:lnTo>
                    <a:pt x="250" y="87"/>
                  </a:lnTo>
                  <a:lnTo>
                    <a:pt x="255" y="85"/>
                  </a:lnTo>
                  <a:lnTo>
                    <a:pt x="255" y="85"/>
                  </a:lnTo>
                  <a:lnTo>
                    <a:pt x="258" y="93"/>
                  </a:lnTo>
                  <a:lnTo>
                    <a:pt x="259" y="95"/>
                  </a:lnTo>
                  <a:lnTo>
                    <a:pt x="261" y="93"/>
                  </a:lnTo>
                  <a:lnTo>
                    <a:pt x="266" y="92"/>
                  </a:lnTo>
                  <a:lnTo>
                    <a:pt x="273" y="88"/>
                  </a:lnTo>
                  <a:lnTo>
                    <a:pt x="273" y="88"/>
                  </a:lnTo>
                  <a:lnTo>
                    <a:pt x="279" y="88"/>
                  </a:lnTo>
                  <a:lnTo>
                    <a:pt x="282" y="88"/>
                  </a:lnTo>
                  <a:lnTo>
                    <a:pt x="286" y="87"/>
                  </a:lnTo>
                  <a:lnTo>
                    <a:pt x="286" y="87"/>
                  </a:lnTo>
                  <a:lnTo>
                    <a:pt x="296" y="84"/>
                  </a:lnTo>
                  <a:lnTo>
                    <a:pt x="301" y="80"/>
                  </a:lnTo>
                  <a:lnTo>
                    <a:pt x="302" y="77"/>
                  </a:lnTo>
                  <a:lnTo>
                    <a:pt x="302" y="77"/>
                  </a:lnTo>
                  <a:lnTo>
                    <a:pt x="302" y="70"/>
                  </a:lnTo>
                  <a:lnTo>
                    <a:pt x="304" y="62"/>
                  </a:lnTo>
                  <a:lnTo>
                    <a:pt x="307" y="57"/>
                  </a:lnTo>
                  <a:lnTo>
                    <a:pt x="310" y="54"/>
                  </a:lnTo>
                  <a:lnTo>
                    <a:pt x="314" y="52"/>
                  </a:lnTo>
                  <a:lnTo>
                    <a:pt x="314" y="52"/>
                  </a:lnTo>
                  <a:lnTo>
                    <a:pt x="320" y="49"/>
                  </a:lnTo>
                  <a:lnTo>
                    <a:pt x="325" y="46"/>
                  </a:lnTo>
                  <a:lnTo>
                    <a:pt x="328" y="46"/>
                  </a:lnTo>
                  <a:lnTo>
                    <a:pt x="328" y="46"/>
                  </a:lnTo>
                  <a:lnTo>
                    <a:pt x="335" y="46"/>
                  </a:lnTo>
                  <a:lnTo>
                    <a:pt x="338" y="44"/>
                  </a:lnTo>
                  <a:lnTo>
                    <a:pt x="340" y="41"/>
                  </a:lnTo>
                  <a:lnTo>
                    <a:pt x="343" y="36"/>
                  </a:lnTo>
                  <a:lnTo>
                    <a:pt x="343" y="36"/>
                  </a:lnTo>
                  <a:lnTo>
                    <a:pt x="350" y="34"/>
                  </a:lnTo>
                  <a:lnTo>
                    <a:pt x="356" y="34"/>
                  </a:lnTo>
                  <a:lnTo>
                    <a:pt x="356" y="34"/>
                  </a:lnTo>
                  <a:lnTo>
                    <a:pt x="360" y="31"/>
                  </a:lnTo>
                  <a:lnTo>
                    <a:pt x="363" y="26"/>
                  </a:lnTo>
                  <a:lnTo>
                    <a:pt x="368" y="20"/>
                  </a:lnTo>
                  <a:lnTo>
                    <a:pt x="373" y="16"/>
                  </a:lnTo>
                  <a:lnTo>
                    <a:pt x="373" y="16"/>
                  </a:lnTo>
                  <a:lnTo>
                    <a:pt x="383" y="10"/>
                  </a:lnTo>
                  <a:lnTo>
                    <a:pt x="394" y="3"/>
                  </a:lnTo>
                  <a:lnTo>
                    <a:pt x="399" y="1"/>
                  </a:lnTo>
                  <a:lnTo>
                    <a:pt x="404" y="0"/>
                  </a:lnTo>
                  <a:lnTo>
                    <a:pt x="409" y="1"/>
                  </a:lnTo>
                  <a:lnTo>
                    <a:pt x="414" y="5"/>
                  </a:lnTo>
                  <a:lnTo>
                    <a:pt x="422" y="15"/>
                  </a:lnTo>
                  <a:lnTo>
                    <a:pt x="422" y="15"/>
                  </a:lnTo>
                  <a:lnTo>
                    <a:pt x="425" y="16"/>
                  </a:lnTo>
                  <a:lnTo>
                    <a:pt x="429" y="16"/>
                  </a:lnTo>
                  <a:lnTo>
                    <a:pt x="429" y="16"/>
                  </a:lnTo>
                  <a:lnTo>
                    <a:pt x="433" y="16"/>
                  </a:lnTo>
                  <a:lnTo>
                    <a:pt x="435" y="16"/>
                  </a:lnTo>
                  <a:lnTo>
                    <a:pt x="435" y="20"/>
                  </a:lnTo>
                  <a:lnTo>
                    <a:pt x="433" y="24"/>
                  </a:lnTo>
                  <a:lnTo>
                    <a:pt x="435" y="26"/>
                  </a:lnTo>
                  <a:lnTo>
                    <a:pt x="438" y="28"/>
                  </a:lnTo>
                  <a:lnTo>
                    <a:pt x="438" y="28"/>
                  </a:lnTo>
                  <a:lnTo>
                    <a:pt x="445" y="31"/>
                  </a:lnTo>
                  <a:lnTo>
                    <a:pt x="447" y="34"/>
                  </a:lnTo>
                  <a:lnTo>
                    <a:pt x="447" y="38"/>
                  </a:lnTo>
                  <a:lnTo>
                    <a:pt x="447" y="41"/>
                  </a:lnTo>
                  <a:lnTo>
                    <a:pt x="443" y="47"/>
                  </a:lnTo>
                  <a:lnTo>
                    <a:pt x="443" y="51"/>
                  </a:lnTo>
                  <a:lnTo>
                    <a:pt x="445" y="52"/>
                  </a:lnTo>
                  <a:lnTo>
                    <a:pt x="445" y="52"/>
                  </a:lnTo>
                  <a:lnTo>
                    <a:pt x="456" y="56"/>
                  </a:lnTo>
                  <a:lnTo>
                    <a:pt x="465" y="57"/>
                  </a:lnTo>
                  <a:lnTo>
                    <a:pt x="465" y="57"/>
                  </a:lnTo>
                  <a:lnTo>
                    <a:pt x="466" y="62"/>
                  </a:lnTo>
                  <a:lnTo>
                    <a:pt x="468" y="66"/>
                  </a:lnTo>
                  <a:lnTo>
                    <a:pt x="470" y="70"/>
                  </a:lnTo>
                  <a:lnTo>
                    <a:pt x="473" y="72"/>
                  </a:lnTo>
                  <a:lnTo>
                    <a:pt x="473" y="72"/>
                  </a:lnTo>
                  <a:lnTo>
                    <a:pt x="479" y="74"/>
                  </a:lnTo>
                  <a:lnTo>
                    <a:pt x="484" y="75"/>
                  </a:lnTo>
                  <a:lnTo>
                    <a:pt x="489" y="80"/>
                  </a:lnTo>
                  <a:lnTo>
                    <a:pt x="493" y="82"/>
                  </a:lnTo>
                  <a:lnTo>
                    <a:pt x="496" y="82"/>
                  </a:lnTo>
                  <a:lnTo>
                    <a:pt x="499" y="79"/>
                  </a:lnTo>
                  <a:lnTo>
                    <a:pt x="502" y="72"/>
                  </a:lnTo>
                  <a:lnTo>
                    <a:pt x="502" y="72"/>
                  </a:lnTo>
                  <a:lnTo>
                    <a:pt x="506" y="69"/>
                  </a:lnTo>
                  <a:lnTo>
                    <a:pt x="511" y="66"/>
                  </a:lnTo>
                  <a:lnTo>
                    <a:pt x="519" y="62"/>
                  </a:lnTo>
                  <a:lnTo>
                    <a:pt x="519" y="62"/>
                  </a:lnTo>
                  <a:lnTo>
                    <a:pt x="522" y="61"/>
                  </a:lnTo>
                  <a:lnTo>
                    <a:pt x="527" y="57"/>
                  </a:lnTo>
                  <a:lnTo>
                    <a:pt x="530" y="54"/>
                  </a:lnTo>
                  <a:lnTo>
                    <a:pt x="534" y="52"/>
                  </a:lnTo>
                  <a:lnTo>
                    <a:pt x="534" y="52"/>
                  </a:lnTo>
                  <a:lnTo>
                    <a:pt x="535" y="52"/>
                  </a:lnTo>
                  <a:lnTo>
                    <a:pt x="535" y="52"/>
                  </a:lnTo>
                  <a:lnTo>
                    <a:pt x="535" y="61"/>
                  </a:lnTo>
                  <a:lnTo>
                    <a:pt x="537" y="64"/>
                  </a:lnTo>
                  <a:lnTo>
                    <a:pt x="535" y="69"/>
                  </a:lnTo>
                  <a:lnTo>
                    <a:pt x="535" y="69"/>
                  </a:lnTo>
                  <a:lnTo>
                    <a:pt x="535" y="72"/>
                  </a:lnTo>
                  <a:lnTo>
                    <a:pt x="535" y="75"/>
                  </a:lnTo>
                  <a:lnTo>
                    <a:pt x="537" y="77"/>
                  </a:lnTo>
                  <a:lnTo>
                    <a:pt x="540" y="79"/>
                  </a:lnTo>
                  <a:lnTo>
                    <a:pt x="545" y="80"/>
                  </a:lnTo>
                  <a:lnTo>
                    <a:pt x="553" y="79"/>
                  </a:lnTo>
                  <a:lnTo>
                    <a:pt x="553" y="79"/>
                  </a:lnTo>
                  <a:lnTo>
                    <a:pt x="558" y="79"/>
                  </a:lnTo>
                  <a:lnTo>
                    <a:pt x="563" y="79"/>
                  </a:lnTo>
                  <a:lnTo>
                    <a:pt x="563" y="79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Freeform 54"/>
            <p:cNvSpPr>
              <a:spLocks noEditPoints="1"/>
            </p:cNvSpPr>
            <p:nvPr/>
          </p:nvSpPr>
          <p:spPr bwMode="auto">
            <a:xfrm>
              <a:off x="5105400" y="1231901"/>
              <a:ext cx="881063" cy="1152525"/>
            </a:xfrm>
            <a:custGeom>
              <a:avLst/>
              <a:gdLst>
                <a:gd name="T0" fmla="*/ 424 w 555"/>
                <a:gd name="T1" fmla="*/ 251 h 726"/>
                <a:gd name="T2" fmla="*/ 408 w 555"/>
                <a:gd name="T3" fmla="*/ 248 h 726"/>
                <a:gd name="T4" fmla="*/ 416 w 555"/>
                <a:gd name="T5" fmla="*/ 517 h 726"/>
                <a:gd name="T6" fmla="*/ 383 w 555"/>
                <a:gd name="T7" fmla="*/ 543 h 726"/>
                <a:gd name="T8" fmla="*/ 355 w 555"/>
                <a:gd name="T9" fmla="*/ 583 h 726"/>
                <a:gd name="T10" fmla="*/ 321 w 555"/>
                <a:gd name="T11" fmla="*/ 584 h 726"/>
                <a:gd name="T12" fmla="*/ 286 w 555"/>
                <a:gd name="T13" fmla="*/ 632 h 726"/>
                <a:gd name="T14" fmla="*/ 242 w 555"/>
                <a:gd name="T15" fmla="*/ 668 h 726"/>
                <a:gd name="T16" fmla="*/ 191 w 555"/>
                <a:gd name="T17" fmla="*/ 699 h 726"/>
                <a:gd name="T18" fmla="*/ 173 w 555"/>
                <a:gd name="T19" fmla="*/ 704 h 726"/>
                <a:gd name="T20" fmla="*/ 124 w 555"/>
                <a:gd name="T21" fmla="*/ 681 h 726"/>
                <a:gd name="T22" fmla="*/ 92 w 555"/>
                <a:gd name="T23" fmla="*/ 647 h 726"/>
                <a:gd name="T24" fmla="*/ 87 w 555"/>
                <a:gd name="T25" fmla="*/ 594 h 726"/>
                <a:gd name="T26" fmla="*/ 94 w 555"/>
                <a:gd name="T27" fmla="*/ 550 h 726"/>
                <a:gd name="T28" fmla="*/ 128 w 555"/>
                <a:gd name="T29" fmla="*/ 501 h 726"/>
                <a:gd name="T30" fmla="*/ 106 w 555"/>
                <a:gd name="T31" fmla="*/ 484 h 726"/>
                <a:gd name="T32" fmla="*/ 83 w 555"/>
                <a:gd name="T33" fmla="*/ 461 h 726"/>
                <a:gd name="T34" fmla="*/ 56 w 555"/>
                <a:gd name="T35" fmla="*/ 451 h 726"/>
                <a:gd name="T36" fmla="*/ 22 w 555"/>
                <a:gd name="T37" fmla="*/ 384 h 726"/>
                <a:gd name="T38" fmla="*/ 4 w 555"/>
                <a:gd name="T39" fmla="*/ 318 h 726"/>
                <a:gd name="T40" fmla="*/ 10 w 555"/>
                <a:gd name="T41" fmla="*/ 258 h 726"/>
                <a:gd name="T42" fmla="*/ 28 w 555"/>
                <a:gd name="T43" fmla="*/ 212 h 726"/>
                <a:gd name="T44" fmla="*/ 81 w 555"/>
                <a:gd name="T45" fmla="*/ 179 h 726"/>
                <a:gd name="T46" fmla="*/ 104 w 555"/>
                <a:gd name="T47" fmla="*/ 179 h 726"/>
                <a:gd name="T48" fmla="*/ 145 w 555"/>
                <a:gd name="T49" fmla="*/ 172 h 726"/>
                <a:gd name="T50" fmla="*/ 153 w 555"/>
                <a:gd name="T51" fmla="*/ 139 h 726"/>
                <a:gd name="T52" fmla="*/ 133 w 555"/>
                <a:gd name="T53" fmla="*/ 143 h 726"/>
                <a:gd name="T54" fmla="*/ 135 w 555"/>
                <a:gd name="T55" fmla="*/ 126 h 726"/>
                <a:gd name="T56" fmla="*/ 137 w 555"/>
                <a:gd name="T57" fmla="*/ 108 h 726"/>
                <a:gd name="T58" fmla="*/ 110 w 555"/>
                <a:gd name="T59" fmla="*/ 90 h 726"/>
                <a:gd name="T60" fmla="*/ 168 w 555"/>
                <a:gd name="T61" fmla="*/ 52 h 726"/>
                <a:gd name="T62" fmla="*/ 222 w 555"/>
                <a:gd name="T63" fmla="*/ 13 h 726"/>
                <a:gd name="T64" fmla="*/ 278 w 555"/>
                <a:gd name="T65" fmla="*/ 28 h 726"/>
                <a:gd name="T66" fmla="*/ 326 w 555"/>
                <a:gd name="T67" fmla="*/ 0 h 726"/>
                <a:gd name="T68" fmla="*/ 363 w 555"/>
                <a:gd name="T69" fmla="*/ 13 h 726"/>
                <a:gd name="T70" fmla="*/ 368 w 555"/>
                <a:gd name="T71" fmla="*/ 43 h 726"/>
                <a:gd name="T72" fmla="*/ 357 w 555"/>
                <a:gd name="T73" fmla="*/ 77 h 726"/>
                <a:gd name="T74" fmla="*/ 398 w 555"/>
                <a:gd name="T75" fmla="*/ 100 h 726"/>
                <a:gd name="T76" fmla="*/ 398 w 555"/>
                <a:gd name="T77" fmla="*/ 123 h 726"/>
                <a:gd name="T78" fmla="*/ 362 w 555"/>
                <a:gd name="T79" fmla="*/ 110 h 726"/>
                <a:gd name="T80" fmla="*/ 321 w 555"/>
                <a:gd name="T81" fmla="*/ 131 h 726"/>
                <a:gd name="T82" fmla="*/ 352 w 555"/>
                <a:gd name="T83" fmla="*/ 149 h 726"/>
                <a:gd name="T84" fmla="*/ 360 w 555"/>
                <a:gd name="T85" fmla="*/ 166 h 726"/>
                <a:gd name="T86" fmla="*/ 411 w 555"/>
                <a:gd name="T87" fmla="*/ 202 h 726"/>
                <a:gd name="T88" fmla="*/ 434 w 555"/>
                <a:gd name="T89" fmla="*/ 243 h 726"/>
                <a:gd name="T90" fmla="*/ 383 w 555"/>
                <a:gd name="T91" fmla="*/ 238 h 726"/>
                <a:gd name="T92" fmla="*/ 370 w 555"/>
                <a:gd name="T93" fmla="*/ 276 h 726"/>
                <a:gd name="T94" fmla="*/ 380 w 555"/>
                <a:gd name="T95" fmla="*/ 302 h 726"/>
                <a:gd name="T96" fmla="*/ 391 w 555"/>
                <a:gd name="T97" fmla="*/ 335 h 726"/>
                <a:gd name="T98" fmla="*/ 381 w 555"/>
                <a:gd name="T99" fmla="*/ 345 h 726"/>
                <a:gd name="T100" fmla="*/ 376 w 555"/>
                <a:gd name="T101" fmla="*/ 382 h 726"/>
                <a:gd name="T102" fmla="*/ 378 w 555"/>
                <a:gd name="T103" fmla="*/ 435 h 726"/>
                <a:gd name="T104" fmla="*/ 409 w 555"/>
                <a:gd name="T105" fmla="*/ 463 h 726"/>
                <a:gd name="T106" fmla="*/ 537 w 555"/>
                <a:gd name="T107" fmla="*/ 202 h 726"/>
                <a:gd name="T108" fmla="*/ 526 w 555"/>
                <a:gd name="T109" fmla="*/ 180 h 726"/>
                <a:gd name="T110" fmla="*/ 463 w 555"/>
                <a:gd name="T111" fmla="*/ 171 h 726"/>
                <a:gd name="T112" fmla="*/ 481 w 555"/>
                <a:gd name="T113" fmla="*/ 222 h 726"/>
                <a:gd name="T114" fmla="*/ 532 w 555"/>
                <a:gd name="T115" fmla="*/ 230 h 726"/>
                <a:gd name="T116" fmla="*/ 547 w 555"/>
                <a:gd name="T117" fmla="*/ 222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5" h="726">
                  <a:moveTo>
                    <a:pt x="432" y="253"/>
                  </a:moveTo>
                  <a:lnTo>
                    <a:pt x="432" y="253"/>
                  </a:lnTo>
                  <a:lnTo>
                    <a:pt x="431" y="249"/>
                  </a:lnTo>
                  <a:lnTo>
                    <a:pt x="431" y="249"/>
                  </a:lnTo>
                  <a:lnTo>
                    <a:pt x="431" y="248"/>
                  </a:lnTo>
                  <a:lnTo>
                    <a:pt x="429" y="248"/>
                  </a:lnTo>
                  <a:lnTo>
                    <a:pt x="429" y="248"/>
                  </a:lnTo>
                  <a:lnTo>
                    <a:pt x="426" y="248"/>
                  </a:lnTo>
                  <a:lnTo>
                    <a:pt x="426" y="248"/>
                  </a:lnTo>
                  <a:lnTo>
                    <a:pt x="424" y="249"/>
                  </a:lnTo>
                  <a:lnTo>
                    <a:pt x="424" y="251"/>
                  </a:lnTo>
                  <a:lnTo>
                    <a:pt x="424" y="251"/>
                  </a:lnTo>
                  <a:lnTo>
                    <a:pt x="426" y="254"/>
                  </a:lnTo>
                  <a:lnTo>
                    <a:pt x="426" y="254"/>
                  </a:lnTo>
                  <a:lnTo>
                    <a:pt x="427" y="254"/>
                  </a:lnTo>
                  <a:lnTo>
                    <a:pt x="429" y="256"/>
                  </a:lnTo>
                  <a:lnTo>
                    <a:pt x="432" y="253"/>
                  </a:lnTo>
                  <a:close/>
                  <a:moveTo>
                    <a:pt x="413" y="246"/>
                  </a:moveTo>
                  <a:lnTo>
                    <a:pt x="413" y="246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09" y="246"/>
                  </a:lnTo>
                  <a:lnTo>
                    <a:pt x="409" y="246"/>
                  </a:lnTo>
                  <a:lnTo>
                    <a:pt x="408" y="248"/>
                  </a:lnTo>
                  <a:lnTo>
                    <a:pt x="409" y="249"/>
                  </a:lnTo>
                  <a:lnTo>
                    <a:pt x="409" y="249"/>
                  </a:lnTo>
                  <a:lnTo>
                    <a:pt x="411" y="249"/>
                  </a:lnTo>
                  <a:lnTo>
                    <a:pt x="411" y="249"/>
                  </a:lnTo>
                  <a:lnTo>
                    <a:pt x="416" y="248"/>
                  </a:lnTo>
                  <a:lnTo>
                    <a:pt x="413" y="246"/>
                  </a:lnTo>
                  <a:close/>
                  <a:moveTo>
                    <a:pt x="437" y="494"/>
                  </a:moveTo>
                  <a:lnTo>
                    <a:pt x="422" y="501"/>
                  </a:lnTo>
                  <a:lnTo>
                    <a:pt x="422" y="501"/>
                  </a:lnTo>
                  <a:lnTo>
                    <a:pt x="419" y="506"/>
                  </a:lnTo>
                  <a:lnTo>
                    <a:pt x="417" y="512"/>
                  </a:lnTo>
                  <a:lnTo>
                    <a:pt x="416" y="517"/>
                  </a:lnTo>
                  <a:lnTo>
                    <a:pt x="414" y="522"/>
                  </a:lnTo>
                  <a:lnTo>
                    <a:pt x="414" y="522"/>
                  </a:lnTo>
                  <a:lnTo>
                    <a:pt x="411" y="524"/>
                  </a:lnTo>
                  <a:lnTo>
                    <a:pt x="408" y="525"/>
                  </a:lnTo>
                  <a:lnTo>
                    <a:pt x="404" y="527"/>
                  </a:lnTo>
                  <a:lnTo>
                    <a:pt x="403" y="530"/>
                  </a:lnTo>
                  <a:lnTo>
                    <a:pt x="403" y="530"/>
                  </a:lnTo>
                  <a:lnTo>
                    <a:pt x="398" y="537"/>
                  </a:lnTo>
                  <a:lnTo>
                    <a:pt x="394" y="540"/>
                  </a:lnTo>
                  <a:lnTo>
                    <a:pt x="390" y="542"/>
                  </a:lnTo>
                  <a:lnTo>
                    <a:pt x="383" y="543"/>
                  </a:lnTo>
                  <a:lnTo>
                    <a:pt x="383" y="543"/>
                  </a:lnTo>
                  <a:lnTo>
                    <a:pt x="380" y="547"/>
                  </a:lnTo>
                  <a:lnTo>
                    <a:pt x="376" y="550"/>
                  </a:lnTo>
                  <a:lnTo>
                    <a:pt x="373" y="558"/>
                  </a:lnTo>
                  <a:lnTo>
                    <a:pt x="370" y="566"/>
                  </a:lnTo>
                  <a:lnTo>
                    <a:pt x="367" y="570"/>
                  </a:lnTo>
                  <a:lnTo>
                    <a:pt x="365" y="571"/>
                  </a:lnTo>
                  <a:lnTo>
                    <a:pt x="365" y="571"/>
                  </a:lnTo>
                  <a:lnTo>
                    <a:pt x="362" y="578"/>
                  </a:lnTo>
                  <a:lnTo>
                    <a:pt x="358" y="581"/>
                  </a:lnTo>
                  <a:lnTo>
                    <a:pt x="357" y="583"/>
                  </a:lnTo>
                  <a:lnTo>
                    <a:pt x="357" y="583"/>
                  </a:lnTo>
                  <a:lnTo>
                    <a:pt x="355" y="583"/>
                  </a:lnTo>
                  <a:lnTo>
                    <a:pt x="352" y="581"/>
                  </a:lnTo>
                  <a:lnTo>
                    <a:pt x="345" y="574"/>
                  </a:lnTo>
                  <a:lnTo>
                    <a:pt x="335" y="563"/>
                  </a:lnTo>
                  <a:lnTo>
                    <a:pt x="335" y="563"/>
                  </a:lnTo>
                  <a:lnTo>
                    <a:pt x="327" y="553"/>
                  </a:lnTo>
                  <a:lnTo>
                    <a:pt x="322" y="548"/>
                  </a:lnTo>
                  <a:lnTo>
                    <a:pt x="319" y="548"/>
                  </a:lnTo>
                  <a:lnTo>
                    <a:pt x="317" y="548"/>
                  </a:lnTo>
                  <a:lnTo>
                    <a:pt x="317" y="548"/>
                  </a:lnTo>
                  <a:lnTo>
                    <a:pt x="317" y="561"/>
                  </a:lnTo>
                  <a:lnTo>
                    <a:pt x="321" y="576"/>
                  </a:lnTo>
                  <a:lnTo>
                    <a:pt x="321" y="584"/>
                  </a:lnTo>
                  <a:lnTo>
                    <a:pt x="321" y="591"/>
                  </a:lnTo>
                  <a:lnTo>
                    <a:pt x="317" y="597"/>
                  </a:lnTo>
                  <a:lnTo>
                    <a:pt x="312" y="601"/>
                  </a:lnTo>
                  <a:lnTo>
                    <a:pt x="312" y="601"/>
                  </a:lnTo>
                  <a:lnTo>
                    <a:pt x="301" y="607"/>
                  </a:lnTo>
                  <a:lnTo>
                    <a:pt x="298" y="611"/>
                  </a:lnTo>
                  <a:lnTo>
                    <a:pt x="296" y="614"/>
                  </a:lnTo>
                  <a:lnTo>
                    <a:pt x="294" y="616"/>
                  </a:lnTo>
                  <a:lnTo>
                    <a:pt x="294" y="616"/>
                  </a:lnTo>
                  <a:lnTo>
                    <a:pt x="294" y="622"/>
                  </a:lnTo>
                  <a:lnTo>
                    <a:pt x="294" y="625"/>
                  </a:lnTo>
                  <a:lnTo>
                    <a:pt x="286" y="632"/>
                  </a:lnTo>
                  <a:lnTo>
                    <a:pt x="286" y="632"/>
                  </a:lnTo>
                  <a:lnTo>
                    <a:pt x="280" y="639"/>
                  </a:lnTo>
                  <a:lnTo>
                    <a:pt x="276" y="645"/>
                  </a:lnTo>
                  <a:lnTo>
                    <a:pt x="276" y="645"/>
                  </a:lnTo>
                  <a:lnTo>
                    <a:pt x="273" y="658"/>
                  </a:lnTo>
                  <a:lnTo>
                    <a:pt x="270" y="663"/>
                  </a:lnTo>
                  <a:lnTo>
                    <a:pt x="265" y="666"/>
                  </a:lnTo>
                  <a:lnTo>
                    <a:pt x="265" y="666"/>
                  </a:lnTo>
                  <a:lnTo>
                    <a:pt x="258" y="668"/>
                  </a:lnTo>
                  <a:lnTo>
                    <a:pt x="252" y="666"/>
                  </a:lnTo>
                  <a:lnTo>
                    <a:pt x="245" y="666"/>
                  </a:lnTo>
                  <a:lnTo>
                    <a:pt x="242" y="668"/>
                  </a:lnTo>
                  <a:lnTo>
                    <a:pt x="240" y="670"/>
                  </a:lnTo>
                  <a:lnTo>
                    <a:pt x="238" y="673"/>
                  </a:lnTo>
                  <a:lnTo>
                    <a:pt x="238" y="673"/>
                  </a:lnTo>
                  <a:lnTo>
                    <a:pt x="234" y="675"/>
                  </a:lnTo>
                  <a:lnTo>
                    <a:pt x="227" y="676"/>
                  </a:lnTo>
                  <a:lnTo>
                    <a:pt x="216" y="678"/>
                  </a:lnTo>
                  <a:lnTo>
                    <a:pt x="209" y="680"/>
                  </a:lnTo>
                  <a:lnTo>
                    <a:pt x="204" y="681"/>
                  </a:lnTo>
                  <a:lnTo>
                    <a:pt x="199" y="684"/>
                  </a:lnTo>
                  <a:lnTo>
                    <a:pt x="196" y="689"/>
                  </a:lnTo>
                  <a:lnTo>
                    <a:pt x="196" y="689"/>
                  </a:lnTo>
                  <a:lnTo>
                    <a:pt x="191" y="699"/>
                  </a:lnTo>
                  <a:lnTo>
                    <a:pt x="188" y="711"/>
                  </a:lnTo>
                  <a:lnTo>
                    <a:pt x="188" y="711"/>
                  </a:lnTo>
                  <a:lnTo>
                    <a:pt x="188" y="716"/>
                  </a:lnTo>
                  <a:lnTo>
                    <a:pt x="184" y="721"/>
                  </a:lnTo>
                  <a:lnTo>
                    <a:pt x="181" y="724"/>
                  </a:lnTo>
                  <a:lnTo>
                    <a:pt x="176" y="726"/>
                  </a:lnTo>
                  <a:lnTo>
                    <a:pt x="176" y="726"/>
                  </a:lnTo>
                  <a:lnTo>
                    <a:pt x="174" y="721"/>
                  </a:lnTo>
                  <a:lnTo>
                    <a:pt x="174" y="716"/>
                  </a:lnTo>
                  <a:lnTo>
                    <a:pt x="174" y="709"/>
                  </a:lnTo>
                  <a:lnTo>
                    <a:pt x="173" y="704"/>
                  </a:lnTo>
                  <a:lnTo>
                    <a:pt x="173" y="704"/>
                  </a:lnTo>
                  <a:lnTo>
                    <a:pt x="171" y="706"/>
                  </a:lnTo>
                  <a:lnTo>
                    <a:pt x="170" y="706"/>
                  </a:lnTo>
                  <a:lnTo>
                    <a:pt x="166" y="711"/>
                  </a:lnTo>
                  <a:lnTo>
                    <a:pt x="165" y="712"/>
                  </a:lnTo>
                  <a:lnTo>
                    <a:pt x="163" y="714"/>
                  </a:lnTo>
                  <a:lnTo>
                    <a:pt x="161" y="712"/>
                  </a:lnTo>
                  <a:lnTo>
                    <a:pt x="158" y="711"/>
                  </a:lnTo>
                  <a:lnTo>
                    <a:pt x="158" y="711"/>
                  </a:lnTo>
                  <a:lnTo>
                    <a:pt x="147" y="701"/>
                  </a:lnTo>
                  <a:lnTo>
                    <a:pt x="135" y="689"/>
                  </a:lnTo>
                  <a:lnTo>
                    <a:pt x="135" y="689"/>
                  </a:lnTo>
                  <a:lnTo>
                    <a:pt x="124" y="681"/>
                  </a:lnTo>
                  <a:lnTo>
                    <a:pt x="110" y="675"/>
                  </a:lnTo>
                  <a:lnTo>
                    <a:pt x="112" y="675"/>
                  </a:lnTo>
                  <a:lnTo>
                    <a:pt x="112" y="675"/>
                  </a:lnTo>
                  <a:lnTo>
                    <a:pt x="109" y="671"/>
                  </a:lnTo>
                  <a:lnTo>
                    <a:pt x="104" y="668"/>
                  </a:lnTo>
                  <a:lnTo>
                    <a:pt x="104" y="668"/>
                  </a:lnTo>
                  <a:lnTo>
                    <a:pt x="97" y="665"/>
                  </a:lnTo>
                  <a:lnTo>
                    <a:pt x="92" y="663"/>
                  </a:lnTo>
                  <a:lnTo>
                    <a:pt x="91" y="660"/>
                  </a:lnTo>
                  <a:lnTo>
                    <a:pt x="91" y="660"/>
                  </a:lnTo>
                  <a:lnTo>
                    <a:pt x="91" y="652"/>
                  </a:lnTo>
                  <a:lnTo>
                    <a:pt x="92" y="647"/>
                  </a:lnTo>
                  <a:lnTo>
                    <a:pt x="94" y="640"/>
                  </a:lnTo>
                  <a:lnTo>
                    <a:pt x="94" y="634"/>
                  </a:lnTo>
                  <a:lnTo>
                    <a:pt x="94" y="634"/>
                  </a:lnTo>
                  <a:lnTo>
                    <a:pt x="92" y="629"/>
                  </a:lnTo>
                  <a:lnTo>
                    <a:pt x="89" y="624"/>
                  </a:lnTo>
                  <a:lnTo>
                    <a:pt x="89" y="624"/>
                  </a:lnTo>
                  <a:lnTo>
                    <a:pt x="86" y="620"/>
                  </a:lnTo>
                  <a:lnTo>
                    <a:pt x="86" y="617"/>
                  </a:lnTo>
                  <a:lnTo>
                    <a:pt x="84" y="609"/>
                  </a:lnTo>
                  <a:lnTo>
                    <a:pt x="86" y="597"/>
                  </a:lnTo>
                  <a:lnTo>
                    <a:pt x="86" y="597"/>
                  </a:lnTo>
                  <a:lnTo>
                    <a:pt x="87" y="594"/>
                  </a:lnTo>
                  <a:lnTo>
                    <a:pt x="89" y="588"/>
                  </a:lnTo>
                  <a:lnTo>
                    <a:pt x="89" y="583"/>
                  </a:lnTo>
                  <a:lnTo>
                    <a:pt x="86" y="579"/>
                  </a:lnTo>
                  <a:lnTo>
                    <a:pt x="86" y="579"/>
                  </a:lnTo>
                  <a:lnTo>
                    <a:pt x="76" y="571"/>
                  </a:lnTo>
                  <a:lnTo>
                    <a:pt x="74" y="566"/>
                  </a:lnTo>
                  <a:lnTo>
                    <a:pt x="73" y="563"/>
                  </a:lnTo>
                  <a:lnTo>
                    <a:pt x="74" y="560"/>
                  </a:lnTo>
                  <a:lnTo>
                    <a:pt x="74" y="560"/>
                  </a:lnTo>
                  <a:lnTo>
                    <a:pt x="78" y="555"/>
                  </a:lnTo>
                  <a:lnTo>
                    <a:pt x="83" y="553"/>
                  </a:lnTo>
                  <a:lnTo>
                    <a:pt x="94" y="550"/>
                  </a:lnTo>
                  <a:lnTo>
                    <a:pt x="99" y="548"/>
                  </a:lnTo>
                  <a:lnTo>
                    <a:pt x="104" y="547"/>
                  </a:lnTo>
                  <a:lnTo>
                    <a:pt x="107" y="543"/>
                  </a:lnTo>
                  <a:lnTo>
                    <a:pt x="109" y="538"/>
                  </a:lnTo>
                  <a:lnTo>
                    <a:pt x="109" y="538"/>
                  </a:lnTo>
                  <a:lnTo>
                    <a:pt x="114" y="532"/>
                  </a:lnTo>
                  <a:lnTo>
                    <a:pt x="119" y="529"/>
                  </a:lnTo>
                  <a:lnTo>
                    <a:pt x="127" y="522"/>
                  </a:lnTo>
                  <a:lnTo>
                    <a:pt x="130" y="519"/>
                  </a:lnTo>
                  <a:lnTo>
                    <a:pt x="132" y="514"/>
                  </a:lnTo>
                  <a:lnTo>
                    <a:pt x="132" y="507"/>
                  </a:lnTo>
                  <a:lnTo>
                    <a:pt x="128" y="501"/>
                  </a:lnTo>
                  <a:lnTo>
                    <a:pt x="128" y="501"/>
                  </a:lnTo>
                  <a:lnTo>
                    <a:pt x="120" y="506"/>
                  </a:lnTo>
                  <a:lnTo>
                    <a:pt x="107" y="515"/>
                  </a:lnTo>
                  <a:lnTo>
                    <a:pt x="102" y="519"/>
                  </a:lnTo>
                  <a:lnTo>
                    <a:pt x="97" y="519"/>
                  </a:lnTo>
                  <a:lnTo>
                    <a:pt x="96" y="517"/>
                  </a:lnTo>
                  <a:lnTo>
                    <a:pt x="96" y="515"/>
                  </a:lnTo>
                  <a:lnTo>
                    <a:pt x="97" y="506"/>
                  </a:lnTo>
                  <a:lnTo>
                    <a:pt x="97" y="506"/>
                  </a:lnTo>
                  <a:lnTo>
                    <a:pt x="104" y="492"/>
                  </a:lnTo>
                  <a:lnTo>
                    <a:pt x="106" y="487"/>
                  </a:lnTo>
                  <a:lnTo>
                    <a:pt x="106" y="484"/>
                  </a:lnTo>
                  <a:lnTo>
                    <a:pt x="104" y="483"/>
                  </a:lnTo>
                  <a:lnTo>
                    <a:pt x="99" y="481"/>
                  </a:lnTo>
                  <a:lnTo>
                    <a:pt x="83" y="483"/>
                  </a:lnTo>
                  <a:lnTo>
                    <a:pt x="83" y="483"/>
                  </a:lnTo>
                  <a:lnTo>
                    <a:pt x="78" y="483"/>
                  </a:lnTo>
                  <a:lnTo>
                    <a:pt x="76" y="481"/>
                  </a:lnTo>
                  <a:lnTo>
                    <a:pt x="76" y="478"/>
                  </a:lnTo>
                  <a:lnTo>
                    <a:pt x="78" y="473"/>
                  </a:lnTo>
                  <a:lnTo>
                    <a:pt x="81" y="464"/>
                  </a:lnTo>
                  <a:lnTo>
                    <a:pt x="83" y="463"/>
                  </a:lnTo>
                  <a:lnTo>
                    <a:pt x="83" y="461"/>
                  </a:lnTo>
                  <a:lnTo>
                    <a:pt x="83" y="461"/>
                  </a:lnTo>
                  <a:lnTo>
                    <a:pt x="74" y="460"/>
                  </a:lnTo>
                  <a:lnTo>
                    <a:pt x="71" y="458"/>
                  </a:lnTo>
                  <a:lnTo>
                    <a:pt x="68" y="456"/>
                  </a:lnTo>
                  <a:lnTo>
                    <a:pt x="68" y="456"/>
                  </a:lnTo>
                  <a:lnTo>
                    <a:pt x="68" y="453"/>
                  </a:lnTo>
                  <a:lnTo>
                    <a:pt x="68" y="448"/>
                  </a:lnTo>
                  <a:lnTo>
                    <a:pt x="69" y="440"/>
                  </a:lnTo>
                  <a:lnTo>
                    <a:pt x="69" y="440"/>
                  </a:lnTo>
                  <a:lnTo>
                    <a:pt x="68" y="440"/>
                  </a:lnTo>
                  <a:lnTo>
                    <a:pt x="64" y="442"/>
                  </a:lnTo>
                  <a:lnTo>
                    <a:pt x="60" y="448"/>
                  </a:lnTo>
                  <a:lnTo>
                    <a:pt x="56" y="451"/>
                  </a:lnTo>
                  <a:lnTo>
                    <a:pt x="53" y="453"/>
                  </a:lnTo>
                  <a:lnTo>
                    <a:pt x="48" y="451"/>
                  </a:lnTo>
                  <a:lnTo>
                    <a:pt x="45" y="448"/>
                  </a:lnTo>
                  <a:lnTo>
                    <a:pt x="45" y="448"/>
                  </a:lnTo>
                  <a:lnTo>
                    <a:pt x="41" y="442"/>
                  </a:lnTo>
                  <a:lnTo>
                    <a:pt x="38" y="432"/>
                  </a:lnTo>
                  <a:lnTo>
                    <a:pt x="37" y="423"/>
                  </a:lnTo>
                  <a:lnTo>
                    <a:pt x="35" y="415"/>
                  </a:lnTo>
                  <a:lnTo>
                    <a:pt x="35" y="415"/>
                  </a:lnTo>
                  <a:lnTo>
                    <a:pt x="30" y="409"/>
                  </a:lnTo>
                  <a:lnTo>
                    <a:pt x="27" y="400"/>
                  </a:lnTo>
                  <a:lnTo>
                    <a:pt x="22" y="384"/>
                  </a:lnTo>
                  <a:lnTo>
                    <a:pt x="15" y="350"/>
                  </a:lnTo>
                  <a:lnTo>
                    <a:pt x="15" y="350"/>
                  </a:lnTo>
                  <a:lnTo>
                    <a:pt x="14" y="345"/>
                  </a:lnTo>
                  <a:lnTo>
                    <a:pt x="12" y="341"/>
                  </a:lnTo>
                  <a:lnTo>
                    <a:pt x="10" y="341"/>
                  </a:lnTo>
                  <a:lnTo>
                    <a:pt x="5" y="343"/>
                  </a:lnTo>
                  <a:lnTo>
                    <a:pt x="5" y="343"/>
                  </a:lnTo>
                  <a:lnTo>
                    <a:pt x="2" y="343"/>
                  </a:lnTo>
                  <a:lnTo>
                    <a:pt x="0" y="341"/>
                  </a:lnTo>
                  <a:lnTo>
                    <a:pt x="0" y="333"/>
                  </a:lnTo>
                  <a:lnTo>
                    <a:pt x="4" y="318"/>
                  </a:lnTo>
                  <a:lnTo>
                    <a:pt x="4" y="318"/>
                  </a:lnTo>
                  <a:lnTo>
                    <a:pt x="12" y="315"/>
                  </a:lnTo>
                  <a:lnTo>
                    <a:pt x="20" y="312"/>
                  </a:lnTo>
                  <a:lnTo>
                    <a:pt x="23" y="310"/>
                  </a:lnTo>
                  <a:lnTo>
                    <a:pt x="25" y="307"/>
                  </a:lnTo>
                  <a:lnTo>
                    <a:pt x="25" y="304"/>
                  </a:lnTo>
                  <a:lnTo>
                    <a:pt x="22" y="297"/>
                  </a:lnTo>
                  <a:lnTo>
                    <a:pt x="22" y="297"/>
                  </a:lnTo>
                  <a:lnTo>
                    <a:pt x="14" y="282"/>
                  </a:lnTo>
                  <a:lnTo>
                    <a:pt x="10" y="272"/>
                  </a:lnTo>
                  <a:lnTo>
                    <a:pt x="10" y="264"/>
                  </a:lnTo>
                  <a:lnTo>
                    <a:pt x="10" y="264"/>
                  </a:lnTo>
                  <a:lnTo>
                    <a:pt x="10" y="258"/>
                  </a:lnTo>
                  <a:lnTo>
                    <a:pt x="14" y="251"/>
                  </a:lnTo>
                  <a:lnTo>
                    <a:pt x="15" y="246"/>
                  </a:lnTo>
                  <a:lnTo>
                    <a:pt x="17" y="240"/>
                  </a:lnTo>
                  <a:lnTo>
                    <a:pt x="17" y="240"/>
                  </a:lnTo>
                  <a:lnTo>
                    <a:pt x="14" y="223"/>
                  </a:lnTo>
                  <a:lnTo>
                    <a:pt x="14" y="213"/>
                  </a:lnTo>
                  <a:lnTo>
                    <a:pt x="15" y="210"/>
                  </a:lnTo>
                  <a:lnTo>
                    <a:pt x="18" y="208"/>
                  </a:lnTo>
                  <a:lnTo>
                    <a:pt x="18" y="208"/>
                  </a:lnTo>
                  <a:lnTo>
                    <a:pt x="22" y="210"/>
                  </a:lnTo>
                  <a:lnTo>
                    <a:pt x="25" y="212"/>
                  </a:lnTo>
                  <a:lnTo>
                    <a:pt x="28" y="212"/>
                  </a:lnTo>
                  <a:lnTo>
                    <a:pt x="32" y="212"/>
                  </a:lnTo>
                  <a:lnTo>
                    <a:pt x="46" y="195"/>
                  </a:lnTo>
                  <a:lnTo>
                    <a:pt x="46" y="195"/>
                  </a:lnTo>
                  <a:lnTo>
                    <a:pt x="50" y="194"/>
                  </a:lnTo>
                  <a:lnTo>
                    <a:pt x="53" y="192"/>
                  </a:lnTo>
                  <a:lnTo>
                    <a:pt x="60" y="194"/>
                  </a:lnTo>
                  <a:lnTo>
                    <a:pt x="64" y="194"/>
                  </a:lnTo>
                  <a:lnTo>
                    <a:pt x="66" y="194"/>
                  </a:lnTo>
                  <a:lnTo>
                    <a:pt x="66" y="194"/>
                  </a:lnTo>
                  <a:lnTo>
                    <a:pt x="78" y="182"/>
                  </a:lnTo>
                  <a:lnTo>
                    <a:pt x="78" y="182"/>
                  </a:lnTo>
                  <a:lnTo>
                    <a:pt x="81" y="179"/>
                  </a:lnTo>
                  <a:lnTo>
                    <a:pt x="84" y="174"/>
                  </a:lnTo>
                  <a:lnTo>
                    <a:pt x="84" y="174"/>
                  </a:lnTo>
                  <a:lnTo>
                    <a:pt x="87" y="171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96" y="157"/>
                  </a:lnTo>
                  <a:lnTo>
                    <a:pt x="97" y="154"/>
                  </a:lnTo>
                  <a:lnTo>
                    <a:pt x="99" y="156"/>
                  </a:lnTo>
                  <a:lnTo>
                    <a:pt x="99" y="159"/>
                  </a:lnTo>
                  <a:lnTo>
                    <a:pt x="99" y="159"/>
                  </a:lnTo>
                  <a:lnTo>
                    <a:pt x="101" y="169"/>
                  </a:lnTo>
                  <a:lnTo>
                    <a:pt x="104" y="179"/>
                  </a:lnTo>
                  <a:lnTo>
                    <a:pt x="106" y="182"/>
                  </a:lnTo>
                  <a:lnTo>
                    <a:pt x="109" y="184"/>
                  </a:lnTo>
                  <a:lnTo>
                    <a:pt x="112" y="184"/>
                  </a:lnTo>
                  <a:lnTo>
                    <a:pt x="119" y="180"/>
                  </a:lnTo>
                  <a:lnTo>
                    <a:pt x="119" y="180"/>
                  </a:lnTo>
                  <a:lnTo>
                    <a:pt x="125" y="176"/>
                  </a:lnTo>
                  <a:lnTo>
                    <a:pt x="130" y="169"/>
                  </a:lnTo>
                  <a:lnTo>
                    <a:pt x="130" y="169"/>
                  </a:lnTo>
                  <a:lnTo>
                    <a:pt x="132" y="169"/>
                  </a:lnTo>
                  <a:lnTo>
                    <a:pt x="133" y="169"/>
                  </a:lnTo>
                  <a:lnTo>
                    <a:pt x="138" y="172"/>
                  </a:lnTo>
                  <a:lnTo>
                    <a:pt x="145" y="172"/>
                  </a:lnTo>
                  <a:lnTo>
                    <a:pt x="148" y="172"/>
                  </a:lnTo>
                  <a:lnTo>
                    <a:pt x="151" y="169"/>
                  </a:lnTo>
                  <a:lnTo>
                    <a:pt x="151" y="169"/>
                  </a:lnTo>
                  <a:lnTo>
                    <a:pt x="155" y="164"/>
                  </a:lnTo>
                  <a:lnTo>
                    <a:pt x="153" y="161"/>
                  </a:lnTo>
                  <a:lnTo>
                    <a:pt x="153" y="156"/>
                  </a:lnTo>
                  <a:lnTo>
                    <a:pt x="153" y="153"/>
                  </a:lnTo>
                  <a:lnTo>
                    <a:pt x="153" y="153"/>
                  </a:lnTo>
                  <a:lnTo>
                    <a:pt x="155" y="146"/>
                  </a:lnTo>
                  <a:lnTo>
                    <a:pt x="155" y="143"/>
                  </a:lnTo>
                  <a:lnTo>
                    <a:pt x="153" y="139"/>
                  </a:lnTo>
                  <a:lnTo>
                    <a:pt x="153" y="139"/>
                  </a:lnTo>
                  <a:lnTo>
                    <a:pt x="150" y="136"/>
                  </a:lnTo>
                  <a:lnTo>
                    <a:pt x="148" y="135"/>
                  </a:lnTo>
                  <a:lnTo>
                    <a:pt x="147" y="133"/>
                  </a:lnTo>
                  <a:lnTo>
                    <a:pt x="147" y="133"/>
                  </a:lnTo>
                  <a:lnTo>
                    <a:pt x="145" y="135"/>
                  </a:lnTo>
                  <a:lnTo>
                    <a:pt x="145" y="135"/>
                  </a:lnTo>
                  <a:lnTo>
                    <a:pt x="145" y="139"/>
                  </a:lnTo>
                  <a:lnTo>
                    <a:pt x="142" y="143"/>
                  </a:lnTo>
                  <a:lnTo>
                    <a:pt x="140" y="144"/>
                  </a:lnTo>
                  <a:lnTo>
                    <a:pt x="137" y="144"/>
                  </a:lnTo>
                  <a:lnTo>
                    <a:pt x="137" y="144"/>
                  </a:lnTo>
                  <a:lnTo>
                    <a:pt x="133" y="143"/>
                  </a:lnTo>
                  <a:lnTo>
                    <a:pt x="132" y="139"/>
                  </a:lnTo>
                  <a:lnTo>
                    <a:pt x="132" y="135"/>
                  </a:lnTo>
                  <a:lnTo>
                    <a:pt x="132" y="133"/>
                  </a:lnTo>
                  <a:lnTo>
                    <a:pt x="132" y="133"/>
                  </a:lnTo>
                  <a:lnTo>
                    <a:pt x="128" y="133"/>
                  </a:lnTo>
                  <a:lnTo>
                    <a:pt x="125" y="131"/>
                  </a:lnTo>
                  <a:lnTo>
                    <a:pt x="125" y="128"/>
                  </a:lnTo>
                  <a:lnTo>
                    <a:pt x="127" y="125"/>
                  </a:lnTo>
                  <a:lnTo>
                    <a:pt x="127" y="125"/>
                  </a:lnTo>
                  <a:lnTo>
                    <a:pt x="128" y="123"/>
                  </a:lnTo>
                  <a:lnTo>
                    <a:pt x="130" y="123"/>
                  </a:lnTo>
                  <a:lnTo>
                    <a:pt x="135" y="126"/>
                  </a:lnTo>
                  <a:lnTo>
                    <a:pt x="138" y="126"/>
                  </a:lnTo>
                  <a:lnTo>
                    <a:pt x="140" y="126"/>
                  </a:lnTo>
                  <a:lnTo>
                    <a:pt x="143" y="125"/>
                  </a:lnTo>
                  <a:lnTo>
                    <a:pt x="145" y="121"/>
                  </a:lnTo>
                  <a:lnTo>
                    <a:pt x="145" y="121"/>
                  </a:lnTo>
                  <a:lnTo>
                    <a:pt x="148" y="116"/>
                  </a:lnTo>
                  <a:lnTo>
                    <a:pt x="147" y="108"/>
                  </a:lnTo>
                  <a:lnTo>
                    <a:pt x="147" y="108"/>
                  </a:lnTo>
                  <a:lnTo>
                    <a:pt x="145" y="107"/>
                  </a:lnTo>
                  <a:lnTo>
                    <a:pt x="142" y="105"/>
                  </a:lnTo>
                  <a:lnTo>
                    <a:pt x="140" y="107"/>
                  </a:lnTo>
                  <a:lnTo>
                    <a:pt x="137" y="108"/>
                  </a:lnTo>
                  <a:lnTo>
                    <a:pt x="127" y="118"/>
                  </a:lnTo>
                  <a:lnTo>
                    <a:pt x="127" y="118"/>
                  </a:lnTo>
                  <a:lnTo>
                    <a:pt x="117" y="123"/>
                  </a:lnTo>
                  <a:lnTo>
                    <a:pt x="114" y="123"/>
                  </a:lnTo>
                  <a:lnTo>
                    <a:pt x="110" y="123"/>
                  </a:lnTo>
                  <a:lnTo>
                    <a:pt x="109" y="121"/>
                  </a:lnTo>
                  <a:lnTo>
                    <a:pt x="106" y="118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7" y="103"/>
                  </a:lnTo>
                  <a:lnTo>
                    <a:pt x="109" y="97"/>
                  </a:lnTo>
                  <a:lnTo>
                    <a:pt x="110" y="90"/>
                  </a:lnTo>
                  <a:lnTo>
                    <a:pt x="112" y="89"/>
                  </a:lnTo>
                  <a:lnTo>
                    <a:pt x="114" y="85"/>
                  </a:lnTo>
                  <a:lnTo>
                    <a:pt x="114" y="85"/>
                  </a:lnTo>
                  <a:lnTo>
                    <a:pt x="122" y="80"/>
                  </a:lnTo>
                  <a:lnTo>
                    <a:pt x="130" y="75"/>
                  </a:lnTo>
                  <a:lnTo>
                    <a:pt x="145" y="64"/>
                  </a:lnTo>
                  <a:lnTo>
                    <a:pt x="145" y="64"/>
                  </a:lnTo>
                  <a:lnTo>
                    <a:pt x="150" y="61"/>
                  </a:lnTo>
                  <a:lnTo>
                    <a:pt x="156" y="61"/>
                  </a:lnTo>
                  <a:lnTo>
                    <a:pt x="161" y="59"/>
                  </a:lnTo>
                  <a:lnTo>
                    <a:pt x="168" y="52"/>
                  </a:lnTo>
                  <a:lnTo>
                    <a:pt x="168" y="52"/>
                  </a:lnTo>
                  <a:lnTo>
                    <a:pt x="173" y="49"/>
                  </a:lnTo>
                  <a:lnTo>
                    <a:pt x="178" y="46"/>
                  </a:lnTo>
                  <a:lnTo>
                    <a:pt x="188" y="38"/>
                  </a:lnTo>
                  <a:lnTo>
                    <a:pt x="188" y="38"/>
                  </a:lnTo>
                  <a:lnTo>
                    <a:pt x="193" y="31"/>
                  </a:lnTo>
                  <a:lnTo>
                    <a:pt x="197" y="23"/>
                  </a:lnTo>
                  <a:lnTo>
                    <a:pt x="202" y="15"/>
                  </a:lnTo>
                  <a:lnTo>
                    <a:pt x="207" y="10"/>
                  </a:lnTo>
                  <a:lnTo>
                    <a:pt x="207" y="10"/>
                  </a:lnTo>
                  <a:lnTo>
                    <a:pt x="216" y="10"/>
                  </a:lnTo>
                  <a:lnTo>
                    <a:pt x="219" y="11"/>
                  </a:lnTo>
                  <a:lnTo>
                    <a:pt x="222" y="13"/>
                  </a:lnTo>
                  <a:lnTo>
                    <a:pt x="222" y="13"/>
                  </a:lnTo>
                  <a:lnTo>
                    <a:pt x="224" y="18"/>
                  </a:lnTo>
                  <a:lnTo>
                    <a:pt x="225" y="20"/>
                  </a:lnTo>
                  <a:lnTo>
                    <a:pt x="234" y="20"/>
                  </a:lnTo>
                  <a:lnTo>
                    <a:pt x="234" y="20"/>
                  </a:lnTo>
                  <a:lnTo>
                    <a:pt x="238" y="21"/>
                  </a:lnTo>
                  <a:lnTo>
                    <a:pt x="243" y="23"/>
                  </a:lnTo>
                  <a:lnTo>
                    <a:pt x="253" y="26"/>
                  </a:lnTo>
                  <a:lnTo>
                    <a:pt x="253" y="26"/>
                  </a:lnTo>
                  <a:lnTo>
                    <a:pt x="260" y="28"/>
                  </a:lnTo>
                  <a:lnTo>
                    <a:pt x="266" y="28"/>
                  </a:lnTo>
                  <a:lnTo>
                    <a:pt x="278" y="28"/>
                  </a:lnTo>
                  <a:lnTo>
                    <a:pt x="294" y="23"/>
                  </a:lnTo>
                  <a:lnTo>
                    <a:pt x="294" y="23"/>
                  </a:lnTo>
                  <a:lnTo>
                    <a:pt x="299" y="20"/>
                  </a:lnTo>
                  <a:lnTo>
                    <a:pt x="304" y="16"/>
                  </a:lnTo>
                  <a:lnTo>
                    <a:pt x="312" y="11"/>
                  </a:lnTo>
                  <a:lnTo>
                    <a:pt x="312" y="11"/>
                  </a:lnTo>
                  <a:lnTo>
                    <a:pt x="316" y="8"/>
                  </a:lnTo>
                  <a:lnTo>
                    <a:pt x="319" y="5"/>
                  </a:lnTo>
                  <a:lnTo>
                    <a:pt x="321" y="2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326" y="0"/>
                  </a:lnTo>
                  <a:lnTo>
                    <a:pt x="329" y="0"/>
                  </a:lnTo>
                  <a:lnTo>
                    <a:pt x="332" y="3"/>
                  </a:lnTo>
                  <a:lnTo>
                    <a:pt x="335" y="8"/>
                  </a:lnTo>
                  <a:lnTo>
                    <a:pt x="340" y="11"/>
                  </a:lnTo>
                  <a:lnTo>
                    <a:pt x="340" y="11"/>
                  </a:lnTo>
                  <a:lnTo>
                    <a:pt x="345" y="13"/>
                  </a:lnTo>
                  <a:lnTo>
                    <a:pt x="350" y="13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3" y="11"/>
                  </a:lnTo>
                  <a:lnTo>
                    <a:pt x="363" y="11"/>
                  </a:lnTo>
                  <a:lnTo>
                    <a:pt x="363" y="13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0" y="18"/>
                  </a:lnTo>
                  <a:lnTo>
                    <a:pt x="357" y="23"/>
                  </a:lnTo>
                  <a:lnTo>
                    <a:pt x="353" y="28"/>
                  </a:lnTo>
                  <a:lnTo>
                    <a:pt x="352" y="33"/>
                  </a:lnTo>
                  <a:lnTo>
                    <a:pt x="352" y="33"/>
                  </a:lnTo>
                  <a:lnTo>
                    <a:pt x="352" y="34"/>
                  </a:lnTo>
                  <a:lnTo>
                    <a:pt x="353" y="38"/>
                  </a:lnTo>
                  <a:lnTo>
                    <a:pt x="358" y="39"/>
                  </a:lnTo>
                  <a:lnTo>
                    <a:pt x="368" y="43"/>
                  </a:lnTo>
                  <a:lnTo>
                    <a:pt x="368" y="43"/>
                  </a:lnTo>
                  <a:lnTo>
                    <a:pt x="368" y="44"/>
                  </a:lnTo>
                  <a:lnTo>
                    <a:pt x="365" y="47"/>
                  </a:lnTo>
                  <a:lnTo>
                    <a:pt x="363" y="51"/>
                  </a:lnTo>
                  <a:lnTo>
                    <a:pt x="362" y="54"/>
                  </a:lnTo>
                  <a:lnTo>
                    <a:pt x="362" y="54"/>
                  </a:lnTo>
                  <a:lnTo>
                    <a:pt x="363" y="61"/>
                  </a:lnTo>
                  <a:lnTo>
                    <a:pt x="363" y="67"/>
                  </a:lnTo>
                  <a:lnTo>
                    <a:pt x="362" y="70"/>
                  </a:lnTo>
                  <a:lnTo>
                    <a:pt x="355" y="74"/>
                  </a:lnTo>
                  <a:lnTo>
                    <a:pt x="355" y="74"/>
                  </a:lnTo>
                  <a:lnTo>
                    <a:pt x="355" y="75"/>
                  </a:lnTo>
                  <a:lnTo>
                    <a:pt x="357" y="77"/>
                  </a:lnTo>
                  <a:lnTo>
                    <a:pt x="363" y="79"/>
                  </a:lnTo>
                  <a:lnTo>
                    <a:pt x="373" y="82"/>
                  </a:lnTo>
                  <a:lnTo>
                    <a:pt x="373" y="82"/>
                  </a:lnTo>
                  <a:lnTo>
                    <a:pt x="380" y="84"/>
                  </a:lnTo>
                  <a:lnTo>
                    <a:pt x="386" y="82"/>
                  </a:lnTo>
                  <a:lnTo>
                    <a:pt x="386" y="82"/>
                  </a:lnTo>
                  <a:lnTo>
                    <a:pt x="388" y="82"/>
                  </a:lnTo>
                  <a:lnTo>
                    <a:pt x="390" y="84"/>
                  </a:lnTo>
                  <a:lnTo>
                    <a:pt x="391" y="87"/>
                  </a:lnTo>
                  <a:lnTo>
                    <a:pt x="394" y="95"/>
                  </a:lnTo>
                  <a:lnTo>
                    <a:pt x="394" y="95"/>
                  </a:lnTo>
                  <a:lnTo>
                    <a:pt x="398" y="100"/>
                  </a:lnTo>
                  <a:lnTo>
                    <a:pt x="403" y="102"/>
                  </a:lnTo>
                  <a:lnTo>
                    <a:pt x="403" y="102"/>
                  </a:lnTo>
                  <a:lnTo>
                    <a:pt x="408" y="103"/>
                  </a:lnTo>
                  <a:lnTo>
                    <a:pt x="411" y="105"/>
                  </a:lnTo>
                  <a:lnTo>
                    <a:pt x="411" y="107"/>
                  </a:lnTo>
                  <a:lnTo>
                    <a:pt x="411" y="107"/>
                  </a:lnTo>
                  <a:lnTo>
                    <a:pt x="413" y="107"/>
                  </a:lnTo>
                  <a:lnTo>
                    <a:pt x="413" y="108"/>
                  </a:lnTo>
                  <a:lnTo>
                    <a:pt x="409" y="113"/>
                  </a:lnTo>
                  <a:lnTo>
                    <a:pt x="401" y="120"/>
                  </a:lnTo>
                  <a:lnTo>
                    <a:pt x="401" y="120"/>
                  </a:lnTo>
                  <a:lnTo>
                    <a:pt x="398" y="123"/>
                  </a:lnTo>
                  <a:lnTo>
                    <a:pt x="391" y="128"/>
                  </a:lnTo>
                  <a:lnTo>
                    <a:pt x="383" y="131"/>
                  </a:lnTo>
                  <a:lnTo>
                    <a:pt x="376" y="133"/>
                  </a:lnTo>
                  <a:lnTo>
                    <a:pt x="376" y="133"/>
                  </a:lnTo>
                  <a:lnTo>
                    <a:pt x="370" y="130"/>
                  </a:lnTo>
                  <a:lnTo>
                    <a:pt x="363" y="125"/>
                  </a:lnTo>
                  <a:lnTo>
                    <a:pt x="363" y="125"/>
                  </a:lnTo>
                  <a:lnTo>
                    <a:pt x="362" y="121"/>
                  </a:lnTo>
                  <a:lnTo>
                    <a:pt x="362" y="118"/>
                  </a:lnTo>
                  <a:lnTo>
                    <a:pt x="362" y="113"/>
                  </a:lnTo>
                  <a:lnTo>
                    <a:pt x="362" y="110"/>
                  </a:lnTo>
                  <a:lnTo>
                    <a:pt x="362" y="110"/>
                  </a:lnTo>
                  <a:lnTo>
                    <a:pt x="353" y="108"/>
                  </a:lnTo>
                  <a:lnTo>
                    <a:pt x="344" y="107"/>
                  </a:lnTo>
                  <a:lnTo>
                    <a:pt x="344" y="107"/>
                  </a:lnTo>
                  <a:lnTo>
                    <a:pt x="339" y="105"/>
                  </a:lnTo>
                  <a:lnTo>
                    <a:pt x="335" y="107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32" y="116"/>
                  </a:lnTo>
                  <a:lnTo>
                    <a:pt x="329" y="123"/>
                  </a:lnTo>
                  <a:lnTo>
                    <a:pt x="329" y="123"/>
                  </a:lnTo>
                  <a:lnTo>
                    <a:pt x="324" y="128"/>
                  </a:lnTo>
                  <a:lnTo>
                    <a:pt x="321" y="131"/>
                  </a:lnTo>
                  <a:lnTo>
                    <a:pt x="322" y="136"/>
                  </a:lnTo>
                  <a:lnTo>
                    <a:pt x="327" y="141"/>
                  </a:lnTo>
                  <a:lnTo>
                    <a:pt x="327" y="141"/>
                  </a:lnTo>
                  <a:lnTo>
                    <a:pt x="330" y="144"/>
                  </a:lnTo>
                  <a:lnTo>
                    <a:pt x="332" y="148"/>
                  </a:lnTo>
                  <a:lnTo>
                    <a:pt x="335" y="156"/>
                  </a:lnTo>
                  <a:lnTo>
                    <a:pt x="335" y="156"/>
                  </a:lnTo>
                  <a:lnTo>
                    <a:pt x="339" y="157"/>
                  </a:lnTo>
                  <a:lnTo>
                    <a:pt x="342" y="156"/>
                  </a:lnTo>
                  <a:lnTo>
                    <a:pt x="347" y="151"/>
                  </a:lnTo>
                  <a:lnTo>
                    <a:pt x="347" y="151"/>
                  </a:lnTo>
                  <a:lnTo>
                    <a:pt x="352" y="149"/>
                  </a:lnTo>
                  <a:lnTo>
                    <a:pt x="355" y="146"/>
                  </a:lnTo>
                  <a:lnTo>
                    <a:pt x="355" y="146"/>
                  </a:lnTo>
                  <a:lnTo>
                    <a:pt x="360" y="143"/>
                  </a:lnTo>
                  <a:lnTo>
                    <a:pt x="362" y="141"/>
                  </a:lnTo>
                  <a:lnTo>
                    <a:pt x="365" y="141"/>
                  </a:lnTo>
                  <a:lnTo>
                    <a:pt x="373" y="143"/>
                  </a:lnTo>
                  <a:lnTo>
                    <a:pt x="373" y="143"/>
                  </a:lnTo>
                  <a:lnTo>
                    <a:pt x="373" y="143"/>
                  </a:lnTo>
                  <a:lnTo>
                    <a:pt x="373" y="143"/>
                  </a:lnTo>
                  <a:lnTo>
                    <a:pt x="365" y="154"/>
                  </a:lnTo>
                  <a:lnTo>
                    <a:pt x="362" y="161"/>
                  </a:lnTo>
                  <a:lnTo>
                    <a:pt x="360" y="166"/>
                  </a:lnTo>
                  <a:lnTo>
                    <a:pt x="360" y="166"/>
                  </a:lnTo>
                  <a:lnTo>
                    <a:pt x="363" y="169"/>
                  </a:lnTo>
                  <a:lnTo>
                    <a:pt x="367" y="169"/>
                  </a:lnTo>
                  <a:lnTo>
                    <a:pt x="367" y="171"/>
                  </a:lnTo>
                  <a:lnTo>
                    <a:pt x="367" y="182"/>
                  </a:lnTo>
                  <a:lnTo>
                    <a:pt x="367" y="182"/>
                  </a:lnTo>
                  <a:lnTo>
                    <a:pt x="381" y="182"/>
                  </a:lnTo>
                  <a:lnTo>
                    <a:pt x="390" y="182"/>
                  </a:lnTo>
                  <a:lnTo>
                    <a:pt x="390" y="182"/>
                  </a:lnTo>
                  <a:lnTo>
                    <a:pt x="398" y="190"/>
                  </a:lnTo>
                  <a:lnTo>
                    <a:pt x="404" y="197"/>
                  </a:lnTo>
                  <a:lnTo>
                    <a:pt x="411" y="202"/>
                  </a:lnTo>
                  <a:lnTo>
                    <a:pt x="411" y="202"/>
                  </a:lnTo>
                  <a:lnTo>
                    <a:pt x="419" y="207"/>
                  </a:lnTo>
                  <a:lnTo>
                    <a:pt x="427" y="210"/>
                  </a:lnTo>
                  <a:lnTo>
                    <a:pt x="436" y="213"/>
                  </a:lnTo>
                  <a:lnTo>
                    <a:pt x="436" y="213"/>
                  </a:lnTo>
                  <a:lnTo>
                    <a:pt x="440" y="223"/>
                  </a:lnTo>
                  <a:lnTo>
                    <a:pt x="445" y="231"/>
                  </a:lnTo>
                  <a:lnTo>
                    <a:pt x="449" y="236"/>
                  </a:lnTo>
                  <a:lnTo>
                    <a:pt x="439" y="241"/>
                  </a:lnTo>
                  <a:lnTo>
                    <a:pt x="439" y="241"/>
                  </a:lnTo>
                  <a:lnTo>
                    <a:pt x="437" y="243"/>
                  </a:lnTo>
                  <a:lnTo>
                    <a:pt x="434" y="243"/>
                  </a:lnTo>
                  <a:lnTo>
                    <a:pt x="431" y="240"/>
                  </a:lnTo>
                  <a:lnTo>
                    <a:pt x="427" y="238"/>
                  </a:lnTo>
                  <a:lnTo>
                    <a:pt x="424" y="236"/>
                  </a:lnTo>
                  <a:lnTo>
                    <a:pt x="424" y="236"/>
                  </a:lnTo>
                  <a:lnTo>
                    <a:pt x="409" y="235"/>
                  </a:lnTo>
                  <a:lnTo>
                    <a:pt x="409" y="235"/>
                  </a:lnTo>
                  <a:lnTo>
                    <a:pt x="404" y="236"/>
                  </a:lnTo>
                  <a:lnTo>
                    <a:pt x="401" y="236"/>
                  </a:lnTo>
                  <a:lnTo>
                    <a:pt x="401" y="236"/>
                  </a:lnTo>
                  <a:lnTo>
                    <a:pt x="391" y="236"/>
                  </a:lnTo>
                  <a:lnTo>
                    <a:pt x="386" y="236"/>
                  </a:lnTo>
                  <a:lnTo>
                    <a:pt x="383" y="238"/>
                  </a:lnTo>
                  <a:lnTo>
                    <a:pt x="383" y="238"/>
                  </a:lnTo>
                  <a:lnTo>
                    <a:pt x="383" y="240"/>
                  </a:lnTo>
                  <a:lnTo>
                    <a:pt x="385" y="243"/>
                  </a:lnTo>
                  <a:lnTo>
                    <a:pt x="390" y="251"/>
                  </a:lnTo>
                  <a:lnTo>
                    <a:pt x="390" y="251"/>
                  </a:lnTo>
                  <a:lnTo>
                    <a:pt x="388" y="254"/>
                  </a:lnTo>
                  <a:lnTo>
                    <a:pt x="386" y="258"/>
                  </a:lnTo>
                  <a:lnTo>
                    <a:pt x="381" y="266"/>
                  </a:lnTo>
                  <a:lnTo>
                    <a:pt x="381" y="266"/>
                  </a:lnTo>
                  <a:lnTo>
                    <a:pt x="378" y="269"/>
                  </a:lnTo>
                  <a:lnTo>
                    <a:pt x="375" y="272"/>
                  </a:lnTo>
                  <a:lnTo>
                    <a:pt x="370" y="276"/>
                  </a:lnTo>
                  <a:lnTo>
                    <a:pt x="370" y="279"/>
                  </a:lnTo>
                  <a:lnTo>
                    <a:pt x="370" y="279"/>
                  </a:lnTo>
                  <a:lnTo>
                    <a:pt x="370" y="279"/>
                  </a:lnTo>
                  <a:lnTo>
                    <a:pt x="376" y="279"/>
                  </a:lnTo>
                  <a:lnTo>
                    <a:pt x="381" y="279"/>
                  </a:lnTo>
                  <a:lnTo>
                    <a:pt x="383" y="281"/>
                  </a:lnTo>
                  <a:lnTo>
                    <a:pt x="383" y="282"/>
                  </a:lnTo>
                  <a:lnTo>
                    <a:pt x="383" y="290"/>
                  </a:lnTo>
                  <a:lnTo>
                    <a:pt x="383" y="290"/>
                  </a:lnTo>
                  <a:lnTo>
                    <a:pt x="380" y="295"/>
                  </a:lnTo>
                  <a:lnTo>
                    <a:pt x="380" y="299"/>
                  </a:lnTo>
                  <a:lnTo>
                    <a:pt x="380" y="302"/>
                  </a:lnTo>
                  <a:lnTo>
                    <a:pt x="380" y="302"/>
                  </a:lnTo>
                  <a:lnTo>
                    <a:pt x="385" y="305"/>
                  </a:lnTo>
                  <a:lnTo>
                    <a:pt x="390" y="307"/>
                  </a:lnTo>
                  <a:lnTo>
                    <a:pt x="390" y="307"/>
                  </a:lnTo>
                  <a:lnTo>
                    <a:pt x="391" y="313"/>
                  </a:lnTo>
                  <a:lnTo>
                    <a:pt x="391" y="318"/>
                  </a:lnTo>
                  <a:lnTo>
                    <a:pt x="391" y="318"/>
                  </a:lnTo>
                  <a:lnTo>
                    <a:pt x="390" y="320"/>
                  </a:lnTo>
                  <a:lnTo>
                    <a:pt x="390" y="322"/>
                  </a:lnTo>
                  <a:lnTo>
                    <a:pt x="390" y="327"/>
                  </a:lnTo>
                  <a:lnTo>
                    <a:pt x="391" y="335"/>
                  </a:lnTo>
                  <a:lnTo>
                    <a:pt x="391" y="335"/>
                  </a:lnTo>
                  <a:lnTo>
                    <a:pt x="391" y="338"/>
                  </a:lnTo>
                  <a:lnTo>
                    <a:pt x="390" y="341"/>
                  </a:lnTo>
                  <a:lnTo>
                    <a:pt x="388" y="341"/>
                  </a:lnTo>
                  <a:lnTo>
                    <a:pt x="385" y="338"/>
                  </a:lnTo>
                  <a:lnTo>
                    <a:pt x="385" y="338"/>
                  </a:lnTo>
                  <a:lnTo>
                    <a:pt x="381" y="333"/>
                  </a:lnTo>
                  <a:lnTo>
                    <a:pt x="378" y="333"/>
                  </a:lnTo>
                  <a:lnTo>
                    <a:pt x="376" y="335"/>
                  </a:lnTo>
                  <a:lnTo>
                    <a:pt x="376" y="335"/>
                  </a:lnTo>
                  <a:lnTo>
                    <a:pt x="376" y="338"/>
                  </a:lnTo>
                  <a:lnTo>
                    <a:pt x="378" y="340"/>
                  </a:lnTo>
                  <a:lnTo>
                    <a:pt x="381" y="345"/>
                  </a:lnTo>
                  <a:lnTo>
                    <a:pt x="383" y="346"/>
                  </a:lnTo>
                  <a:lnTo>
                    <a:pt x="385" y="348"/>
                  </a:lnTo>
                  <a:lnTo>
                    <a:pt x="383" y="351"/>
                  </a:lnTo>
                  <a:lnTo>
                    <a:pt x="381" y="354"/>
                  </a:lnTo>
                  <a:lnTo>
                    <a:pt x="381" y="354"/>
                  </a:lnTo>
                  <a:lnTo>
                    <a:pt x="376" y="358"/>
                  </a:lnTo>
                  <a:lnTo>
                    <a:pt x="375" y="359"/>
                  </a:lnTo>
                  <a:lnTo>
                    <a:pt x="375" y="363"/>
                  </a:lnTo>
                  <a:lnTo>
                    <a:pt x="376" y="368"/>
                  </a:lnTo>
                  <a:lnTo>
                    <a:pt x="376" y="368"/>
                  </a:lnTo>
                  <a:lnTo>
                    <a:pt x="376" y="376"/>
                  </a:lnTo>
                  <a:lnTo>
                    <a:pt x="376" y="382"/>
                  </a:lnTo>
                  <a:lnTo>
                    <a:pt x="376" y="399"/>
                  </a:lnTo>
                  <a:lnTo>
                    <a:pt x="376" y="399"/>
                  </a:lnTo>
                  <a:lnTo>
                    <a:pt x="376" y="405"/>
                  </a:lnTo>
                  <a:lnTo>
                    <a:pt x="373" y="412"/>
                  </a:lnTo>
                  <a:lnTo>
                    <a:pt x="373" y="412"/>
                  </a:lnTo>
                  <a:lnTo>
                    <a:pt x="370" y="417"/>
                  </a:lnTo>
                  <a:lnTo>
                    <a:pt x="368" y="419"/>
                  </a:lnTo>
                  <a:lnTo>
                    <a:pt x="367" y="422"/>
                  </a:lnTo>
                  <a:lnTo>
                    <a:pt x="367" y="422"/>
                  </a:lnTo>
                  <a:lnTo>
                    <a:pt x="375" y="428"/>
                  </a:lnTo>
                  <a:lnTo>
                    <a:pt x="376" y="432"/>
                  </a:lnTo>
                  <a:lnTo>
                    <a:pt x="378" y="435"/>
                  </a:lnTo>
                  <a:lnTo>
                    <a:pt x="378" y="435"/>
                  </a:lnTo>
                  <a:lnTo>
                    <a:pt x="381" y="440"/>
                  </a:lnTo>
                  <a:lnTo>
                    <a:pt x="383" y="442"/>
                  </a:lnTo>
                  <a:lnTo>
                    <a:pt x="386" y="443"/>
                  </a:lnTo>
                  <a:lnTo>
                    <a:pt x="390" y="446"/>
                  </a:lnTo>
                  <a:lnTo>
                    <a:pt x="390" y="446"/>
                  </a:lnTo>
                  <a:lnTo>
                    <a:pt x="391" y="453"/>
                  </a:lnTo>
                  <a:lnTo>
                    <a:pt x="394" y="460"/>
                  </a:lnTo>
                  <a:lnTo>
                    <a:pt x="398" y="461"/>
                  </a:lnTo>
                  <a:lnTo>
                    <a:pt x="399" y="463"/>
                  </a:lnTo>
                  <a:lnTo>
                    <a:pt x="404" y="463"/>
                  </a:lnTo>
                  <a:lnTo>
                    <a:pt x="409" y="463"/>
                  </a:lnTo>
                  <a:lnTo>
                    <a:pt x="409" y="463"/>
                  </a:lnTo>
                  <a:lnTo>
                    <a:pt x="416" y="461"/>
                  </a:lnTo>
                  <a:lnTo>
                    <a:pt x="421" y="461"/>
                  </a:lnTo>
                  <a:lnTo>
                    <a:pt x="424" y="466"/>
                  </a:lnTo>
                  <a:lnTo>
                    <a:pt x="427" y="471"/>
                  </a:lnTo>
                  <a:lnTo>
                    <a:pt x="427" y="471"/>
                  </a:lnTo>
                  <a:lnTo>
                    <a:pt x="431" y="483"/>
                  </a:lnTo>
                  <a:lnTo>
                    <a:pt x="437" y="494"/>
                  </a:lnTo>
                  <a:lnTo>
                    <a:pt x="437" y="494"/>
                  </a:lnTo>
                  <a:lnTo>
                    <a:pt x="437" y="494"/>
                  </a:lnTo>
                  <a:lnTo>
                    <a:pt x="437" y="494"/>
                  </a:lnTo>
                  <a:close/>
                  <a:moveTo>
                    <a:pt x="537" y="202"/>
                  </a:moveTo>
                  <a:lnTo>
                    <a:pt x="537" y="202"/>
                  </a:lnTo>
                  <a:lnTo>
                    <a:pt x="541" y="199"/>
                  </a:lnTo>
                  <a:lnTo>
                    <a:pt x="542" y="195"/>
                  </a:lnTo>
                  <a:lnTo>
                    <a:pt x="542" y="190"/>
                  </a:lnTo>
                  <a:lnTo>
                    <a:pt x="544" y="187"/>
                  </a:lnTo>
                  <a:lnTo>
                    <a:pt x="544" y="187"/>
                  </a:lnTo>
                  <a:lnTo>
                    <a:pt x="541" y="187"/>
                  </a:lnTo>
                  <a:lnTo>
                    <a:pt x="536" y="187"/>
                  </a:lnTo>
                  <a:lnTo>
                    <a:pt x="536" y="187"/>
                  </a:lnTo>
                  <a:lnTo>
                    <a:pt x="531" y="185"/>
                  </a:lnTo>
                  <a:lnTo>
                    <a:pt x="529" y="182"/>
                  </a:lnTo>
                  <a:lnTo>
                    <a:pt x="526" y="180"/>
                  </a:lnTo>
                  <a:lnTo>
                    <a:pt x="519" y="180"/>
                  </a:lnTo>
                  <a:lnTo>
                    <a:pt x="519" y="180"/>
                  </a:lnTo>
                  <a:lnTo>
                    <a:pt x="511" y="179"/>
                  </a:lnTo>
                  <a:lnTo>
                    <a:pt x="503" y="177"/>
                  </a:lnTo>
                  <a:lnTo>
                    <a:pt x="485" y="171"/>
                  </a:lnTo>
                  <a:lnTo>
                    <a:pt x="485" y="171"/>
                  </a:lnTo>
                  <a:lnTo>
                    <a:pt x="478" y="169"/>
                  </a:lnTo>
                  <a:lnTo>
                    <a:pt x="472" y="166"/>
                  </a:lnTo>
                  <a:lnTo>
                    <a:pt x="470" y="164"/>
                  </a:lnTo>
                  <a:lnTo>
                    <a:pt x="467" y="166"/>
                  </a:lnTo>
                  <a:lnTo>
                    <a:pt x="465" y="167"/>
                  </a:lnTo>
                  <a:lnTo>
                    <a:pt x="463" y="171"/>
                  </a:lnTo>
                  <a:lnTo>
                    <a:pt x="463" y="171"/>
                  </a:lnTo>
                  <a:lnTo>
                    <a:pt x="458" y="180"/>
                  </a:lnTo>
                  <a:lnTo>
                    <a:pt x="452" y="189"/>
                  </a:lnTo>
                  <a:lnTo>
                    <a:pt x="452" y="189"/>
                  </a:lnTo>
                  <a:lnTo>
                    <a:pt x="452" y="190"/>
                  </a:lnTo>
                  <a:lnTo>
                    <a:pt x="454" y="192"/>
                  </a:lnTo>
                  <a:lnTo>
                    <a:pt x="458" y="197"/>
                  </a:lnTo>
                  <a:lnTo>
                    <a:pt x="468" y="207"/>
                  </a:lnTo>
                  <a:lnTo>
                    <a:pt x="468" y="207"/>
                  </a:lnTo>
                  <a:lnTo>
                    <a:pt x="475" y="215"/>
                  </a:lnTo>
                  <a:lnTo>
                    <a:pt x="478" y="220"/>
                  </a:lnTo>
                  <a:lnTo>
                    <a:pt x="481" y="222"/>
                  </a:lnTo>
                  <a:lnTo>
                    <a:pt x="481" y="222"/>
                  </a:lnTo>
                  <a:lnTo>
                    <a:pt x="486" y="225"/>
                  </a:lnTo>
                  <a:lnTo>
                    <a:pt x="490" y="225"/>
                  </a:lnTo>
                  <a:lnTo>
                    <a:pt x="500" y="223"/>
                  </a:lnTo>
                  <a:lnTo>
                    <a:pt x="500" y="223"/>
                  </a:lnTo>
                  <a:lnTo>
                    <a:pt x="506" y="222"/>
                  </a:lnTo>
                  <a:lnTo>
                    <a:pt x="511" y="225"/>
                  </a:lnTo>
                  <a:lnTo>
                    <a:pt x="514" y="228"/>
                  </a:lnTo>
                  <a:lnTo>
                    <a:pt x="521" y="230"/>
                  </a:lnTo>
                  <a:lnTo>
                    <a:pt x="521" y="230"/>
                  </a:lnTo>
                  <a:lnTo>
                    <a:pt x="526" y="231"/>
                  </a:lnTo>
                  <a:lnTo>
                    <a:pt x="532" y="230"/>
                  </a:lnTo>
                  <a:lnTo>
                    <a:pt x="539" y="230"/>
                  </a:lnTo>
                  <a:lnTo>
                    <a:pt x="544" y="231"/>
                  </a:lnTo>
                  <a:lnTo>
                    <a:pt x="544" y="231"/>
                  </a:lnTo>
                  <a:lnTo>
                    <a:pt x="550" y="233"/>
                  </a:lnTo>
                  <a:lnTo>
                    <a:pt x="554" y="233"/>
                  </a:lnTo>
                  <a:lnTo>
                    <a:pt x="555" y="231"/>
                  </a:lnTo>
                  <a:lnTo>
                    <a:pt x="555" y="231"/>
                  </a:lnTo>
                  <a:lnTo>
                    <a:pt x="554" y="217"/>
                  </a:lnTo>
                  <a:lnTo>
                    <a:pt x="554" y="217"/>
                  </a:lnTo>
                  <a:lnTo>
                    <a:pt x="552" y="217"/>
                  </a:lnTo>
                  <a:lnTo>
                    <a:pt x="550" y="218"/>
                  </a:lnTo>
                  <a:lnTo>
                    <a:pt x="547" y="222"/>
                  </a:lnTo>
                  <a:lnTo>
                    <a:pt x="547" y="222"/>
                  </a:lnTo>
                  <a:lnTo>
                    <a:pt x="539" y="222"/>
                  </a:lnTo>
                  <a:lnTo>
                    <a:pt x="536" y="222"/>
                  </a:lnTo>
                  <a:lnTo>
                    <a:pt x="532" y="220"/>
                  </a:lnTo>
                  <a:lnTo>
                    <a:pt x="529" y="217"/>
                  </a:lnTo>
                  <a:lnTo>
                    <a:pt x="529" y="213"/>
                  </a:lnTo>
                  <a:lnTo>
                    <a:pt x="529" y="210"/>
                  </a:lnTo>
                  <a:lnTo>
                    <a:pt x="532" y="205"/>
                  </a:lnTo>
                  <a:lnTo>
                    <a:pt x="537" y="202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Freeform 55"/>
            <p:cNvSpPr>
              <a:spLocks noEditPoints="1"/>
            </p:cNvSpPr>
            <p:nvPr/>
          </p:nvSpPr>
          <p:spPr bwMode="auto">
            <a:xfrm>
              <a:off x="5535613" y="1062039"/>
              <a:ext cx="506413" cy="295275"/>
            </a:xfrm>
            <a:custGeom>
              <a:avLst/>
              <a:gdLst>
                <a:gd name="T0" fmla="*/ 59 w 319"/>
                <a:gd name="T1" fmla="*/ 89 h 186"/>
                <a:gd name="T2" fmla="*/ 58 w 319"/>
                <a:gd name="T3" fmla="*/ 81 h 186"/>
                <a:gd name="T4" fmla="*/ 53 w 319"/>
                <a:gd name="T5" fmla="*/ 81 h 186"/>
                <a:gd name="T6" fmla="*/ 45 w 319"/>
                <a:gd name="T7" fmla="*/ 87 h 186"/>
                <a:gd name="T8" fmla="*/ 48 w 319"/>
                <a:gd name="T9" fmla="*/ 94 h 186"/>
                <a:gd name="T10" fmla="*/ 50 w 319"/>
                <a:gd name="T11" fmla="*/ 102 h 186"/>
                <a:gd name="T12" fmla="*/ 319 w 319"/>
                <a:gd name="T13" fmla="*/ 54 h 186"/>
                <a:gd name="T14" fmla="*/ 299 w 319"/>
                <a:gd name="T15" fmla="*/ 44 h 186"/>
                <a:gd name="T16" fmla="*/ 278 w 319"/>
                <a:gd name="T17" fmla="*/ 31 h 186"/>
                <a:gd name="T18" fmla="*/ 256 w 319"/>
                <a:gd name="T19" fmla="*/ 23 h 186"/>
                <a:gd name="T20" fmla="*/ 237 w 319"/>
                <a:gd name="T21" fmla="*/ 18 h 186"/>
                <a:gd name="T22" fmla="*/ 217 w 319"/>
                <a:gd name="T23" fmla="*/ 12 h 186"/>
                <a:gd name="T24" fmla="*/ 210 w 319"/>
                <a:gd name="T25" fmla="*/ 0 h 186"/>
                <a:gd name="T26" fmla="*/ 189 w 319"/>
                <a:gd name="T27" fmla="*/ 8 h 186"/>
                <a:gd name="T28" fmla="*/ 165 w 319"/>
                <a:gd name="T29" fmla="*/ 8 h 186"/>
                <a:gd name="T30" fmla="*/ 143 w 319"/>
                <a:gd name="T31" fmla="*/ 20 h 186"/>
                <a:gd name="T32" fmla="*/ 127 w 319"/>
                <a:gd name="T33" fmla="*/ 35 h 186"/>
                <a:gd name="T34" fmla="*/ 130 w 319"/>
                <a:gd name="T35" fmla="*/ 48 h 186"/>
                <a:gd name="T36" fmla="*/ 123 w 319"/>
                <a:gd name="T37" fmla="*/ 49 h 186"/>
                <a:gd name="T38" fmla="*/ 99 w 319"/>
                <a:gd name="T39" fmla="*/ 40 h 186"/>
                <a:gd name="T40" fmla="*/ 91 w 319"/>
                <a:gd name="T41" fmla="*/ 53 h 186"/>
                <a:gd name="T42" fmla="*/ 89 w 319"/>
                <a:gd name="T43" fmla="*/ 64 h 186"/>
                <a:gd name="T44" fmla="*/ 79 w 319"/>
                <a:gd name="T45" fmla="*/ 67 h 186"/>
                <a:gd name="T46" fmla="*/ 74 w 319"/>
                <a:gd name="T47" fmla="*/ 72 h 186"/>
                <a:gd name="T48" fmla="*/ 64 w 319"/>
                <a:gd name="T49" fmla="*/ 63 h 186"/>
                <a:gd name="T50" fmla="*/ 53 w 319"/>
                <a:gd name="T51" fmla="*/ 69 h 186"/>
                <a:gd name="T52" fmla="*/ 43 w 319"/>
                <a:gd name="T53" fmla="*/ 66 h 186"/>
                <a:gd name="T54" fmla="*/ 32 w 319"/>
                <a:gd name="T55" fmla="*/ 76 h 186"/>
                <a:gd name="T56" fmla="*/ 15 w 319"/>
                <a:gd name="T57" fmla="*/ 84 h 186"/>
                <a:gd name="T58" fmla="*/ 12 w 319"/>
                <a:gd name="T59" fmla="*/ 87 h 186"/>
                <a:gd name="T60" fmla="*/ 2 w 319"/>
                <a:gd name="T61" fmla="*/ 94 h 186"/>
                <a:gd name="T62" fmla="*/ 5 w 319"/>
                <a:gd name="T63" fmla="*/ 109 h 186"/>
                <a:gd name="T64" fmla="*/ 7 w 319"/>
                <a:gd name="T65" fmla="*/ 135 h 186"/>
                <a:gd name="T66" fmla="*/ 33 w 319"/>
                <a:gd name="T67" fmla="*/ 123 h 186"/>
                <a:gd name="T68" fmla="*/ 48 w 319"/>
                <a:gd name="T69" fmla="*/ 112 h 186"/>
                <a:gd name="T70" fmla="*/ 55 w 319"/>
                <a:gd name="T71" fmla="*/ 107 h 186"/>
                <a:gd name="T72" fmla="*/ 69 w 319"/>
                <a:gd name="T73" fmla="*/ 118 h 186"/>
                <a:gd name="T74" fmla="*/ 91 w 319"/>
                <a:gd name="T75" fmla="*/ 118 h 186"/>
                <a:gd name="T76" fmla="*/ 92 w 319"/>
                <a:gd name="T77" fmla="*/ 120 h 186"/>
                <a:gd name="T78" fmla="*/ 115 w 319"/>
                <a:gd name="T79" fmla="*/ 133 h 186"/>
                <a:gd name="T80" fmla="*/ 133 w 319"/>
                <a:gd name="T81" fmla="*/ 117 h 186"/>
                <a:gd name="T82" fmla="*/ 145 w 319"/>
                <a:gd name="T83" fmla="*/ 113 h 186"/>
                <a:gd name="T84" fmla="*/ 156 w 319"/>
                <a:gd name="T85" fmla="*/ 128 h 186"/>
                <a:gd name="T86" fmla="*/ 151 w 319"/>
                <a:gd name="T87" fmla="*/ 146 h 186"/>
                <a:gd name="T88" fmla="*/ 166 w 319"/>
                <a:gd name="T89" fmla="*/ 169 h 186"/>
                <a:gd name="T90" fmla="*/ 187 w 319"/>
                <a:gd name="T91" fmla="*/ 177 h 186"/>
                <a:gd name="T92" fmla="*/ 219 w 319"/>
                <a:gd name="T93" fmla="*/ 186 h 186"/>
                <a:gd name="T94" fmla="*/ 245 w 319"/>
                <a:gd name="T95" fmla="*/ 184 h 186"/>
                <a:gd name="T96" fmla="*/ 245 w 319"/>
                <a:gd name="T97" fmla="*/ 173 h 186"/>
                <a:gd name="T98" fmla="*/ 281 w 319"/>
                <a:gd name="T99" fmla="*/ 159 h 186"/>
                <a:gd name="T100" fmla="*/ 296 w 319"/>
                <a:gd name="T101" fmla="*/ 138 h 186"/>
                <a:gd name="T102" fmla="*/ 293 w 319"/>
                <a:gd name="T103" fmla="*/ 110 h 186"/>
                <a:gd name="T104" fmla="*/ 307 w 319"/>
                <a:gd name="T105" fmla="*/ 92 h 186"/>
                <a:gd name="T106" fmla="*/ 312 w 319"/>
                <a:gd name="T107" fmla="*/ 7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9" h="186">
                  <a:moveTo>
                    <a:pt x="56" y="95"/>
                  </a:moveTo>
                  <a:lnTo>
                    <a:pt x="56" y="95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59" y="82"/>
                  </a:lnTo>
                  <a:lnTo>
                    <a:pt x="58" y="81"/>
                  </a:lnTo>
                  <a:lnTo>
                    <a:pt x="58" y="81"/>
                  </a:lnTo>
                  <a:lnTo>
                    <a:pt x="56" y="81"/>
                  </a:lnTo>
                  <a:lnTo>
                    <a:pt x="53" y="81"/>
                  </a:lnTo>
                  <a:lnTo>
                    <a:pt x="53" y="81"/>
                  </a:lnTo>
                  <a:lnTo>
                    <a:pt x="50" y="82"/>
                  </a:lnTo>
                  <a:lnTo>
                    <a:pt x="45" y="84"/>
                  </a:lnTo>
                  <a:lnTo>
                    <a:pt x="45" y="84"/>
                  </a:lnTo>
                  <a:lnTo>
                    <a:pt x="45" y="87"/>
                  </a:lnTo>
                  <a:lnTo>
                    <a:pt x="46" y="89"/>
                  </a:lnTo>
                  <a:lnTo>
                    <a:pt x="46" y="89"/>
                  </a:lnTo>
                  <a:lnTo>
                    <a:pt x="46" y="90"/>
                  </a:lnTo>
                  <a:lnTo>
                    <a:pt x="48" y="94"/>
                  </a:lnTo>
                  <a:lnTo>
                    <a:pt x="46" y="99"/>
                  </a:lnTo>
                  <a:lnTo>
                    <a:pt x="46" y="99"/>
                  </a:lnTo>
                  <a:lnTo>
                    <a:pt x="48" y="100"/>
                  </a:lnTo>
                  <a:lnTo>
                    <a:pt x="50" y="102"/>
                  </a:lnTo>
                  <a:lnTo>
                    <a:pt x="55" y="99"/>
                  </a:lnTo>
                  <a:lnTo>
                    <a:pt x="56" y="95"/>
                  </a:lnTo>
                  <a:close/>
                  <a:moveTo>
                    <a:pt x="319" y="54"/>
                  </a:moveTo>
                  <a:lnTo>
                    <a:pt x="319" y="54"/>
                  </a:lnTo>
                  <a:lnTo>
                    <a:pt x="316" y="53"/>
                  </a:lnTo>
                  <a:lnTo>
                    <a:pt x="316" y="53"/>
                  </a:lnTo>
                  <a:lnTo>
                    <a:pt x="307" y="48"/>
                  </a:lnTo>
                  <a:lnTo>
                    <a:pt x="299" y="44"/>
                  </a:lnTo>
                  <a:lnTo>
                    <a:pt x="291" y="41"/>
                  </a:lnTo>
                  <a:lnTo>
                    <a:pt x="283" y="35"/>
                  </a:lnTo>
                  <a:lnTo>
                    <a:pt x="283" y="35"/>
                  </a:lnTo>
                  <a:lnTo>
                    <a:pt x="278" y="31"/>
                  </a:lnTo>
                  <a:lnTo>
                    <a:pt x="273" y="30"/>
                  </a:lnTo>
                  <a:lnTo>
                    <a:pt x="263" y="26"/>
                  </a:lnTo>
                  <a:lnTo>
                    <a:pt x="263" y="26"/>
                  </a:lnTo>
                  <a:lnTo>
                    <a:pt x="256" y="23"/>
                  </a:lnTo>
                  <a:lnTo>
                    <a:pt x="250" y="20"/>
                  </a:lnTo>
                  <a:lnTo>
                    <a:pt x="245" y="18"/>
                  </a:lnTo>
                  <a:lnTo>
                    <a:pt x="240" y="17"/>
                  </a:lnTo>
                  <a:lnTo>
                    <a:pt x="237" y="18"/>
                  </a:lnTo>
                  <a:lnTo>
                    <a:pt x="237" y="18"/>
                  </a:lnTo>
                  <a:lnTo>
                    <a:pt x="230" y="17"/>
                  </a:lnTo>
                  <a:lnTo>
                    <a:pt x="224" y="15"/>
                  </a:lnTo>
                  <a:lnTo>
                    <a:pt x="217" y="12"/>
                  </a:lnTo>
                  <a:lnTo>
                    <a:pt x="214" y="7"/>
                  </a:lnTo>
                  <a:lnTo>
                    <a:pt x="214" y="7"/>
                  </a:lnTo>
                  <a:lnTo>
                    <a:pt x="212" y="2"/>
                  </a:lnTo>
                  <a:lnTo>
                    <a:pt x="210" y="0"/>
                  </a:lnTo>
                  <a:lnTo>
                    <a:pt x="209" y="0"/>
                  </a:lnTo>
                  <a:lnTo>
                    <a:pt x="204" y="3"/>
                  </a:lnTo>
                  <a:lnTo>
                    <a:pt x="204" y="3"/>
                  </a:lnTo>
                  <a:lnTo>
                    <a:pt x="189" y="8"/>
                  </a:lnTo>
                  <a:lnTo>
                    <a:pt x="183" y="8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65" y="8"/>
                  </a:lnTo>
                  <a:lnTo>
                    <a:pt x="158" y="8"/>
                  </a:lnTo>
                  <a:lnTo>
                    <a:pt x="151" y="12"/>
                  </a:lnTo>
                  <a:lnTo>
                    <a:pt x="143" y="20"/>
                  </a:lnTo>
                  <a:lnTo>
                    <a:pt x="143" y="20"/>
                  </a:lnTo>
                  <a:lnTo>
                    <a:pt x="140" y="25"/>
                  </a:lnTo>
                  <a:lnTo>
                    <a:pt x="135" y="26"/>
                  </a:lnTo>
                  <a:lnTo>
                    <a:pt x="130" y="30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5" y="40"/>
                  </a:lnTo>
                  <a:lnTo>
                    <a:pt x="128" y="44"/>
                  </a:lnTo>
                  <a:lnTo>
                    <a:pt x="130" y="48"/>
                  </a:lnTo>
                  <a:lnTo>
                    <a:pt x="132" y="53"/>
                  </a:lnTo>
                  <a:lnTo>
                    <a:pt x="132" y="53"/>
                  </a:lnTo>
                  <a:lnTo>
                    <a:pt x="127" y="53"/>
                  </a:lnTo>
                  <a:lnTo>
                    <a:pt x="123" y="49"/>
                  </a:lnTo>
                  <a:lnTo>
                    <a:pt x="115" y="44"/>
                  </a:lnTo>
                  <a:lnTo>
                    <a:pt x="107" y="41"/>
                  </a:lnTo>
                  <a:lnTo>
                    <a:pt x="104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4" y="41"/>
                  </a:lnTo>
                  <a:lnTo>
                    <a:pt x="92" y="41"/>
                  </a:lnTo>
                  <a:lnTo>
                    <a:pt x="91" y="53"/>
                  </a:lnTo>
                  <a:lnTo>
                    <a:pt x="91" y="53"/>
                  </a:lnTo>
                  <a:lnTo>
                    <a:pt x="91" y="56"/>
                  </a:lnTo>
                  <a:lnTo>
                    <a:pt x="91" y="58"/>
                  </a:lnTo>
                  <a:lnTo>
                    <a:pt x="89" y="64"/>
                  </a:lnTo>
                  <a:lnTo>
                    <a:pt x="89" y="64"/>
                  </a:lnTo>
                  <a:lnTo>
                    <a:pt x="84" y="66"/>
                  </a:lnTo>
                  <a:lnTo>
                    <a:pt x="79" y="67"/>
                  </a:lnTo>
                  <a:lnTo>
                    <a:pt x="79" y="67"/>
                  </a:lnTo>
                  <a:lnTo>
                    <a:pt x="76" y="69"/>
                  </a:lnTo>
                  <a:lnTo>
                    <a:pt x="76" y="69"/>
                  </a:lnTo>
                  <a:lnTo>
                    <a:pt x="76" y="71"/>
                  </a:lnTo>
                  <a:lnTo>
                    <a:pt x="74" y="72"/>
                  </a:lnTo>
                  <a:lnTo>
                    <a:pt x="71" y="69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1" y="64"/>
                  </a:lnTo>
                  <a:lnTo>
                    <a:pt x="58" y="67"/>
                  </a:lnTo>
                  <a:lnTo>
                    <a:pt x="53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46" y="66"/>
                  </a:lnTo>
                  <a:lnTo>
                    <a:pt x="43" y="66"/>
                  </a:lnTo>
                  <a:lnTo>
                    <a:pt x="33" y="66"/>
                  </a:lnTo>
                  <a:lnTo>
                    <a:pt x="33" y="66"/>
                  </a:lnTo>
                  <a:lnTo>
                    <a:pt x="33" y="74"/>
                  </a:lnTo>
                  <a:lnTo>
                    <a:pt x="32" y="76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18" y="81"/>
                  </a:lnTo>
                  <a:lnTo>
                    <a:pt x="15" y="84"/>
                  </a:lnTo>
                  <a:lnTo>
                    <a:pt x="13" y="86"/>
                  </a:lnTo>
                  <a:lnTo>
                    <a:pt x="13" y="86"/>
                  </a:lnTo>
                  <a:lnTo>
                    <a:pt x="12" y="87"/>
                  </a:lnTo>
                  <a:lnTo>
                    <a:pt x="12" y="87"/>
                  </a:lnTo>
                  <a:lnTo>
                    <a:pt x="10" y="89"/>
                  </a:lnTo>
                  <a:lnTo>
                    <a:pt x="7" y="9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0" y="95"/>
                  </a:lnTo>
                  <a:lnTo>
                    <a:pt x="2" y="100"/>
                  </a:lnTo>
                  <a:lnTo>
                    <a:pt x="4" y="105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4" y="118"/>
                  </a:lnTo>
                  <a:lnTo>
                    <a:pt x="5" y="127"/>
                  </a:lnTo>
                  <a:lnTo>
                    <a:pt x="7" y="135"/>
                  </a:lnTo>
                  <a:lnTo>
                    <a:pt x="23" y="130"/>
                  </a:lnTo>
                  <a:lnTo>
                    <a:pt x="23" y="130"/>
                  </a:lnTo>
                  <a:lnTo>
                    <a:pt x="28" y="127"/>
                  </a:lnTo>
                  <a:lnTo>
                    <a:pt x="33" y="123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45" y="115"/>
                  </a:lnTo>
                  <a:lnTo>
                    <a:pt x="48" y="112"/>
                  </a:lnTo>
                  <a:lnTo>
                    <a:pt x="50" y="109"/>
                  </a:lnTo>
                  <a:lnTo>
                    <a:pt x="53" y="107"/>
                  </a:lnTo>
                  <a:lnTo>
                    <a:pt x="53" y="107"/>
                  </a:lnTo>
                  <a:lnTo>
                    <a:pt x="55" y="107"/>
                  </a:lnTo>
                  <a:lnTo>
                    <a:pt x="58" y="107"/>
                  </a:lnTo>
                  <a:lnTo>
                    <a:pt x="61" y="110"/>
                  </a:lnTo>
                  <a:lnTo>
                    <a:pt x="64" y="115"/>
                  </a:lnTo>
                  <a:lnTo>
                    <a:pt x="69" y="118"/>
                  </a:lnTo>
                  <a:lnTo>
                    <a:pt x="69" y="118"/>
                  </a:lnTo>
                  <a:lnTo>
                    <a:pt x="74" y="120"/>
                  </a:lnTo>
                  <a:lnTo>
                    <a:pt x="79" y="120"/>
                  </a:lnTo>
                  <a:lnTo>
                    <a:pt x="91" y="118"/>
                  </a:lnTo>
                  <a:lnTo>
                    <a:pt x="91" y="118"/>
                  </a:lnTo>
                  <a:lnTo>
                    <a:pt x="92" y="118"/>
                  </a:lnTo>
                  <a:lnTo>
                    <a:pt x="92" y="118"/>
                  </a:lnTo>
                  <a:lnTo>
                    <a:pt x="92" y="120"/>
                  </a:lnTo>
                  <a:lnTo>
                    <a:pt x="91" y="122"/>
                  </a:lnTo>
                  <a:lnTo>
                    <a:pt x="107" y="132"/>
                  </a:lnTo>
                  <a:lnTo>
                    <a:pt x="107" y="132"/>
                  </a:lnTo>
                  <a:lnTo>
                    <a:pt x="115" y="133"/>
                  </a:lnTo>
                  <a:lnTo>
                    <a:pt x="122" y="132"/>
                  </a:lnTo>
                  <a:lnTo>
                    <a:pt x="127" y="127"/>
                  </a:lnTo>
                  <a:lnTo>
                    <a:pt x="130" y="122"/>
                  </a:lnTo>
                  <a:lnTo>
                    <a:pt x="133" y="117"/>
                  </a:lnTo>
                  <a:lnTo>
                    <a:pt x="137" y="112"/>
                  </a:lnTo>
                  <a:lnTo>
                    <a:pt x="140" y="110"/>
                  </a:lnTo>
                  <a:lnTo>
                    <a:pt x="145" y="113"/>
                  </a:lnTo>
                  <a:lnTo>
                    <a:pt x="145" y="113"/>
                  </a:lnTo>
                  <a:lnTo>
                    <a:pt x="153" y="118"/>
                  </a:lnTo>
                  <a:lnTo>
                    <a:pt x="155" y="123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5" y="133"/>
                  </a:lnTo>
                  <a:lnTo>
                    <a:pt x="153" y="138"/>
                  </a:lnTo>
                  <a:lnTo>
                    <a:pt x="151" y="143"/>
                  </a:lnTo>
                  <a:lnTo>
                    <a:pt x="151" y="146"/>
                  </a:lnTo>
                  <a:lnTo>
                    <a:pt x="151" y="146"/>
                  </a:lnTo>
                  <a:lnTo>
                    <a:pt x="155" y="154"/>
                  </a:lnTo>
                  <a:lnTo>
                    <a:pt x="160" y="163"/>
                  </a:lnTo>
                  <a:lnTo>
                    <a:pt x="166" y="169"/>
                  </a:lnTo>
                  <a:lnTo>
                    <a:pt x="174" y="173"/>
                  </a:lnTo>
                  <a:lnTo>
                    <a:pt x="174" y="173"/>
                  </a:lnTo>
                  <a:lnTo>
                    <a:pt x="183" y="176"/>
                  </a:lnTo>
                  <a:lnTo>
                    <a:pt x="187" y="177"/>
                  </a:lnTo>
                  <a:lnTo>
                    <a:pt x="201" y="184"/>
                  </a:lnTo>
                  <a:lnTo>
                    <a:pt x="201" y="184"/>
                  </a:lnTo>
                  <a:lnTo>
                    <a:pt x="209" y="186"/>
                  </a:lnTo>
                  <a:lnTo>
                    <a:pt x="219" y="186"/>
                  </a:lnTo>
                  <a:lnTo>
                    <a:pt x="238" y="186"/>
                  </a:lnTo>
                  <a:lnTo>
                    <a:pt x="238" y="186"/>
                  </a:lnTo>
                  <a:lnTo>
                    <a:pt x="242" y="186"/>
                  </a:lnTo>
                  <a:lnTo>
                    <a:pt x="245" y="184"/>
                  </a:lnTo>
                  <a:lnTo>
                    <a:pt x="247" y="182"/>
                  </a:lnTo>
                  <a:lnTo>
                    <a:pt x="247" y="179"/>
                  </a:lnTo>
                  <a:lnTo>
                    <a:pt x="247" y="179"/>
                  </a:lnTo>
                  <a:lnTo>
                    <a:pt x="245" y="173"/>
                  </a:lnTo>
                  <a:lnTo>
                    <a:pt x="245" y="168"/>
                  </a:lnTo>
                  <a:lnTo>
                    <a:pt x="248" y="164"/>
                  </a:lnTo>
                  <a:lnTo>
                    <a:pt x="253" y="161"/>
                  </a:lnTo>
                  <a:lnTo>
                    <a:pt x="281" y="159"/>
                  </a:lnTo>
                  <a:lnTo>
                    <a:pt x="286" y="153"/>
                  </a:lnTo>
                  <a:lnTo>
                    <a:pt x="286" y="153"/>
                  </a:lnTo>
                  <a:lnTo>
                    <a:pt x="293" y="145"/>
                  </a:lnTo>
                  <a:lnTo>
                    <a:pt x="296" y="138"/>
                  </a:lnTo>
                  <a:lnTo>
                    <a:pt x="296" y="130"/>
                  </a:lnTo>
                  <a:lnTo>
                    <a:pt x="294" y="120"/>
                  </a:lnTo>
                  <a:lnTo>
                    <a:pt x="294" y="120"/>
                  </a:lnTo>
                  <a:lnTo>
                    <a:pt x="293" y="110"/>
                  </a:lnTo>
                  <a:lnTo>
                    <a:pt x="294" y="104"/>
                  </a:lnTo>
                  <a:lnTo>
                    <a:pt x="299" y="97"/>
                  </a:lnTo>
                  <a:lnTo>
                    <a:pt x="307" y="92"/>
                  </a:lnTo>
                  <a:lnTo>
                    <a:pt x="307" y="92"/>
                  </a:lnTo>
                  <a:lnTo>
                    <a:pt x="311" y="90"/>
                  </a:lnTo>
                  <a:lnTo>
                    <a:pt x="312" y="89"/>
                  </a:lnTo>
                  <a:lnTo>
                    <a:pt x="312" y="82"/>
                  </a:lnTo>
                  <a:lnTo>
                    <a:pt x="312" y="77"/>
                  </a:lnTo>
                  <a:lnTo>
                    <a:pt x="312" y="71"/>
                  </a:lnTo>
                  <a:lnTo>
                    <a:pt x="319" y="54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Freeform 56"/>
            <p:cNvSpPr>
              <a:spLocks/>
            </p:cNvSpPr>
            <p:nvPr/>
          </p:nvSpPr>
          <p:spPr bwMode="auto">
            <a:xfrm>
              <a:off x="7893050" y="1824039"/>
              <a:ext cx="684213" cy="731838"/>
            </a:xfrm>
            <a:custGeom>
              <a:avLst/>
              <a:gdLst>
                <a:gd name="T0" fmla="*/ 428 w 431"/>
                <a:gd name="T1" fmla="*/ 243 h 461"/>
                <a:gd name="T2" fmla="*/ 394 w 431"/>
                <a:gd name="T3" fmla="*/ 236 h 461"/>
                <a:gd name="T4" fmla="*/ 366 w 431"/>
                <a:gd name="T5" fmla="*/ 244 h 461"/>
                <a:gd name="T6" fmla="*/ 346 w 431"/>
                <a:gd name="T7" fmla="*/ 231 h 461"/>
                <a:gd name="T8" fmla="*/ 328 w 431"/>
                <a:gd name="T9" fmla="*/ 211 h 461"/>
                <a:gd name="T10" fmla="*/ 303 w 431"/>
                <a:gd name="T11" fmla="*/ 206 h 461"/>
                <a:gd name="T12" fmla="*/ 292 w 431"/>
                <a:gd name="T13" fmla="*/ 188 h 461"/>
                <a:gd name="T14" fmla="*/ 302 w 431"/>
                <a:gd name="T15" fmla="*/ 179 h 461"/>
                <a:gd name="T16" fmla="*/ 334 w 431"/>
                <a:gd name="T17" fmla="*/ 167 h 461"/>
                <a:gd name="T18" fmla="*/ 330 w 431"/>
                <a:gd name="T19" fmla="*/ 152 h 461"/>
                <a:gd name="T20" fmla="*/ 330 w 431"/>
                <a:gd name="T21" fmla="*/ 142 h 461"/>
                <a:gd name="T22" fmla="*/ 344 w 431"/>
                <a:gd name="T23" fmla="*/ 118 h 461"/>
                <a:gd name="T24" fmla="*/ 338 w 431"/>
                <a:gd name="T25" fmla="*/ 101 h 461"/>
                <a:gd name="T26" fmla="*/ 310 w 431"/>
                <a:gd name="T27" fmla="*/ 87 h 461"/>
                <a:gd name="T28" fmla="*/ 295 w 431"/>
                <a:gd name="T29" fmla="*/ 85 h 461"/>
                <a:gd name="T30" fmla="*/ 280 w 431"/>
                <a:gd name="T31" fmla="*/ 77 h 461"/>
                <a:gd name="T32" fmla="*/ 247 w 431"/>
                <a:gd name="T33" fmla="*/ 75 h 461"/>
                <a:gd name="T34" fmla="*/ 221 w 431"/>
                <a:gd name="T35" fmla="*/ 70 h 461"/>
                <a:gd name="T36" fmla="*/ 210 w 431"/>
                <a:gd name="T37" fmla="*/ 72 h 461"/>
                <a:gd name="T38" fmla="*/ 193 w 431"/>
                <a:gd name="T39" fmla="*/ 57 h 461"/>
                <a:gd name="T40" fmla="*/ 211 w 431"/>
                <a:gd name="T41" fmla="*/ 49 h 461"/>
                <a:gd name="T42" fmla="*/ 200 w 431"/>
                <a:gd name="T43" fmla="*/ 36 h 461"/>
                <a:gd name="T44" fmla="*/ 208 w 431"/>
                <a:gd name="T45" fmla="*/ 16 h 461"/>
                <a:gd name="T46" fmla="*/ 198 w 431"/>
                <a:gd name="T47" fmla="*/ 0 h 461"/>
                <a:gd name="T48" fmla="*/ 133 w 431"/>
                <a:gd name="T49" fmla="*/ 6 h 461"/>
                <a:gd name="T50" fmla="*/ 101 w 431"/>
                <a:gd name="T51" fmla="*/ 11 h 461"/>
                <a:gd name="T52" fmla="*/ 98 w 431"/>
                <a:gd name="T53" fmla="*/ 37 h 461"/>
                <a:gd name="T54" fmla="*/ 111 w 431"/>
                <a:gd name="T55" fmla="*/ 52 h 461"/>
                <a:gd name="T56" fmla="*/ 100 w 431"/>
                <a:gd name="T57" fmla="*/ 75 h 461"/>
                <a:gd name="T58" fmla="*/ 103 w 431"/>
                <a:gd name="T59" fmla="*/ 87 h 461"/>
                <a:gd name="T60" fmla="*/ 96 w 431"/>
                <a:gd name="T61" fmla="*/ 100 h 461"/>
                <a:gd name="T62" fmla="*/ 96 w 431"/>
                <a:gd name="T63" fmla="*/ 121 h 461"/>
                <a:gd name="T64" fmla="*/ 95 w 431"/>
                <a:gd name="T65" fmla="*/ 136 h 461"/>
                <a:gd name="T66" fmla="*/ 82 w 431"/>
                <a:gd name="T67" fmla="*/ 136 h 461"/>
                <a:gd name="T68" fmla="*/ 82 w 431"/>
                <a:gd name="T69" fmla="*/ 157 h 461"/>
                <a:gd name="T70" fmla="*/ 65 w 431"/>
                <a:gd name="T71" fmla="*/ 170 h 461"/>
                <a:gd name="T72" fmla="*/ 75 w 431"/>
                <a:gd name="T73" fmla="*/ 190 h 461"/>
                <a:gd name="T74" fmla="*/ 59 w 431"/>
                <a:gd name="T75" fmla="*/ 218 h 461"/>
                <a:gd name="T76" fmla="*/ 36 w 431"/>
                <a:gd name="T77" fmla="*/ 218 h 461"/>
                <a:gd name="T78" fmla="*/ 18 w 431"/>
                <a:gd name="T79" fmla="*/ 211 h 461"/>
                <a:gd name="T80" fmla="*/ 9 w 431"/>
                <a:gd name="T81" fmla="*/ 243 h 461"/>
                <a:gd name="T82" fmla="*/ 16 w 431"/>
                <a:gd name="T83" fmla="*/ 267 h 461"/>
                <a:gd name="T84" fmla="*/ 3 w 431"/>
                <a:gd name="T85" fmla="*/ 279 h 461"/>
                <a:gd name="T86" fmla="*/ 4 w 431"/>
                <a:gd name="T87" fmla="*/ 289 h 461"/>
                <a:gd name="T88" fmla="*/ 18 w 431"/>
                <a:gd name="T89" fmla="*/ 311 h 461"/>
                <a:gd name="T90" fmla="*/ 8 w 431"/>
                <a:gd name="T91" fmla="*/ 326 h 461"/>
                <a:gd name="T92" fmla="*/ 26 w 431"/>
                <a:gd name="T93" fmla="*/ 343 h 461"/>
                <a:gd name="T94" fmla="*/ 32 w 431"/>
                <a:gd name="T95" fmla="*/ 371 h 461"/>
                <a:gd name="T96" fmla="*/ 49 w 431"/>
                <a:gd name="T97" fmla="*/ 387 h 461"/>
                <a:gd name="T98" fmla="*/ 62 w 431"/>
                <a:gd name="T99" fmla="*/ 412 h 461"/>
                <a:gd name="T100" fmla="*/ 64 w 431"/>
                <a:gd name="T101" fmla="*/ 433 h 461"/>
                <a:gd name="T102" fmla="*/ 77 w 431"/>
                <a:gd name="T103" fmla="*/ 438 h 461"/>
                <a:gd name="T104" fmla="*/ 118 w 431"/>
                <a:gd name="T105" fmla="*/ 449 h 461"/>
                <a:gd name="T106" fmla="*/ 170 w 431"/>
                <a:gd name="T107" fmla="*/ 433 h 461"/>
                <a:gd name="T108" fmla="*/ 220 w 431"/>
                <a:gd name="T109" fmla="*/ 423 h 461"/>
                <a:gd name="T110" fmla="*/ 251 w 431"/>
                <a:gd name="T111" fmla="*/ 384 h 461"/>
                <a:gd name="T112" fmla="*/ 280 w 431"/>
                <a:gd name="T113" fmla="*/ 349 h 461"/>
                <a:gd name="T114" fmla="*/ 316 w 431"/>
                <a:gd name="T115" fmla="*/ 331 h 461"/>
                <a:gd name="T116" fmla="*/ 397 w 431"/>
                <a:gd name="T117" fmla="*/ 28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1" h="461">
                  <a:moveTo>
                    <a:pt x="431" y="272"/>
                  </a:moveTo>
                  <a:lnTo>
                    <a:pt x="430" y="259"/>
                  </a:lnTo>
                  <a:lnTo>
                    <a:pt x="430" y="259"/>
                  </a:lnTo>
                  <a:lnTo>
                    <a:pt x="430" y="251"/>
                  </a:lnTo>
                  <a:lnTo>
                    <a:pt x="428" y="243"/>
                  </a:lnTo>
                  <a:lnTo>
                    <a:pt x="428" y="243"/>
                  </a:lnTo>
                  <a:lnTo>
                    <a:pt x="410" y="238"/>
                  </a:lnTo>
                  <a:lnTo>
                    <a:pt x="400" y="236"/>
                  </a:lnTo>
                  <a:lnTo>
                    <a:pt x="397" y="236"/>
                  </a:lnTo>
                  <a:lnTo>
                    <a:pt x="394" y="236"/>
                  </a:lnTo>
                  <a:lnTo>
                    <a:pt x="394" y="236"/>
                  </a:lnTo>
                  <a:lnTo>
                    <a:pt x="385" y="239"/>
                  </a:lnTo>
                  <a:lnTo>
                    <a:pt x="380" y="243"/>
                  </a:lnTo>
                  <a:lnTo>
                    <a:pt x="366" y="244"/>
                  </a:lnTo>
                  <a:lnTo>
                    <a:pt x="366" y="244"/>
                  </a:lnTo>
                  <a:lnTo>
                    <a:pt x="361" y="246"/>
                  </a:lnTo>
                  <a:lnTo>
                    <a:pt x="357" y="244"/>
                  </a:lnTo>
                  <a:lnTo>
                    <a:pt x="354" y="243"/>
                  </a:lnTo>
                  <a:lnTo>
                    <a:pt x="351" y="239"/>
                  </a:lnTo>
                  <a:lnTo>
                    <a:pt x="346" y="231"/>
                  </a:lnTo>
                  <a:lnTo>
                    <a:pt x="341" y="224"/>
                  </a:lnTo>
                  <a:lnTo>
                    <a:pt x="341" y="224"/>
                  </a:lnTo>
                  <a:lnTo>
                    <a:pt x="334" y="218"/>
                  </a:lnTo>
                  <a:lnTo>
                    <a:pt x="331" y="213"/>
                  </a:lnTo>
                  <a:lnTo>
                    <a:pt x="328" y="211"/>
                  </a:lnTo>
                  <a:lnTo>
                    <a:pt x="328" y="211"/>
                  </a:lnTo>
                  <a:lnTo>
                    <a:pt x="321" y="210"/>
                  </a:lnTo>
                  <a:lnTo>
                    <a:pt x="315" y="208"/>
                  </a:lnTo>
                  <a:lnTo>
                    <a:pt x="310" y="208"/>
                  </a:lnTo>
                  <a:lnTo>
                    <a:pt x="303" y="206"/>
                  </a:lnTo>
                  <a:lnTo>
                    <a:pt x="303" y="206"/>
                  </a:lnTo>
                  <a:lnTo>
                    <a:pt x="300" y="203"/>
                  </a:lnTo>
                  <a:lnTo>
                    <a:pt x="297" y="198"/>
                  </a:lnTo>
                  <a:lnTo>
                    <a:pt x="292" y="188"/>
                  </a:lnTo>
                  <a:lnTo>
                    <a:pt x="292" y="188"/>
                  </a:lnTo>
                  <a:lnTo>
                    <a:pt x="290" y="183"/>
                  </a:lnTo>
                  <a:lnTo>
                    <a:pt x="292" y="180"/>
                  </a:lnTo>
                  <a:lnTo>
                    <a:pt x="295" y="180"/>
                  </a:lnTo>
                  <a:lnTo>
                    <a:pt x="302" y="179"/>
                  </a:lnTo>
                  <a:lnTo>
                    <a:pt x="302" y="179"/>
                  </a:lnTo>
                  <a:lnTo>
                    <a:pt x="308" y="179"/>
                  </a:lnTo>
                  <a:lnTo>
                    <a:pt x="318" y="175"/>
                  </a:lnTo>
                  <a:lnTo>
                    <a:pt x="328" y="172"/>
                  </a:lnTo>
                  <a:lnTo>
                    <a:pt x="334" y="167"/>
                  </a:lnTo>
                  <a:lnTo>
                    <a:pt x="334" y="167"/>
                  </a:lnTo>
                  <a:lnTo>
                    <a:pt x="336" y="164"/>
                  </a:lnTo>
                  <a:lnTo>
                    <a:pt x="336" y="160"/>
                  </a:lnTo>
                  <a:lnTo>
                    <a:pt x="336" y="159"/>
                  </a:lnTo>
                  <a:lnTo>
                    <a:pt x="334" y="157"/>
                  </a:lnTo>
                  <a:lnTo>
                    <a:pt x="330" y="152"/>
                  </a:lnTo>
                  <a:lnTo>
                    <a:pt x="325" y="149"/>
                  </a:lnTo>
                  <a:lnTo>
                    <a:pt x="325" y="149"/>
                  </a:lnTo>
                  <a:lnTo>
                    <a:pt x="325" y="147"/>
                  </a:lnTo>
                  <a:lnTo>
                    <a:pt x="325" y="146"/>
                  </a:lnTo>
                  <a:lnTo>
                    <a:pt x="330" y="142"/>
                  </a:lnTo>
                  <a:lnTo>
                    <a:pt x="338" y="139"/>
                  </a:lnTo>
                  <a:lnTo>
                    <a:pt x="338" y="139"/>
                  </a:lnTo>
                  <a:lnTo>
                    <a:pt x="343" y="133"/>
                  </a:lnTo>
                  <a:lnTo>
                    <a:pt x="344" y="126"/>
                  </a:lnTo>
                  <a:lnTo>
                    <a:pt x="344" y="118"/>
                  </a:lnTo>
                  <a:lnTo>
                    <a:pt x="344" y="110"/>
                  </a:lnTo>
                  <a:lnTo>
                    <a:pt x="344" y="110"/>
                  </a:lnTo>
                  <a:lnTo>
                    <a:pt x="343" y="106"/>
                  </a:lnTo>
                  <a:lnTo>
                    <a:pt x="339" y="103"/>
                  </a:lnTo>
                  <a:lnTo>
                    <a:pt x="338" y="101"/>
                  </a:lnTo>
                  <a:lnTo>
                    <a:pt x="334" y="101"/>
                  </a:lnTo>
                  <a:lnTo>
                    <a:pt x="318" y="100"/>
                  </a:lnTo>
                  <a:lnTo>
                    <a:pt x="318" y="100"/>
                  </a:lnTo>
                  <a:lnTo>
                    <a:pt x="315" y="93"/>
                  </a:lnTo>
                  <a:lnTo>
                    <a:pt x="310" y="87"/>
                  </a:lnTo>
                  <a:lnTo>
                    <a:pt x="305" y="82"/>
                  </a:lnTo>
                  <a:lnTo>
                    <a:pt x="302" y="82"/>
                  </a:lnTo>
                  <a:lnTo>
                    <a:pt x="298" y="83"/>
                  </a:lnTo>
                  <a:lnTo>
                    <a:pt x="298" y="83"/>
                  </a:lnTo>
                  <a:lnTo>
                    <a:pt x="295" y="85"/>
                  </a:lnTo>
                  <a:lnTo>
                    <a:pt x="292" y="87"/>
                  </a:lnTo>
                  <a:lnTo>
                    <a:pt x="290" y="87"/>
                  </a:lnTo>
                  <a:lnTo>
                    <a:pt x="288" y="85"/>
                  </a:lnTo>
                  <a:lnTo>
                    <a:pt x="285" y="80"/>
                  </a:lnTo>
                  <a:lnTo>
                    <a:pt x="280" y="77"/>
                  </a:lnTo>
                  <a:lnTo>
                    <a:pt x="280" y="77"/>
                  </a:lnTo>
                  <a:lnTo>
                    <a:pt x="275" y="75"/>
                  </a:lnTo>
                  <a:lnTo>
                    <a:pt x="270" y="73"/>
                  </a:lnTo>
                  <a:lnTo>
                    <a:pt x="259" y="73"/>
                  </a:lnTo>
                  <a:lnTo>
                    <a:pt x="247" y="75"/>
                  </a:lnTo>
                  <a:lnTo>
                    <a:pt x="238" y="78"/>
                  </a:lnTo>
                  <a:lnTo>
                    <a:pt x="238" y="78"/>
                  </a:lnTo>
                  <a:lnTo>
                    <a:pt x="231" y="80"/>
                  </a:lnTo>
                  <a:lnTo>
                    <a:pt x="228" y="78"/>
                  </a:lnTo>
                  <a:lnTo>
                    <a:pt x="221" y="70"/>
                  </a:lnTo>
                  <a:lnTo>
                    <a:pt x="221" y="70"/>
                  </a:lnTo>
                  <a:lnTo>
                    <a:pt x="220" y="70"/>
                  </a:lnTo>
                  <a:lnTo>
                    <a:pt x="216" y="70"/>
                  </a:lnTo>
                  <a:lnTo>
                    <a:pt x="210" y="72"/>
                  </a:lnTo>
                  <a:lnTo>
                    <a:pt x="210" y="72"/>
                  </a:lnTo>
                  <a:lnTo>
                    <a:pt x="200" y="70"/>
                  </a:lnTo>
                  <a:lnTo>
                    <a:pt x="192" y="65"/>
                  </a:lnTo>
                  <a:lnTo>
                    <a:pt x="190" y="62"/>
                  </a:lnTo>
                  <a:lnTo>
                    <a:pt x="190" y="60"/>
                  </a:lnTo>
                  <a:lnTo>
                    <a:pt x="193" y="57"/>
                  </a:lnTo>
                  <a:lnTo>
                    <a:pt x="201" y="55"/>
                  </a:lnTo>
                  <a:lnTo>
                    <a:pt x="201" y="55"/>
                  </a:lnTo>
                  <a:lnTo>
                    <a:pt x="208" y="52"/>
                  </a:lnTo>
                  <a:lnTo>
                    <a:pt x="211" y="49"/>
                  </a:lnTo>
                  <a:lnTo>
                    <a:pt x="211" y="49"/>
                  </a:lnTo>
                  <a:lnTo>
                    <a:pt x="211" y="47"/>
                  </a:lnTo>
                  <a:lnTo>
                    <a:pt x="211" y="47"/>
                  </a:lnTo>
                  <a:lnTo>
                    <a:pt x="206" y="42"/>
                  </a:lnTo>
                  <a:lnTo>
                    <a:pt x="201" y="37"/>
                  </a:lnTo>
                  <a:lnTo>
                    <a:pt x="200" y="36"/>
                  </a:lnTo>
                  <a:lnTo>
                    <a:pt x="198" y="32"/>
                  </a:lnTo>
                  <a:lnTo>
                    <a:pt x="198" y="29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208" y="16"/>
                  </a:lnTo>
                  <a:lnTo>
                    <a:pt x="208" y="11"/>
                  </a:lnTo>
                  <a:lnTo>
                    <a:pt x="208" y="8"/>
                  </a:lnTo>
                  <a:lnTo>
                    <a:pt x="206" y="4"/>
                  </a:lnTo>
                  <a:lnTo>
                    <a:pt x="205" y="3"/>
                  </a:lnTo>
                  <a:lnTo>
                    <a:pt x="198" y="0"/>
                  </a:lnTo>
                  <a:lnTo>
                    <a:pt x="188" y="0"/>
                  </a:lnTo>
                  <a:lnTo>
                    <a:pt x="177" y="0"/>
                  </a:lnTo>
                  <a:lnTo>
                    <a:pt x="157" y="1"/>
                  </a:lnTo>
                  <a:lnTo>
                    <a:pt x="142" y="1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23" y="8"/>
                  </a:lnTo>
                  <a:lnTo>
                    <a:pt x="111" y="8"/>
                  </a:lnTo>
                  <a:lnTo>
                    <a:pt x="106" y="9"/>
                  </a:lnTo>
                  <a:lnTo>
                    <a:pt x="101" y="11"/>
                  </a:lnTo>
                  <a:lnTo>
                    <a:pt x="98" y="14"/>
                  </a:lnTo>
                  <a:lnTo>
                    <a:pt x="96" y="19"/>
                  </a:lnTo>
                  <a:lnTo>
                    <a:pt x="96" y="19"/>
                  </a:lnTo>
                  <a:lnTo>
                    <a:pt x="98" y="31"/>
                  </a:lnTo>
                  <a:lnTo>
                    <a:pt x="98" y="37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106" y="47"/>
                  </a:lnTo>
                  <a:lnTo>
                    <a:pt x="108" y="49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11" y="57"/>
                  </a:lnTo>
                  <a:lnTo>
                    <a:pt x="110" y="60"/>
                  </a:lnTo>
                  <a:lnTo>
                    <a:pt x="105" y="69"/>
                  </a:lnTo>
                  <a:lnTo>
                    <a:pt x="100" y="75"/>
                  </a:lnTo>
                  <a:lnTo>
                    <a:pt x="98" y="78"/>
                  </a:lnTo>
                  <a:lnTo>
                    <a:pt x="98" y="82"/>
                  </a:lnTo>
                  <a:lnTo>
                    <a:pt x="98" y="82"/>
                  </a:lnTo>
                  <a:lnTo>
                    <a:pt x="100" y="85"/>
                  </a:lnTo>
                  <a:lnTo>
                    <a:pt x="103" y="87"/>
                  </a:lnTo>
                  <a:lnTo>
                    <a:pt x="105" y="90"/>
                  </a:lnTo>
                  <a:lnTo>
                    <a:pt x="101" y="93"/>
                  </a:lnTo>
                  <a:lnTo>
                    <a:pt x="101" y="93"/>
                  </a:lnTo>
                  <a:lnTo>
                    <a:pt x="98" y="96"/>
                  </a:lnTo>
                  <a:lnTo>
                    <a:pt x="96" y="100"/>
                  </a:lnTo>
                  <a:lnTo>
                    <a:pt x="95" y="105"/>
                  </a:lnTo>
                  <a:lnTo>
                    <a:pt x="96" y="111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21"/>
                  </a:lnTo>
                  <a:lnTo>
                    <a:pt x="96" y="126"/>
                  </a:lnTo>
                  <a:lnTo>
                    <a:pt x="96" y="131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95" y="136"/>
                  </a:lnTo>
                  <a:lnTo>
                    <a:pt x="91" y="136"/>
                  </a:lnTo>
                  <a:lnTo>
                    <a:pt x="87" y="134"/>
                  </a:lnTo>
                  <a:lnTo>
                    <a:pt x="87" y="134"/>
                  </a:lnTo>
                  <a:lnTo>
                    <a:pt x="83" y="134"/>
                  </a:lnTo>
                  <a:lnTo>
                    <a:pt x="82" y="136"/>
                  </a:lnTo>
                  <a:lnTo>
                    <a:pt x="80" y="139"/>
                  </a:lnTo>
                  <a:lnTo>
                    <a:pt x="80" y="144"/>
                  </a:lnTo>
                  <a:lnTo>
                    <a:pt x="82" y="152"/>
                  </a:lnTo>
                  <a:lnTo>
                    <a:pt x="82" y="157"/>
                  </a:lnTo>
                  <a:lnTo>
                    <a:pt x="82" y="157"/>
                  </a:lnTo>
                  <a:lnTo>
                    <a:pt x="78" y="162"/>
                  </a:lnTo>
                  <a:lnTo>
                    <a:pt x="73" y="165"/>
                  </a:lnTo>
                  <a:lnTo>
                    <a:pt x="70" y="167"/>
                  </a:lnTo>
                  <a:lnTo>
                    <a:pt x="65" y="170"/>
                  </a:lnTo>
                  <a:lnTo>
                    <a:pt x="65" y="170"/>
                  </a:lnTo>
                  <a:lnTo>
                    <a:pt x="65" y="174"/>
                  </a:lnTo>
                  <a:lnTo>
                    <a:pt x="65" y="175"/>
                  </a:lnTo>
                  <a:lnTo>
                    <a:pt x="70" y="182"/>
                  </a:lnTo>
                  <a:lnTo>
                    <a:pt x="73" y="187"/>
                  </a:lnTo>
                  <a:lnTo>
                    <a:pt x="75" y="190"/>
                  </a:lnTo>
                  <a:lnTo>
                    <a:pt x="75" y="195"/>
                  </a:lnTo>
                  <a:lnTo>
                    <a:pt x="75" y="195"/>
                  </a:lnTo>
                  <a:lnTo>
                    <a:pt x="72" y="201"/>
                  </a:lnTo>
                  <a:lnTo>
                    <a:pt x="65" y="210"/>
                  </a:lnTo>
                  <a:lnTo>
                    <a:pt x="59" y="218"/>
                  </a:lnTo>
                  <a:lnTo>
                    <a:pt x="52" y="223"/>
                  </a:lnTo>
                  <a:lnTo>
                    <a:pt x="52" y="223"/>
                  </a:lnTo>
                  <a:lnTo>
                    <a:pt x="47" y="223"/>
                  </a:lnTo>
                  <a:lnTo>
                    <a:pt x="42" y="223"/>
                  </a:lnTo>
                  <a:lnTo>
                    <a:pt x="36" y="218"/>
                  </a:lnTo>
                  <a:lnTo>
                    <a:pt x="29" y="211"/>
                  </a:lnTo>
                  <a:lnTo>
                    <a:pt x="24" y="210"/>
                  </a:lnTo>
                  <a:lnTo>
                    <a:pt x="21" y="210"/>
                  </a:lnTo>
                  <a:lnTo>
                    <a:pt x="21" y="210"/>
                  </a:lnTo>
                  <a:lnTo>
                    <a:pt x="18" y="211"/>
                  </a:lnTo>
                  <a:lnTo>
                    <a:pt x="16" y="213"/>
                  </a:lnTo>
                  <a:lnTo>
                    <a:pt x="13" y="218"/>
                  </a:lnTo>
                  <a:lnTo>
                    <a:pt x="9" y="231"/>
                  </a:lnTo>
                  <a:lnTo>
                    <a:pt x="9" y="231"/>
                  </a:lnTo>
                  <a:lnTo>
                    <a:pt x="9" y="243"/>
                  </a:lnTo>
                  <a:lnTo>
                    <a:pt x="9" y="252"/>
                  </a:lnTo>
                  <a:lnTo>
                    <a:pt x="9" y="252"/>
                  </a:lnTo>
                  <a:lnTo>
                    <a:pt x="11" y="261"/>
                  </a:lnTo>
                  <a:lnTo>
                    <a:pt x="16" y="267"/>
                  </a:lnTo>
                  <a:lnTo>
                    <a:pt x="16" y="267"/>
                  </a:lnTo>
                  <a:lnTo>
                    <a:pt x="18" y="270"/>
                  </a:lnTo>
                  <a:lnTo>
                    <a:pt x="18" y="272"/>
                  </a:lnTo>
                  <a:lnTo>
                    <a:pt x="14" y="275"/>
                  </a:lnTo>
                  <a:lnTo>
                    <a:pt x="11" y="277"/>
                  </a:lnTo>
                  <a:lnTo>
                    <a:pt x="3" y="279"/>
                  </a:lnTo>
                  <a:lnTo>
                    <a:pt x="0" y="280"/>
                  </a:lnTo>
                  <a:lnTo>
                    <a:pt x="0" y="282"/>
                  </a:lnTo>
                  <a:lnTo>
                    <a:pt x="0" y="282"/>
                  </a:lnTo>
                  <a:lnTo>
                    <a:pt x="0" y="287"/>
                  </a:lnTo>
                  <a:lnTo>
                    <a:pt x="4" y="289"/>
                  </a:lnTo>
                  <a:lnTo>
                    <a:pt x="8" y="292"/>
                  </a:lnTo>
                  <a:lnTo>
                    <a:pt x="9" y="293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11"/>
                  </a:lnTo>
                  <a:lnTo>
                    <a:pt x="18" y="315"/>
                  </a:lnTo>
                  <a:lnTo>
                    <a:pt x="16" y="318"/>
                  </a:lnTo>
                  <a:lnTo>
                    <a:pt x="16" y="318"/>
                  </a:lnTo>
                  <a:lnTo>
                    <a:pt x="11" y="323"/>
                  </a:lnTo>
                  <a:lnTo>
                    <a:pt x="8" y="326"/>
                  </a:lnTo>
                  <a:lnTo>
                    <a:pt x="8" y="326"/>
                  </a:lnTo>
                  <a:lnTo>
                    <a:pt x="8" y="330"/>
                  </a:lnTo>
                  <a:lnTo>
                    <a:pt x="9" y="333"/>
                  </a:lnTo>
                  <a:lnTo>
                    <a:pt x="14" y="338"/>
                  </a:lnTo>
                  <a:lnTo>
                    <a:pt x="26" y="343"/>
                  </a:lnTo>
                  <a:lnTo>
                    <a:pt x="26" y="343"/>
                  </a:lnTo>
                  <a:lnTo>
                    <a:pt x="29" y="348"/>
                  </a:lnTo>
                  <a:lnTo>
                    <a:pt x="31" y="353"/>
                  </a:lnTo>
                  <a:lnTo>
                    <a:pt x="32" y="366"/>
                  </a:lnTo>
                  <a:lnTo>
                    <a:pt x="32" y="371"/>
                  </a:lnTo>
                  <a:lnTo>
                    <a:pt x="32" y="377"/>
                  </a:lnTo>
                  <a:lnTo>
                    <a:pt x="36" y="380"/>
                  </a:lnTo>
                  <a:lnTo>
                    <a:pt x="42" y="384"/>
                  </a:lnTo>
                  <a:lnTo>
                    <a:pt x="42" y="384"/>
                  </a:lnTo>
                  <a:lnTo>
                    <a:pt x="49" y="387"/>
                  </a:lnTo>
                  <a:lnTo>
                    <a:pt x="54" y="390"/>
                  </a:lnTo>
                  <a:lnTo>
                    <a:pt x="57" y="395"/>
                  </a:lnTo>
                  <a:lnTo>
                    <a:pt x="59" y="402"/>
                  </a:lnTo>
                  <a:lnTo>
                    <a:pt x="59" y="402"/>
                  </a:lnTo>
                  <a:lnTo>
                    <a:pt x="62" y="412"/>
                  </a:lnTo>
                  <a:lnTo>
                    <a:pt x="67" y="418"/>
                  </a:lnTo>
                  <a:lnTo>
                    <a:pt x="67" y="421"/>
                  </a:lnTo>
                  <a:lnTo>
                    <a:pt x="68" y="425"/>
                  </a:lnTo>
                  <a:lnTo>
                    <a:pt x="67" y="430"/>
                  </a:lnTo>
                  <a:lnTo>
                    <a:pt x="64" y="433"/>
                  </a:lnTo>
                  <a:lnTo>
                    <a:pt x="64" y="433"/>
                  </a:lnTo>
                  <a:lnTo>
                    <a:pt x="62" y="435"/>
                  </a:lnTo>
                  <a:lnTo>
                    <a:pt x="62" y="436"/>
                  </a:lnTo>
                  <a:lnTo>
                    <a:pt x="67" y="438"/>
                  </a:lnTo>
                  <a:lnTo>
                    <a:pt x="77" y="438"/>
                  </a:lnTo>
                  <a:lnTo>
                    <a:pt x="83" y="461"/>
                  </a:lnTo>
                  <a:lnTo>
                    <a:pt x="83" y="461"/>
                  </a:lnTo>
                  <a:lnTo>
                    <a:pt x="101" y="456"/>
                  </a:lnTo>
                  <a:lnTo>
                    <a:pt x="118" y="449"/>
                  </a:lnTo>
                  <a:lnTo>
                    <a:pt x="118" y="449"/>
                  </a:lnTo>
                  <a:lnTo>
                    <a:pt x="129" y="448"/>
                  </a:lnTo>
                  <a:lnTo>
                    <a:pt x="141" y="444"/>
                  </a:lnTo>
                  <a:lnTo>
                    <a:pt x="141" y="444"/>
                  </a:lnTo>
                  <a:lnTo>
                    <a:pt x="160" y="436"/>
                  </a:lnTo>
                  <a:lnTo>
                    <a:pt x="170" y="433"/>
                  </a:lnTo>
                  <a:lnTo>
                    <a:pt x="180" y="431"/>
                  </a:lnTo>
                  <a:lnTo>
                    <a:pt x="180" y="431"/>
                  </a:lnTo>
                  <a:lnTo>
                    <a:pt x="195" y="430"/>
                  </a:lnTo>
                  <a:lnTo>
                    <a:pt x="211" y="426"/>
                  </a:lnTo>
                  <a:lnTo>
                    <a:pt x="220" y="423"/>
                  </a:lnTo>
                  <a:lnTo>
                    <a:pt x="226" y="420"/>
                  </a:lnTo>
                  <a:lnTo>
                    <a:pt x="233" y="417"/>
                  </a:lnTo>
                  <a:lnTo>
                    <a:pt x="238" y="410"/>
                  </a:lnTo>
                  <a:lnTo>
                    <a:pt x="238" y="410"/>
                  </a:lnTo>
                  <a:lnTo>
                    <a:pt x="251" y="384"/>
                  </a:lnTo>
                  <a:lnTo>
                    <a:pt x="259" y="371"/>
                  </a:lnTo>
                  <a:lnTo>
                    <a:pt x="267" y="361"/>
                  </a:lnTo>
                  <a:lnTo>
                    <a:pt x="267" y="361"/>
                  </a:lnTo>
                  <a:lnTo>
                    <a:pt x="275" y="353"/>
                  </a:lnTo>
                  <a:lnTo>
                    <a:pt x="280" y="349"/>
                  </a:lnTo>
                  <a:lnTo>
                    <a:pt x="284" y="346"/>
                  </a:lnTo>
                  <a:lnTo>
                    <a:pt x="284" y="346"/>
                  </a:lnTo>
                  <a:lnTo>
                    <a:pt x="295" y="341"/>
                  </a:lnTo>
                  <a:lnTo>
                    <a:pt x="305" y="336"/>
                  </a:lnTo>
                  <a:lnTo>
                    <a:pt x="316" y="331"/>
                  </a:lnTo>
                  <a:lnTo>
                    <a:pt x="326" y="325"/>
                  </a:lnTo>
                  <a:lnTo>
                    <a:pt x="326" y="325"/>
                  </a:lnTo>
                  <a:lnTo>
                    <a:pt x="343" y="313"/>
                  </a:lnTo>
                  <a:lnTo>
                    <a:pt x="361" y="303"/>
                  </a:lnTo>
                  <a:lnTo>
                    <a:pt x="397" y="287"/>
                  </a:lnTo>
                  <a:lnTo>
                    <a:pt x="425" y="275"/>
                  </a:lnTo>
                  <a:lnTo>
                    <a:pt x="425" y="275"/>
                  </a:lnTo>
                  <a:lnTo>
                    <a:pt x="431" y="272"/>
                  </a:lnTo>
                  <a:lnTo>
                    <a:pt x="431" y="272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Freeform 61"/>
            <p:cNvSpPr>
              <a:spLocks/>
            </p:cNvSpPr>
            <p:nvPr/>
          </p:nvSpPr>
          <p:spPr bwMode="auto">
            <a:xfrm>
              <a:off x="3643313" y="3671889"/>
              <a:ext cx="1303338" cy="942975"/>
            </a:xfrm>
            <a:custGeom>
              <a:avLst/>
              <a:gdLst>
                <a:gd name="T0" fmla="*/ 805 w 821"/>
                <a:gd name="T1" fmla="*/ 37 h 594"/>
                <a:gd name="T2" fmla="*/ 802 w 821"/>
                <a:gd name="T3" fmla="*/ 85 h 594"/>
                <a:gd name="T4" fmla="*/ 777 w 821"/>
                <a:gd name="T5" fmla="*/ 103 h 594"/>
                <a:gd name="T6" fmla="*/ 754 w 821"/>
                <a:gd name="T7" fmla="*/ 139 h 594"/>
                <a:gd name="T8" fmla="*/ 749 w 821"/>
                <a:gd name="T9" fmla="*/ 164 h 594"/>
                <a:gd name="T10" fmla="*/ 739 w 821"/>
                <a:gd name="T11" fmla="*/ 188 h 594"/>
                <a:gd name="T12" fmla="*/ 759 w 821"/>
                <a:gd name="T13" fmla="*/ 226 h 594"/>
                <a:gd name="T14" fmla="*/ 726 w 821"/>
                <a:gd name="T15" fmla="*/ 249 h 594"/>
                <a:gd name="T16" fmla="*/ 682 w 821"/>
                <a:gd name="T17" fmla="*/ 293 h 594"/>
                <a:gd name="T18" fmla="*/ 647 w 821"/>
                <a:gd name="T19" fmla="*/ 313 h 594"/>
                <a:gd name="T20" fmla="*/ 601 w 821"/>
                <a:gd name="T21" fmla="*/ 343 h 594"/>
                <a:gd name="T22" fmla="*/ 560 w 821"/>
                <a:gd name="T23" fmla="*/ 395 h 594"/>
                <a:gd name="T24" fmla="*/ 537 w 821"/>
                <a:gd name="T25" fmla="*/ 425 h 594"/>
                <a:gd name="T26" fmla="*/ 544 w 821"/>
                <a:gd name="T27" fmla="*/ 454 h 594"/>
                <a:gd name="T28" fmla="*/ 547 w 821"/>
                <a:gd name="T29" fmla="*/ 500 h 594"/>
                <a:gd name="T30" fmla="*/ 522 w 821"/>
                <a:gd name="T31" fmla="*/ 522 h 594"/>
                <a:gd name="T32" fmla="*/ 485 w 821"/>
                <a:gd name="T33" fmla="*/ 522 h 594"/>
                <a:gd name="T34" fmla="*/ 475 w 821"/>
                <a:gd name="T35" fmla="*/ 502 h 594"/>
                <a:gd name="T36" fmla="*/ 429 w 821"/>
                <a:gd name="T37" fmla="*/ 533 h 594"/>
                <a:gd name="T38" fmla="*/ 419 w 821"/>
                <a:gd name="T39" fmla="*/ 569 h 594"/>
                <a:gd name="T40" fmla="*/ 352 w 821"/>
                <a:gd name="T41" fmla="*/ 594 h 594"/>
                <a:gd name="T42" fmla="*/ 311 w 821"/>
                <a:gd name="T43" fmla="*/ 582 h 594"/>
                <a:gd name="T44" fmla="*/ 278 w 821"/>
                <a:gd name="T45" fmla="*/ 553 h 594"/>
                <a:gd name="T46" fmla="*/ 240 w 821"/>
                <a:gd name="T47" fmla="*/ 563 h 594"/>
                <a:gd name="T48" fmla="*/ 211 w 821"/>
                <a:gd name="T49" fmla="*/ 535 h 594"/>
                <a:gd name="T50" fmla="*/ 158 w 821"/>
                <a:gd name="T51" fmla="*/ 528 h 594"/>
                <a:gd name="T52" fmla="*/ 142 w 821"/>
                <a:gd name="T53" fmla="*/ 502 h 594"/>
                <a:gd name="T54" fmla="*/ 105 w 821"/>
                <a:gd name="T55" fmla="*/ 492 h 594"/>
                <a:gd name="T56" fmla="*/ 61 w 821"/>
                <a:gd name="T57" fmla="*/ 489 h 594"/>
                <a:gd name="T58" fmla="*/ 38 w 821"/>
                <a:gd name="T59" fmla="*/ 448 h 594"/>
                <a:gd name="T60" fmla="*/ 4 w 821"/>
                <a:gd name="T61" fmla="*/ 402 h 594"/>
                <a:gd name="T62" fmla="*/ 5 w 821"/>
                <a:gd name="T63" fmla="*/ 359 h 594"/>
                <a:gd name="T64" fmla="*/ 15 w 821"/>
                <a:gd name="T65" fmla="*/ 323 h 594"/>
                <a:gd name="T66" fmla="*/ 38 w 821"/>
                <a:gd name="T67" fmla="*/ 272 h 594"/>
                <a:gd name="T68" fmla="*/ 63 w 821"/>
                <a:gd name="T69" fmla="*/ 252 h 594"/>
                <a:gd name="T70" fmla="*/ 84 w 821"/>
                <a:gd name="T71" fmla="*/ 213 h 594"/>
                <a:gd name="T72" fmla="*/ 112 w 821"/>
                <a:gd name="T73" fmla="*/ 167 h 594"/>
                <a:gd name="T74" fmla="*/ 86 w 821"/>
                <a:gd name="T75" fmla="*/ 134 h 594"/>
                <a:gd name="T76" fmla="*/ 55 w 821"/>
                <a:gd name="T77" fmla="*/ 113 h 594"/>
                <a:gd name="T78" fmla="*/ 23 w 821"/>
                <a:gd name="T79" fmla="*/ 73 h 594"/>
                <a:gd name="T80" fmla="*/ 58 w 821"/>
                <a:gd name="T81" fmla="*/ 23 h 594"/>
                <a:gd name="T82" fmla="*/ 76 w 821"/>
                <a:gd name="T83" fmla="*/ 49 h 594"/>
                <a:gd name="T84" fmla="*/ 89 w 821"/>
                <a:gd name="T85" fmla="*/ 4 h 594"/>
                <a:gd name="T86" fmla="*/ 160 w 821"/>
                <a:gd name="T87" fmla="*/ 26 h 594"/>
                <a:gd name="T88" fmla="*/ 166 w 821"/>
                <a:gd name="T89" fmla="*/ 75 h 594"/>
                <a:gd name="T90" fmla="*/ 206 w 821"/>
                <a:gd name="T91" fmla="*/ 98 h 594"/>
                <a:gd name="T92" fmla="*/ 289 w 821"/>
                <a:gd name="T93" fmla="*/ 111 h 594"/>
                <a:gd name="T94" fmla="*/ 316 w 821"/>
                <a:gd name="T95" fmla="*/ 136 h 594"/>
                <a:gd name="T96" fmla="*/ 357 w 821"/>
                <a:gd name="T97" fmla="*/ 157 h 594"/>
                <a:gd name="T98" fmla="*/ 403 w 821"/>
                <a:gd name="T99" fmla="*/ 136 h 594"/>
                <a:gd name="T100" fmla="*/ 427 w 821"/>
                <a:gd name="T101" fmla="*/ 137 h 594"/>
                <a:gd name="T102" fmla="*/ 473 w 821"/>
                <a:gd name="T103" fmla="*/ 123 h 594"/>
                <a:gd name="T104" fmla="*/ 531 w 821"/>
                <a:gd name="T105" fmla="*/ 136 h 594"/>
                <a:gd name="T106" fmla="*/ 547 w 821"/>
                <a:gd name="T107" fmla="*/ 96 h 594"/>
                <a:gd name="T108" fmla="*/ 606 w 821"/>
                <a:gd name="T109" fmla="*/ 98 h 594"/>
                <a:gd name="T110" fmla="*/ 641 w 821"/>
                <a:gd name="T111" fmla="*/ 55 h 594"/>
                <a:gd name="T112" fmla="*/ 688 w 821"/>
                <a:gd name="T113" fmla="*/ 24 h 594"/>
                <a:gd name="T114" fmla="*/ 742 w 821"/>
                <a:gd name="T115" fmla="*/ 27 h 594"/>
                <a:gd name="T116" fmla="*/ 805 w 821"/>
                <a:gd name="T117" fmla="*/ 1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21" h="594">
                  <a:moveTo>
                    <a:pt x="807" y="0"/>
                  </a:moveTo>
                  <a:lnTo>
                    <a:pt x="807" y="0"/>
                  </a:lnTo>
                  <a:lnTo>
                    <a:pt x="807" y="0"/>
                  </a:lnTo>
                  <a:lnTo>
                    <a:pt x="810" y="4"/>
                  </a:lnTo>
                  <a:lnTo>
                    <a:pt x="813" y="8"/>
                  </a:lnTo>
                  <a:lnTo>
                    <a:pt x="815" y="11"/>
                  </a:lnTo>
                  <a:lnTo>
                    <a:pt x="815" y="11"/>
                  </a:lnTo>
                  <a:lnTo>
                    <a:pt x="813" y="19"/>
                  </a:lnTo>
                  <a:lnTo>
                    <a:pt x="810" y="24"/>
                  </a:lnTo>
                  <a:lnTo>
                    <a:pt x="808" y="31"/>
                  </a:lnTo>
                  <a:lnTo>
                    <a:pt x="805" y="37"/>
                  </a:lnTo>
                  <a:lnTo>
                    <a:pt x="805" y="37"/>
                  </a:lnTo>
                  <a:lnTo>
                    <a:pt x="803" y="44"/>
                  </a:lnTo>
                  <a:lnTo>
                    <a:pt x="800" y="49"/>
                  </a:lnTo>
                  <a:lnTo>
                    <a:pt x="795" y="52"/>
                  </a:lnTo>
                  <a:lnTo>
                    <a:pt x="787" y="54"/>
                  </a:lnTo>
                  <a:lnTo>
                    <a:pt x="787" y="54"/>
                  </a:lnTo>
                  <a:lnTo>
                    <a:pt x="790" y="60"/>
                  </a:lnTo>
                  <a:lnTo>
                    <a:pt x="793" y="70"/>
                  </a:lnTo>
                  <a:lnTo>
                    <a:pt x="793" y="70"/>
                  </a:lnTo>
                  <a:lnTo>
                    <a:pt x="797" y="78"/>
                  </a:lnTo>
                  <a:lnTo>
                    <a:pt x="802" y="85"/>
                  </a:lnTo>
                  <a:lnTo>
                    <a:pt x="807" y="90"/>
                  </a:lnTo>
                  <a:lnTo>
                    <a:pt x="811" y="96"/>
                  </a:lnTo>
                  <a:lnTo>
                    <a:pt x="811" y="96"/>
                  </a:lnTo>
                  <a:lnTo>
                    <a:pt x="818" y="105"/>
                  </a:lnTo>
                  <a:lnTo>
                    <a:pt x="821" y="110"/>
                  </a:lnTo>
                  <a:lnTo>
                    <a:pt x="821" y="113"/>
                  </a:lnTo>
                  <a:lnTo>
                    <a:pt x="821" y="113"/>
                  </a:lnTo>
                  <a:lnTo>
                    <a:pt x="807" y="110"/>
                  </a:lnTo>
                  <a:lnTo>
                    <a:pt x="787" y="105"/>
                  </a:lnTo>
                  <a:lnTo>
                    <a:pt x="787" y="105"/>
                  </a:lnTo>
                  <a:lnTo>
                    <a:pt x="777" y="103"/>
                  </a:lnTo>
                  <a:lnTo>
                    <a:pt x="772" y="103"/>
                  </a:lnTo>
                  <a:lnTo>
                    <a:pt x="770" y="103"/>
                  </a:lnTo>
                  <a:lnTo>
                    <a:pt x="769" y="105"/>
                  </a:lnTo>
                  <a:lnTo>
                    <a:pt x="769" y="105"/>
                  </a:lnTo>
                  <a:lnTo>
                    <a:pt x="765" y="113"/>
                  </a:lnTo>
                  <a:lnTo>
                    <a:pt x="764" y="114"/>
                  </a:lnTo>
                  <a:lnTo>
                    <a:pt x="759" y="118"/>
                  </a:lnTo>
                  <a:lnTo>
                    <a:pt x="759" y="118"/>
                  </a:lnTo>
                  <a:lnTo>
                    <a:pt x="756" y="128"/>
                  </a:lnTo>
                  <a:lnTo>
                    <a:pt x="754" y="136"/>
                  </a:lnTo>
                  <a:lnTo>
                    <a:pt x="754" y="139"/>
                  </a:lnTo>
                  <a:lnTo>
                    <a:pt x="754" y="142"/>
                  </a:lnTo>
                  <a:lnTo>
                    <a:pt x="757" y="146"/>
                  </a:lnTo>
                  <a:lnTo>
                    <a:pt x="762" y="151"/>
                  </a:lnTo>
                  <a:lnTo>
                    <a:pt x="762" y="151"/>
                  </a:lnTo>
                  <a:lnTo>
                    <a:pt x="764" y="154"/>
                  </a:lnTo>
                  <a:lnTo>
                    <a:pt x="764" y="157"/>
                  </a:lnTo>
                  <a:lnTo>
                    <a:pt x="764" y="160"/>
                  </a:lnTo>
                  <a:lnTo>
                    <a:pt x="761" y="164"/>
                  </a:lnTo>
                  <a:lnTo>
                    <a:pt x="761" y="164"/>
                  </a:lnTo>
                  <a:lnTo>
                    <a:pt x="756" y="165"/>
                  </a:lnTo>
                  <a:lnTo>
                    <a:pt x="749" y="164"/>
                  </a:lnTo>
                  <a:lnTo>
                    <a:pt x="744" y="162"/>
                  </a:lnTo>
                  <a:lnTo>
                    <a:pt x="741" y="160"/>
                  </a:lnTo>
                  <a:lnTo>
                    <a:pt x="741" y="160"/>
                  </a:lnTo>
                  <a:lnTo>
                    <a:pt x="734" y="159"/>
                  </a:lnTo>
                  <a:lnTo>
                    <a:pt x="726" y="157"/>
                  </a:lnTo>
                  <a:lnTo>
                    <a:pt x="726" y="157"/>
                  </a:lnTo>
                  <a:lnTo>
                    <a:pt x="729" y="162"/>
                  </a:lnTo>
                  <a:lnTo>
                    <a:pt x="733" y="169"/>
                  </a:lnTo>
                  <a:lnTo>
                    <a:pt x="733" y="169"/>
                  </a:lnTo>
                  <a:lnTo>
                    <a:pt x="736" y="179"/>
                  </a:lnTo>
                  <a:lnTo>
                    <a:pt x="739" y="188"/>
                  </a:lnTo>
                  <a:lnTo>
                    <a:pt x="741" y="192"/>
                  </a:lnTo>
                  <a:lnTo>
                    <a:pt x="744" y="195"/>
                  </a:lnTo>
                  <a:lnTo>
                    <a:pt x="749" y="198"/>
                  </a:lnTo>
                  <a:lnTo>
                    <a:pt x="754" y="200"/>
                  </a:lnTo>
                  <a:lnTo>
                    <a:pt x="754" y="200"/>
                  </a:lnTo>
                  <a:lnTo>
                    <a:pt x="761" y="202"/>
                  </a:lnTo>
                  <a:lnTo>
                    <a:pt x="764" y="205"/>
                  </a:lnTo>
                  <a:lnTo>
                    <a:pt x="765" y="208"/>
                  </a:lnTo>
                  <a:lnTo>
                    <a:pt x="765" y="211"/>
                  </a:lnTo>
                  <a:lnTo>
                    <a:pt x="764" y="218"/>
                  </a:lnTo>
                  <a:lnTo>
                    <a:pt x="759" y="226"/>
                  </a:lnTo>
                  <a:lnTo>
                    <a:pt x="759" y="226"/>
                  </a:lnTo>
                  <a:lnTo>
                    <a:pt x="757" y="226"/>
                  </a:lnTo>
                  <a:lnTo>
                    <a:pt x="756" y="226"/>
                  </a:lnTo>
                  <a:lnTo>
                    <a:pt x="751" y="224"/>
                  </a:lnTo>
                  <a:lnTo>
                    <a:pt x="751" y="224"/>
                  </a:lnTo>
                  <a:lnTo>
                    <a:pt x="742" y="224"/>
                  </a:lnTo>
                  <a:lnTo>
                    <a:pt x="738" y="226"/>
                  </a:lnTo>
                  <a:lnTo>
                    <a:pt x="734" y="228"/>
                  </a:lnTo>
                  <a:lnTo>
                    <a:pt x="734" y="228"/>
                  </a:lnTo>
                  <a:lnTo>
                    <a:pt x="729" y="243"/>
                  </a:lnTo>
                  <a:lnTo>
                    <a:pt x="726" y="249"/>
                  </a:lnTo>
                  <a:lnTo>
                    <a:pt x="726" y="257"/>
                  </a:lnTo>
                  <a:lnTo>
                    <a:pt x="726" y="257"/>
                  </a:lnTo>
                  <a:lnTo>
                    <a:pt x="726" y="266"/>
                  </a:lnTo>
                  <a:lnTo>
                    <a:pt x="724" y="272"/>
                  </a:lnTo>
                  <a:lnTo>
                    <a:pt x="721" y="277"/>
                  </a:lnTo>
                  <a:lnTo>
                    <a:pt x="716" y="284"/>
                  </a:lnTo>
                  <a:lnTo>
                    <a:pt x="710" y="287"/>
                  </a:lnTo>
                  <a:lnTo>
                    <a:pt x="696" y="289"/>
                  </a:lnTo>
                  <a:lnTo>
                    <a:pt x="696" y="289"/>
                  </a:lnTo>
                  <a:lnTo>
                    <a:pt x="687" y="292"/>
                  </a:lnTo>
                  <a:lnTo>
                    <a:pt x="682" y="293"/>
                  </a:lnTo>
                  <a:lnTo>
                    <a:pt x="678" y="292"/>
                  </a:lnTo>
                  <a:lnTo>
                    <a:pt x="670" y="292"/>
                  </a:lnTo>
                  <a:lnTo>
                    <a:pt x="670" y="292"/>
                  </a:lnTo>
                  <a:lnTo>
                    <a:pt x="662" y="292"/>
                  </a:lnTo>
                  <a:lnTo>
                    <a:pt x="660" y="293"/>
                  </a:lnTo>
                  <a:lnTo>
                    <a:pt x="659" y="297"/>
                  </a:lnTo>
                  <a:lnTo>
                    <a:pt x="660" y="305"/>
                  </a:lnTo>
                  <a:lnTo>
                    <a:pt x="660" y="305"/>
                  </a:lnTo>
                  <a:lnTo>
                    <a:pt x="659" y="310"/>
                  </a:lnTo>
                  <a:lnTo>
                    <a:pt x="655" y="312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42" y="318"/>
                  </a:lnTo>
                  <a:lnTo>
                    <a:pt x="637" y="323"/>
                  </a:lnTo>
                  <a:lnTo>
                    <a:pt x="628" y="331"/>
                  </a:lnTo>
                  <a:lnTo>
                    <a:pt x="628" y="331"/>
                  </a:lnTo>
                  <a:lnTo>
                    <a:pt x="621" y="338"/>
                  </a:lnTo>
                  <a:lnTo>
                    <a:pt x="616" y="343"/>
                  </a:lnTo>
                  <a:lnTo>
                    <a:pt x="611" y="344"/>
                  </a:lnTo>
                  <a:lnTo>
                    <a:pt x="603" y="343"/>
                  </a:lnTo>
                  <a:lnTo>
                    <a:pt x="603" y="343"/>
                  </a:lnTo>
                  <a:lnTo>
                    <a:pt x="601" y="343"/>
                  </a:lnTo>
                  <a:lnTo>
                    <a:pt x="598" y="346"/>
                  </a:lnTo>
                  <a:lnTo>
                    <a:pt x="591" y="356"/>
                  </a:lnTo>
                  <a:lnTo>
                    <a:pt x="585" y="367"/>
                  </a:lnTo>
                  <a:lnTo>
                    <a:pt x="578" y="374"/>
                  </a:lnTo>
                  <a:lnTo>
                    <a:pt x="578" y="374"/>
                  </a:lnTo>
                  <a:lnTo>
                    <a:pt x="573" y="379"/>
                  </a:lnTo>
                  <a:lnTo>
                    <a:pt x="570" y="382"/>
                  </a:lnTo>
                  <a:lnTo>
                    <a:pt x="565" y="392"/>
                  </a:lnTo>
                  <a:lnTo>
                    <a:pt x="565" y="392"/>
                  </a:lnTo>
                  <a:lnTo>
                    <a:pt x="562" y="394"/>
                  </a:lnTo>
                  <a:lnTo>
                    <a:pt x="560" y="395"/>
                  </a:lnTo>
                  <a:lnTo>
                    <a:pt x="555" y="394"/>
                  </a:lnTo>
                  <a:lnTo>
                    <a:pt x="549" y="394"/>
                  </a:lnTo>
                  <a:lnTo>
                    <a:pt x="545" y="395"/>
                  </a:lnTo>
                  <a:lnTo>
                    <a:pt x="544" y="399"/>
                  </a:lnTo>
                  <a:lnTo>
                    <a:pt x="544" y="399"/>
                  </a:lnTo>
                  <a:lnTo>
                    <a:pt x="541" y="403"/>
                  </a:lnTo>
                  <a:lnTo>
                    <a:pt x="537" y="408"/>
                  </a:lnTo>
                  <a:lnTo>
                    <a:pt x="534" y="420"/>
                  </a:lnTo>
                  <a:lnTo>
                    <a:pt x="534" y="420"/>
                  </a:lnTo>
                  <a:lnTo>
                    <a:pt x="536" y="423"/>
                  </a:lnTo>
                  <a:lnTo>
                    <a:pt x="537" y="425"/>
                  </a:lnTo>
                  <a:lnTo>
                    <a:pt x="539" y="426"/>
                  </a:lnTo>
                  <a:lnTo>
                    <a:pt x="541" y="430"/>
                  </a:lnTo>
                  <a:lnTo>
                    <a:pt x="541" y="430"/>
                  </a:lnTo>
                  <a:lnTo>
                    <a:pt x="539" y="433"/>
                  </a:lnTo>
                  <a:lnTo>
                    <a:pt x="537" y="440"/>
                  </a:lnTo>
                  <a:lnTo>
                    <a:pt x="537" y="444"/>
                  </a:lnTo>
                  <a:lnTo>
                    <a:pt x="539" y="448"/>
                  </a:lnTo>
                  <a:lnTo>
                    <a:pt x="539" y="448"/>
                  </a:lnTo>
                  <a:lnTo>
                    <a:pt x="542" y="451"/>
                  </a:lnTo>
                  <a:lnTo>
                    <a:pt x="544" y="453"/>
                  </a:lnTo>
                  <a:lnTo>
                    <a:pt x="544" y="454"/>
                  </a:lnTo>
                  <a:lnTo>
                    <a:pt x="544" y="454"/>
                  </a:lnTo>
                  <a:lnTo>
                    <a:pt x="545" y="463"/>
                  </a:lnTo>
                  <a:lnTo>
                    <a:pt x="549" y="469"/>
                  </a:lnTo>
                  <a:lnTo>
                    <a:pt x="552" y="476"/>
                  </a:lnTo>
                  <a:lnTo>
                    <a:pt x="554" y="484"/>
                  </a:lnTo>
                  <a:lnTo>
                    <a:pt x="554" y="484"/>
                  </a:lnTo>
                  <a:lnTo>
                    <a:pt x="552" y="489"/>
                  </a:lnTo>
                  <a:lnTo>
                    <a:pt x="550" y="494"/>
                  </a:lnTo>
                  <a:lnTo>
                    <a:pt x="547" y="497"/>
                  </a:lnTo>
                  <a:lnTo>
                    <a:pt x="547" y="500"/>
                  </a:lnTo>
                  <a:lnTo>
                    <a:pt x="547" y="500"/>
                  </a:lnTo>
                  <a:lnTo>
                    <a:pt x="547" y="505"/>
                  </a:lnTo>
                  <a:lnTo>
                    <a:pt x="547" y="507"/>
                  </a:lnTo>
                  <a:lnTo>
                    <a:pt x="547" y="510"/>
                  </a:lnTo>
                  <a:lnTo>
                    <a:pt x="547" y="510"/>
                  </a:lnTo>
                  <a:lnTo>
                    <a:pt x="544" y="513"/>
                  </a:lnTo>
                  <a:lnTo>
                    <a:pt x="537" y="518"/>
                  </a:lnTo>
                  <a:lnTo>
                    <a:pt x="537" y="518"/>
                  </a:lnTo>
                  <a:lnTo>
                    <a:pt x="532" y="520"/>
                  </a:lnTo>
                  <a:lnTo>
                    <a:pt x="532" y="520"/>
                  </a:lnTo>
                  <a:lnTo>
                    <a:pt x="527" y="522"/>
                  </a:lnTo>
                  <a:lnTo>
                    <a:pt x="522" y="522"/>
                  </a:lnTo>
                  <a:lnTo>
                    <a:pt x="522" y="522"/>
                  </a:lnTo>
                  <a:lnTo>
                    <a:pt x="519" y="523"/>
                  </a:lnTo>
                  <a:lnTo>
                    <a:pt x="514" y="527"/>
                  </a:lnTo>
                  <a:lnTo>
                    <a:pt x="506" y="533"/>
                  </a:lnTo>
                  <a:lnTo>
                    <a:pt x="499" y="540"/>
                  </a:lnTo>
                  <a:lnTo>
                    <a:pt x="495" y="541"/>
                  </a:lnTo>
                  <a:lnTo>
                    <a:pt x="491" y="540"/>
                  </a:lnTo>
                  <a:lnTo>
                    <a:pt x="491" y="540"/>
                  </a:lnTo>
                  <a:lnTo>
                    <a:pt x="488" y="536"/>
                  </a:lnTo>
                  <a:lnTo>
                    <a:pt x="485" y="528"/>
                  </a:lnTo>
                  <a:lnTo>
                    <a:pt x="485" y="522"/>
                  </a:lnTo>
                  <a:lnTo>
                    <a:pt x="486" y="520"/>
                  </a:lnTo>
                  <a:lnTo>
                    <a:pt x="488" y="518"/>
                  </a:lnTo>
                  <a:lnTo>
                    <a:pt x="488" y="518"/>
                  </a:lnTo>
                  <a:lnTo>
                    <a:pt x="495" y="517"/>
                  </a:lnTo>
                  <a:lnTo>
                    <a:pt x="498" y="512"/>
                  </a:lnTo>
                  <a:lnTo>
                    <a:pt x="499" y="509"/>
                  </a:lnTo>
                  <a:lnTo>
                    <a:pt x="498" y="504"/>
                  </a:lnTo>
                  <a:lnTo>
                    <a:pt x="495" y="500"/>
                  </a:lnTo>
                  <a:lnTo>
                    <a:pt x="490" y="499"/>
                  </a:lnTo>
                  <a:lnTo>
                    <a:pt x="483" y="499"/>
                  </a:lnTo>
                  <a:lnTo>
                    <a:pt x="475" y="502"/>
                  </a:lnTo>
                  <a:lnTo>
                    <a:pt x="475" y="502"/>
                  </a:lnTo>
                  <a:lnTo>
                    <a:pt x="467" y="505"/>
                  </a:lnTo>
                  <a:lnTo>
                    <a:pt x="457" y="507"/>
                  </a:lnTo>
                  <a:lnTo>
                    <a:pt x="449" y="510"/>
                  </a:lnTo>
                  <a:lnTo>
                    <a:pt x="445" y="512"/>
                  </a:lnTo>
                  <a:lnTo>
                    <a:pt x="444" y="517"/>
                  </a:lnTo>
                  <a:lnTo>
                    <a:pt x="444" y="517"/>
                  </a:lnTo>
                  <a:lnTo>
                    <a:pt x="440" y="522"/>
                  </a:lnTo>
                  <a:lnTo>
                    <a:pt x="437" y="525"/>
                  </a:lnTo>
                  <a:lnTo>
                    <a:pt x="432" y="528"/>
                  </a:lnTo>
                  <a:lnTo>
                    <a:pt x="429" y="533"/>
                  </a:lnTo>
                  <a:lnTo>
                    <a:pt x="429" y="533"/>
                  </a:lnTo>
                  <a:lnTo>
                    <a:pt x="427" y="536"/>
                  </a:lnTo>
                  <a:lnTo>
                    <a:pt x="427" y="540"/>
                  </a:lnTo>
                  <a:lnTo>
                    <a:pt x="431" y="545"/>
                  </a:lnTo>
                  <a:lnTo>
                    <a:pt x="431" y="550"/>
                  </a:lnTo>
                  <a:lnTo>
                    <a:pt x="431" y="553"/>
                  </a:lnTo>
                  <a:lnTo>
                    <a:pt x="427" y="556"/>
                  </a:lnTo>
                  <a:lnTo>
                    <a:pt x="427" y="556"/>
                  </a:lnTo>
                  <a:lnTo>
                    <a:pt x="422" y="563"/>
                  </a:lnTo>
                  <a:lnTo>
                    <a:pt x="421" y="566"/>
                  </a:lnTo>
                  <a:lnTo>
                    <a:pt x="419" y="569"/>
                  </a:lnTo>
                  <a:lnTo>
                    <a:pt x="411" y="573"/>
                  </a:lnTo>
                  <a:lnTo>
                    <a:pt x="411" y="573"/>
                  </a:lnTo>
                  <a:lnTo>
                    <a:pt x="403" y="576"/>
                  </a:lnTo>
                  <a:lnTo>
                    <a:pt x="393" y="576"/>
                  </a:lnTo>
                  <a:lnTo>
                    <a:pt x="375" y="579"/>
                  </a:lnTo>
                  <a:lnTo>
                    <a:pt x="375" y="579"/>
                  </a:lnTo>
                  <a:lnTo>
                    <a:pt x="368" y="582"/>
                  </a:lnTo>
                  <a:lnTo>
                    <a:pt x="363" y="587"/>
                  </a:lnTo>
                  <a:lnTo>
                    <a:pt x="358" y="591"/>
                  </a:lnTo>
                  <a:lnTo>
                    <a:pt x="352" y="594"/>
                  </a:lnTo>
                  <a:lnTo>
                    <a:pt x="352" y="594"/>
                  </a:lnTo>
                  <a:lnTo>
                    <a:pt x="348" y="594"/>
                  </a:lnTo>
                  <a:lnTo>
                    <a:pt x="345" y="592"/>
                  </a:lnTo>
                  <a:lnTo>
                    <a:pt x="344" y="589"/>
                  </a:lnTo>
                  <a:lnTo>
                    <a:pt x="339" y="587"/>
                  </a:lnTo>
                  <a:lnTo>
                    <a:pt x="339" y="587"/>
                  </a:lnTo>
                  <a:lnTo>
                    <a:pt x="332" y="587"/>
                  </a:lnTo>
                  <a:lnTo>
                    <a:pt x="327" y="586"/>
                  </a:lnTo>
                  <a:lnTo>
                    <a:pt x="327" y="586"/>
                  </a:lnTo>
                  <a:lnTo>
                    <a:pt x="322" y="582"/>
                  </a:lnTo>
                  <a:lnTo>
                    <a:pt x="319" y="582"/>
                  </a:lnTo>
                  <a:lnTo>
                    <a:pt x="311" y="582"/>
                  </a:lnTo>
                  <a:lnTo>
                    <a:pt x="311" y="582"/>
                  </a:lnTo>
                  <a:lnTo>
                    <a:pt x="306" y="579"/>
                  </a:lnTo>
                  <a:lnTo>
                    <a:pt x="301" y="574"/>
                  </a:lnTo>
                  <a:lnTo>
                    <a:pt x="296" y="569"/>
                  </a:lnTo>
                  <a:lnTo>
                    <a:pt x="294" y="564"/>
                  </a:lnTo>
                  <a:lnTo>
                    <a:pt x="294" y="564"/>
                  </a:lnTo>
                  <a:lnTo>
                    <a:pt x="291" y="556"/>
                  </a:lnTo>
                  <a:lnTo>
                    <a:pt x="289" y="554"/>
                  </a:lnTo>
                  <a:lnTo>
                    <a:pt x="286" y="554"/>
                  </a:lnTo>
                  <a:lnTo>
                    <a:pt x="281" y="553"/>
                  </a:lnTo>
                  <a:lnTo>
                    <a:pt x="278" y="553"/>
                  </a:lnTo>
                  <a:lnTo>
                    <a:pt x="273" y="551"/>
                  </a:lnTo>
                  <a:lnTo>
                    <a:pt x="273" y="551"/>
                  </a:lnTo>
                  <a:lnTo>
                    <a:pt x="270" y="548"/>
                  </a:lnTo>
                  <a:lnTo>
                    <a:pt x="268" y="550"/>
                  </a:lnTo>
                  <a:lnTo>
                    <a:pt x="266" y="556"/>
                  </a:lnTo>
                  <a:lnTo>
                    <a:pt x="260" y="569"/>
                  </a:lnTo>
                  <a:lnTo>
                    <a:pt x="260" y="569"/>
                  </a:lnTo>
                  <a:lnTo>
                    <a:pt x="256" y="569"/>
                  </a:lnTo>
                  <a:lnTo>
                    <a:pt x="250" y="568"/>
                  </a:lnTo>
                  <a:lnTo>
                    <a:pt x="240" y="563"/>
                  </a:lnTo>
                  <a:lnTo>
                    <a:pt x="240" y="563"/>
                  </a:lnTo>
                  <a:lnTo>
                    <a:pt x="232" y="561"/>
                  </a:lnTo>
                  <a:lnTo>
                    <a:pt x="229" y="561"/>
                  </a:lnTo>
                  <a:lnTo>
                    <a:pt x="227" y="561"/>
                  </a:lnTo>
                  <a:lnTo>
                    <a:pt x="225" y="559"/>
                  </a:lnTo>
                  <a:lnTo>
                    <a:pt x="225" y="550"/>
                  </a:lnTo>
                  <a:lnTo>
                    <a:pt x="225" y="550"/>
                  </a:lnTo>
                  <a:lnTo>
                    <a:pt x="224" y="546"/>
                  </a:lnTo>
                  <a:lnTo>
                    <a:pt x="219" y="541"/>
                  </a:lnTo>
                  <a:lnTo>
                    <a:pt x="214" y="536"/>
                  </a:lnTo>
                  <a:lnTo>
                    <a:pt x="211" y="535"/>
                  </a:lnTo>
                  <a:lnTo>
                    <a:pt x="211" y="535"/>
                  </a:lnTo>
                  <a:lnTo>
                    <a:pt x="206" y="535"/>
                  </a:lnTo>
                  <a:lnTo>
                    <a:pt x="201" y="535"/>
                  </a:lnTo>
                  <a:lnTo>
                    <a:pt x="191" y="536"/>
                  </a:lnTo>
                  <a:lnTo>
                    <a:pt x="191" y="536"/>
                  </a:lnTo>
                  <a:lnTo>
                    <a:pt x="178" y="536"/>
                  </a:lnTo>
                  <a:lnTo>
                    <a:pt x="174" y="535"/>
                  </a:lnTo>
                  <a:lnTo>
                    <a:pt x="168" y="530"/>
                  </a:lnTo>
                  <a:lnTo>
                    <a:pt x="168" y="530"/>
                  </a:lnTo>
                  <a:lnTo>
                    <a:pt x="165" y="528"/>
                  </a:lnTo>
                  <a:lnTo>
                    <a:pt x="161" y="528"/>
                  </a:lnTo>
                  <a:lnTo>
                    <a:pt x="158" y="528"/>
                  </a:lnTo>
                  <a:lnTo>
                    <a:pt x="155" y="528"/>
                  </a:lnTo>
                  <a:lnTo>
                    <a:pt x="155" y="528"/>
                  </a:lnTo>
                  <a:lnTo>
                    <a:pt x="153" y="523"/>
                  </a:lnTo>
                  <a:lnTo>
                    <a:pt x="153" y="518"/>
                  </a:lnTo>
                  <a:lnTo>
                    <a:pt x="158" y="512"/>
                  </a:lnTo>
                  <a:lnTo>
                    <a:pt x="161" y="509"/>
                  </a:lnTo>
                  <a:lnTo>
                    <a:pt x="161" y="507"/>
                  </a:lnTo>
                  <a:lnTo>
                    <a:pt x="160" y="505"/>
                  </a:lnTo>
                  <a:lnTo>
                    <a:pt x="153" y="504"/>
                  </a:lnTo>
                  <a:lnTo>
                    <a:pt x="153" y="504"/>
                  </a:lnTo>
                  <a:lnTo>
                    <a:pt x="142" y="502"/>
                  </a:lnTo>
                  <a:lnTo>
                    <a:pt x="137" y="500"/>
                  </a:lnTo>
                  <a:lnTo>
                    <a:pt x="132" y="495"/>
                  </a:lnTo>
                  <a:lnTo>
                    <a:pt x="119" y="492"/>
                  </a:lnTo>
                  <a:lnTo>
                    <a:pt x="119" y="492"/>
                  </a:lnTo>
                  <a:lnTo>
                    <a:pt x="115" y="487"/>
                  </a:lnTo>
                  <a:lnTo>
                    <a:pt x="114" y="487"/>
                  </a:lnTo>
                  <a:lnTo>
                    <a:pt x="112" y="489"/>
                  </a:lnTo>
                  <a:lnTo>
                    <a:pt x="110" y="490"/>
                  </a:lnTo>
                  <a:lnTo>
                    <a:pt x="109" y="492"/>
                  </a:lnTo>
                  <a:lnTo>
                    <a:pt x="105" y="492"/>
                  </a:lnTo>
                  <a:lnTo>
                    <a:pt x="105" y="492"/>
                  </a:lnTo>
                  <a:lnTo>
                    <a:pt x="102" y="492"/>
                  </a:lnTo>
                  <a:lnTo>
                    <a:pt x="101" y="492"/>
                  </a:lnTo>
                  <a:lnTo>
                    <a:pt x="96" y="495"/>
                  </a:lnTo>
                  <a:lnTo>
                    <a:pt x="89" y="500"/>
                  </a:lnTo>
                  <a:lnTo>
                    <a:pt x="86" y="500"/>
                  </a:lnTo>
                  <a:lnTo>
                    <a:pt x="82" y="502"/>
                  </a:lnTo>
                  <a:lnTo>
                    <a:pt x="82" y="502"/>
                  </a:lnTo>
                  <a:lnTo>
                    <a:pt x="74" y="502"/>
                  </a:lnTo>
                  <a:lnTo>
                    <a:pt x="69" y="500"/>
                  </a:lnTo>
                  <a:lnTo>
                    <a:pt x="66" y="497"/>
                  </a:lnTo>
                  <a:lnTo>
                    <a:pt x="61" y="489"/>
                  </a:lnTo>
                  <a:lnTo>
                    <a:pt x="61" y="489"/>
                  </a:lnTo>
                  <a:lnTo>
                    <a:pt x="55" y="474"/>
                  </a:lnTo>
                  <a:lnTo>
                    <a:pt x="51" y="466"/>
                  </a:lnTo>
                  <a:lnTo>
                    <a:pt x="46" y="459"/>
                  </a:lnTo>
                  <a:lnTo>
                    <a:pt x="46" y="459"/>
                  </a:lnTo>
                  <a:lnTo>
                    <a:pt x="41" y="454"/>
                  </a:lnTo>
                  <a:lnTo>
                    <a:pt x="40" y="451"/>
                  </a:lnTo>
                  <a:lnTo>
                    <a:pt x="38" y="448"/>
                  </a:lnTo>
                  <a:lnTo>
                    <a:pt x="38" y="448"/>
                  </a:lnTo>
                  <a:lnTo>
                    <a:pt x="38" y="448"/>
                  </a:lnTo>
                  <a:lnTo>
                    <a:pt x="38" y="448"/>
                  </a:lnTo>
                  <a:lnTo>
                    <a:pt x="35" y="443"/>
                  </a:lnTo>
                  <a:lnTo>
                    <a:pt x="32" y="438"/>
                  </a:lnTo>
                  <a:lnTo>
                    <a:pt x="23" y="430"/>
                  </a:lnTo>
                  <a:lnTo>
                    <a:pt x="23" y="430"/>
                  </a:lnTo>
                  <a:lnTo>
                    <a:pt x="17" y="421"/>
                  </a:lnTo>
                  <a:lnTo>
                    <a:pt x="14" y="412"/>
                  </a:lnTo>
                  <a:lnTo>
                    <a:pt x="14" y="412"/>
                  </a:lnTo>
                  <a:lnTo>
                    <a:pt x="10" y="407"/>
                  </a:lnTo>
                  <a:lnTo>
                    <a:pt x="5" y="403"/>
                  </a:lnTo>
                  <a:lnTo>
                    <a:pt x="5" y="403"/>
                  </a:lnTo>
                  <a:lnTo>
                    <a:pt x="4" y="402"/>
                  </a:lnTo>
                  <a:lnTo>
                    <a:pt x="4" y="399"/>
                  </a:lnTo>
                  <a:lnTo>
                    <a:pt x="4" y="390"/>
                  </a:lnTo>
                  <a:lnTo>
                    <a:pt x="4" y="390"/>
                  </a:lnTo>
                  <a:lnTo>
                    <a:pt x="5" y="387"/>
                  </a:lnTo>
                  <a:lnTo>
                    <a:pt x="5" y="384"/>
                  </a:lnTo>
                  <a:lnTo>
                    <a:pt x="5" y="384"/>
                  </a:lnTo>
                  <a:lnTo>
                    <a:pt x="4" y="384"/>
                  </a:lnTo>
                  <a:lnTo>
                    <a:pt x="0" y="384"/>
                  </a:lnTo>
                  <a:lnTo>
                    <a:pt x="2" y="369"/>
                  </a:lnTo>
                  <a:lnTo>
                    <a:pt x="2" y="369"/>
                  </a:lnTo>
                  <a:lnTo>
                    <a:pt x="5" y="359"/>
                  </a:lnTo>
                  <a:lnTo>
                    <a:pt x="5" y="359"/>
                  </a:lnTo>
                  <a:lnTo>
                    <a:pt x="7" y="353"/>
                  </a:lnTo>
                  <a:lnTo>
                    <a:pt x="10" y="348"/>
                  </a:lnTo>
                  <a:lnTo>
                    <a:pt x="17" y="339"/>
                  </a:lnTo>
                  <a:lnTo>
                    <a:pt x="17" y="339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18" y="328"/>
                  </a:lnTo>
                  <a:lnTo>
                    <a:pt x="17" y="326"/>
                  </a:lnTo>
                  <a:lnTo>
                    <a:pt x="15" y="323"/>
                  </a:lnTo>
                  <a:lnTo>
                    <a:pt x="15" y="323"/>
                  </a:lnTo>
                  <a:lnTo>
                    <a:pt x="17" y="302"/>
                  </a:lnTo>
                  <a:lnTo>
                    <a:pt x="17" y="302"/>
                  </a:lnTo>
                  <a:lnTo>
                    <a:pt x="18" y="292"/>
                  </a:lnTo>
                  <a:lnTo>
                    <a:pt x="18" y="292"/>
                  </a:lnTo>
                  <a:lnTo>
                    <a:pt x="20" y="289"/>
                  </a:lnTo>
                  <a:lnTo>
                    <a:pt x="22" y="285"/>
                  </a:lnTo>
                  <a:lnTo>
                    <a:pt x="28" y="284"/>
                  </a:lnTo>
                  <a:lnTo>
                    <a:pt x="28" y="284"/>
                  </a:lnTo>
                  <a:lnTo>
                    <a:pt x="33" y="277"/>
                  </a:lnTo>
                  <a:lnTo>
                    <a:pt x="38" y="272"/>
                  </a:lnTo>
                  <a:lnTo>
                    <a:pt x="38" y="272"/>
                  </a:lnTo>
                  <a:lnTo>
                    <a:pt x="41" y="270"/>
                  </a:lnTo>
                  <a:lnTo>
                    <a:pt x="45" y="269"/>
                  </a:lnTo>
                  <a:lnTo>
                    <a:pt x="45" y="269"/>
                  </a:lnTo>
                  <a:lnTo>
                    <a:pt x="48" y="264"/>
                  </a:lnTo>
                  <a:lnTo>
                    <a:pt x="51" y="259"/>
                  </a:lnTo>
                  <a:lnTo>
                    <a:pt x="55" y="256"/>
                  </a:lnTo>
                  <a:lnTo>
                    <a:pt x="56" y="254"/>
                  </a:lnTo>
                  <a:lnTo>
                    <a:pt x="61" y="254"/>
                  </a:lnTo>
                  <a:lnTo>
                    <a:pt x="61" y="254"/>
                  </a:lnTo>
                  <a:lnTo>
                    <a:pt x="63" y="252"/>
                  </a:lnTo>
                  <a:lnTo>
                    <a:pt x="66" y="251"/>
                  </a:lnTo>
                  <a:lnTo>
                    <a:pt x="73" y="244"/>
                  </a:lnTo>
                  <a:lnTo>
                    <a:pt x="78" y="239"/>
                  </a:lnTo>
                  <a:lnTo>
                    <a:pt x="81" y="238"/>
                  </a:lnTo>
                  <a:lnTo>
                    <a:pt x="82" y="238"/>
                  </a:lnTo>
                  <a:lnTo>
                    <a:pt x="82" y="238"/>
                  </a:lnTo>
                  <a:lnTo>
                    <a:pt x="84" y="228"/>
                  </a:lnTo>
                  <a:lnTo>
                    <a:pt x="86" y="223"/>
                  </a:lnTo>
                  <a:lnTo>
                    <a:pt x="86" y="220"/>
                  </a:lnTo>
                  <a:lnTo>
                    <a:pt x="86" y="220"/>
                  </a:lnTo>
                  <a:lnTo>
                    <a:pt x="84" y="213"/>
                  </a:lnTo>
                  <a:lnTo>
                    <a:pt x="84" y="213"/>
                  </a:lnTo>
                  <a:lnTo>
                    <a:pt x="89" y="210"/>
                  </a:lnTo>
                  <a:lnTo>
                    <a:pt x="91" y="203"/>
                  </a:lnTo>
                  <a:lnTo>
                    <a:pt x="91" y="203"/>
                  </a:lnTo>
                  <a:lnTo>
                    <a:pt x="92" y="202"/>
                  </a:lnTo>
                  <a:lnTo>
                    <a:pt x="94" y="198"/>
                  </a:lnTo>
                  <a:lnTo>
                    <a:pt x="99" y="192"/>
                  </a:lnTo>
                  <a:lnTo>
                    <a:pt x="99" y="192"/>
                  </a:lnTo>
                  <a:lnTo>
                    <a:pt x="107" y="180"/>
                  </a:lnTo>
                  <a:lnTo>
                    <a:pt x="110" y="172"/>
                  </a:lnTo>
                  <a:lnTo>
                    <a:pt x="112" y="167"/>
                  </a:lnTo>
                  <a:lnTo>
                    <a:pt x="112" y="167"/>
                  </a:lnTo>
                  <a:lnTo>
                    <a:pt x="110" y="164"/>
                  </a:lnTo>
                  <a:lnTo>
                    <a:pt x="109" y="160"/>
                  </a:lnTo>
                  <a:lnTo>
                    <a:pt x="109" y="160"/>
                  </a:lnTo>
                  <a:lnTo>
                    <a:pt x="109" y="156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4" y="146"/>
                  </a:lnTo>
                  <a:lnTo>
                    <a:pt x="99" y="141"/>
                  </a:lnTo>
                  <a:lnTo>
                    <a:pt x="92" y="136"/>
                  </a:lnTo>
                  <a:lnTo>
                    <a:pt x="86" y="134"/>
                  </a:lnTo>
                  <a:lnTo>
                    <a:pt x="86" y="134"/>
                  </a:lnTo>
                  <a:lnTo>
                    <a:pt x="78" y="134"/>
                  </a:lnTo>
                  <a:lnTo>
                    <a:pt x="69" y="137"/>
                  </a:lnTo>
                  <a:lnTo>
                    <a:pt x="61" y="137"/>
                  </a:lnTo>
                  <a:lnTo>
                    <a:pt x="58" y="136"/>
                  </a:lnTo>
                  <a:lnTo>
                    <a:pt x="55" y="134"/>
                  </a:lnTo>
                  <a:lnTo>
                    <a:pt x="55" y="134"/>
                  </a:lnTo>
                  <a:lnTo>
                    <a:pt x="55" y="126"/>
                  </a:lnTo>
                  <a:lnTo>
                    <a:pt x="56" y="116"/>
                  </a:lnTo>
                  <a:lnTo>
                    <a:pt x="56" y="116"/>
                  </a:lnTo>
                  <a:lnTo>
                    <a:pt x="55" y="113"/>
                  </a:lnTo>
                  <a:lnTo>
                    <a:pt x="55" y="111"/>
                  </a:lnTo>
                  <a:lnTo>
                    <a:pt x="50" y="110"/>
                  </a:lnTo>
                  <a:lnTo>
                    <a:pt x="45" y="108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0" y="101"/>
                  </a:lnTo>
                  <a:lnTo>
                    <a:pt x="23" y="93"/>
                  </a:lnTo>
                  <a:lnTo>
                    <a:pt x="22" y="88"/>
                  </a:lnTo>
                  <a:lnTo>
                    <a:pt x="22" y="83"/>
                  </a:lnTo>
                  <a:lnTo>
                    <a:pt x="22" y="78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3" y="69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41" y="60"/>
                  </a:lnTo>
                  <a:lnTo>
                    <a:pt x="43" y="52"/>
                  </a:lnTo>
                  <a:lnTo>
                    <a:pt x="45" y="42"/>
                  </a:lnTo>
                  <a:lnTo>
                    <a:pt x="48" y="36"/>
                  </a:lnTo>
                  <a:lnTo>
                    <a:pt x="48" y="36"/>
                  </a:lnTo>
                  <a:lnTo>
                    <a:pt x="51" y="29"/>
                  </a:lnTo>
                  <a:lnTo>
                    <a:pt x="58" y="23"/>
                  </a:lnTo>
                  <a:lnTo>
                    <a:pt x="63" y="19"/>
                  </a:lnTo>
                  <a:lnTo>
                    <a:pt x="66" y="18"/>
                  </a:lnTo>
                  <a:lnTo>
                    <a:pt x="69" y="19"/>
                  </a:lnTo>
                  <a:lnTo>
                    <a:pt x="71" y="23"/>
                  </a:lnTo>
                  <a:lnTo>
                    <a:pt x="71" y="23"/>
                  </a:lnTo>
                  <a:lnTo>
                    <a:pt x="73" y="27"/>
                  </a:lnTo>
                  <a:lnTo>
                    <a:pt x="73" y="34"/>
                  </a:lnTo>
                  <a:lnTo>
                    <a:pt x="73" y="41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6" y="49"/>
                  </a:lnTo>
                  <a:lnTo>
                    <a:pt x="79" y="49"/>
                  </a:lnTo>
                  <a:lnTo>
                    <a:pt x="81" y="49"/>
                  </a:lnTo>
                  <a:lnTo>
                    <a:pt x="84" y="47"/>
                  </a:lnTo>
                  <a:lnTo>
                    <a:pt x="87" y="41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86" y="24"/>
                  </a:lnTo>
                  <a:lnTo>
                    <a:pt x="84" y="13"/>
                  </a:lnTo>
                  <a:lnTo>
                    <a:pt x="84" y="8"/>
                  </a:lnTo>
                  <a:lnTo>
                    <a:pt x="86" y="4"/>
                  </a:lnTo>
                  <a:lnTo>
                    <a:pt x="89" y="4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105" y="14"/>
                  </a:lnTo>
                  <a:lnTo>
                    <a:pt x="115" y="19"/>
                  </a:lnTo>
                  <a:lnTo>
                    <a:pt x="125" y="21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48" y="23"/>
                  </a:lnTo>
                  <a:lnTo>
                    <a:pt x="155" y="23"/>
                  </a:lnTo>
                  <a:lnTo>
                    <a:pt x="158" y="23"/>
                  </a:lnTo>
                  <a:lnTo>
                    <a:pt x="160" y="26"/>
                  </a:lnTo>
                  <a:lnTo>
                    <a:pt x="160" y="26"/>
                  </a:lnTo>
                  <a:lnTo>
                    <a:pt x="161" y="32"/>
                  </a:lnTo>
                  <a:lnTo>
                    <a:pt x="163" y="37"/>
                  </a:lnTo>
                  <a:lnTo>
                    <a:pt x="166" y="41"/>
                  </a:lnTo>
                  <a:lnTo>
                    <a:pt x="166" y="41"/>
                  </a:lnTo>
                  <a:lnTo>
                    <a:pt x="173" y="46"/>
                  </a:lnTo>
                  <a:lnTo>
                    <a:pt x="174" y="50"/>
                  </a:lnTo>
                  <a:lnTo>
                    <a:pt x="176" y="55"/>
                  </a:lnTo>
                  <a:lnTo>
                    <a:pt x="174" y="60"/>
                  </a:lnTo>
                  <a:lnTo>
                    <a:pt x="168" y="70"/>
                  </a:lnTo>
                  <a:lnTo>
                    <a:pt x="166" y="75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5" y="87"/>
                  </a:lnTo>
                  <a:lnTo>
                    <a:pt x="165" y="92"/>
                  </a:lnTo>
                  <a:lnTo>
                    <a:pt x="171" y="100"/>
                  </a:lnTo>
                  <a:lnTo>
                    <a:pt x="171" y="100"/>
                  </a:lnTo>
                  <a:lnTo>
                    <a:pt x="176" y="103"/>
                  </a:lnTo>
                  <a:lnTo>
                    <a:pt x="181" y="103"/>
                  </a:lnTo>
                  <a:lnTo>
                    <a:pt x="192" y="101"/>
                  </a:lnTo>
                  <a:lnTo>
                    <a:pt x="199" y="100"/>
                  </a:lnTo>
                  <a:lnTo>
                    <a:pt x="206" y="98"/>
                  </a:lnTo>
                  <a:lnTo>
                    <a:pt x="211" y="100"/>
                  </a:lnTo>
                  <a:lnTo>
                    <a:pt x="217" y="103"/>
                  </a:lnTo>
                  <a:lnTo>
                    <a:pt x="217" y="103"/>
                  </a:lnTo>
                  <a:lnTo>
                    <a:pt x="225" y="108"/>
                  </a:lnTo>
                  <a:lnTo>
                    <a:pt x="234" y="111"/>
                  </a:lnTo>
                  <a:lnTo>
                    <a:pt x="243" y="111"/>
                  </a:lnTo>
                  <a:lnTo>
                    <a:pt x="253" y="110"/>
                  </a:lnTo>
                  <a:lnTo>
                    <a:pt x="253" y="110"/>
                  </a:lnTo>
                  <a:lnTo>
                    <a:pt x="266" y="110"/>
                  </a:lnTo>
                  <a:lnTo>
                    <a:pt x="278" y="111"/>
                  </a:lnTo>
                  <a:lnTo>
                    <a:pt x="289" y="111"/>
                  </a:lnTo>
                  <a:lnTo>
                    <a:pt x="296" y="110"/>
                  </a:lnTo>
                  <a:lnTo>
                    <a:pt x="302" y="108"/>
                  </a:lnTo>
                  <a:lnTo>
                    <a:pt x="302" y="108"/>
                  </a:lnTo>
                  <a:lnTo>
                    <a:pt x="309" y="106"/>
                  </a:lnTo>
                  <a:lnTo>
                    <a:pt x="311" y="106"/>
                  </a:lnTo>
                  <a:lnTo>
                    <a:pt x="312" y="108"/>
                  </a:lnTo>
                  <a:lnTo>
                    <a:pt x="314" y="113"/>
                  </a:lnTo>
                  <a:lnTo>
                    <a:pt x="314" y="119"/>
                  </a:lnTo>
                  <a:lnTo>
                    <a:pt x="312" y="126"/>
                  </a:lnTo>
                  <a:lnTo>
                    <a:pt x="314" y="131"/>
                  </a:lnTo>
                  <a:lnTo>
                    <a:pt x="316" y="136"/>
                  </a:lnTo>
                  <a:lnTo>
                    <a:pt x="317" y="137"/>
                  </a:lnTo>
                  <a:lnTo>
                    <a:pt x="321" y="137"/>
                  </a:lnTo>
                  <a:lnTo>
                    <a:pt x="321" y="137"/>
                  </a:lnTo>
                  <a:lnTo>
                    <a:pt x="327" y="139"/>
                  </a:lnTo>
                  <a:lnTo>
                    <a:pt x="330" y="142"/>
                  </a:lnTo>
                  <a:lnTo>
                    <a:pt x="340" y="149"/>
                  </a:lnTo>
                  <a:lnTo>
                    <a:pt x="340" y="149"/>
                  </a:lnTo>
                  <a:lnTo>
                    <a:pt x="348" y="152"/>
                  </a:lnTo>
                  <a:lnTo>
                    <a:pt x="353" y="156"/>
                  </a:lnTo>
                  <a:lnTo>
                    <a:pt x="357" y="157"/>
                  </a:lnTo>
                  <a:lnTo>
                    <a:pt x="357" y="157"/>
                  </a:lnTo>
                  <a:lnTo>
                    <a:pt x="360" y="159"/>
                  </a:lnTo>
                  <a:lnTo>
                    <a:pt x="362" y="160"/>
                  </a:lnTo>
                  <a:lnTo>
                    <a:pt x="366" y="159"/>
                  </a:lnTo>
                  <a:lnTo>
                    <a:pt x="373" y="156"/>
                  </a:lnTo>
                  <a:lnTo>
                    <a:pt x="378" y="149"/>
                  </a:lnTo>
                  <a:lnTo>
                    <a:pt x="389" y="137"/>
                  </a:lnTo>
                  <a:lnTo>
                    <a:pt x="394" y="133"/>
                  </a:lnTo>
                  <a:lnTo>
                    <a:pt x="399" y="129"/>
                  </a:lnTo>
                  <a:lnTo>
                    <a:pt x="399" y="129"/>
                  </a:lnTo>
                  <a:lnTo>
                    <a:pt x="401" y="133"/>
                  </a:lnTo>
                  <a:lnTo>
                    <a:pt x="403" y="136"/>
                  </a:lnTo>
                  <a:lnTo>
                    <a:pt x="403" y="142"/>
                  </a:lnTo>
                  <a:lnTo>
                    <a:pt x="403" y="149"/>
                  </a:lnTo>
                  <a:lnTo>
                    <a:pt x="404" y="152"/>
                  </a:lnTo>
                  <a:lnTo>
                    <a:pt x="408" y="154"/>
                  </a:lnTo>
                  <a:lnTo>
                    <a:pt x="408" y="154"/>
                  </a:lnTo>
                  <a:lnTo>
                    <a:pt x="409" y="156"/>
                  </a:lnTo>
                  <a:lnTo>
                    <a:pt x="412" y="154"/>
                  </a:lnTo>
                  <a:lnTo>
                    <a:pt x="416" y="151"/>
                  </a:lnTo>
                  <a:lnTo>
                    <a:pt x="424" y="139"/>
                  </a:lnTo>
                  <a:lnTo>
                    <a:pt x="424" y="139"/>
                  </a:lnTo>
                  <a:lnTo>
                    <a:pt x="427" y="137"/>
                  </a:lnTo>
                  <a:lnTo>
                    <a:pt x="431" y="139"/>
                  </a:lnTo>
                  <a:lnTo>
                    <a:pt x="435" y="142"/>
                  </a:lnTo>
                  <a:lnTo>
                    <a:pt x="435" y="142"/>
                  </a:lnTo>
                  <a:lnTo>
                    <a:pt x="445" y="141"/>
                  </a:lnTo>
                  <a:lnTo>
                    <a:pt x="457" y="137"/>
                  </a:lnTo>
                  <a:lnTo>
                    <a:pt x="457" y="137"/>
                  </a:lnTo>
                  <a:lnTo>
                    <a:pt x="462" y="133"/>
                  </a:lnTo>
                  <a:lnTo>
                    <a:pt x="465" y="128"/>
                  </a:lnTo>
                  <a:lnTo>
                    <a:pt x="467" y="124"/>
                  </a:lnTo>
                  <a:lnTo>
                    <a:pt x="470" y="123"/>
                  </a:lnTo>
                  <a:lnTo>
                    <a:pt x="473" y="123"/>
                  </a:lnTo>
                  <a:lnTo>
                    <a:pt x="478" y="123"/>
                  </a:lnTo>
                  <a:lnTo>
                    <a:pt x="478" y="123"/>
                  </a:lnTo>
                  <a:lnTo>
                    <a:pt x="483" y="124"/>
                  </a:lnTo>
                  <a:lnTo>
                    <a:pt x="486" y="126"/>
                  </a:lnTo>
                  <a:lnTo>
                    <a:pt x="493" y="133"/>
                  </a:lnTo>
                  <a:lnTo>
                    <a:pt x="499" y="137"/>
                  </a:lnTo>
                  <a:lnTo>
                    <a:pt x="503" y="139"/>
                  </a:lnTo>
                  <a:lnTo>
                    <a:pt x="508" y="139"/>
                  </a:lnTo>
                  <a:lnTo>
                    <a:pt x="508" y="139"/>
                  </a:lnTo>
                  <a:lnTo>
                    <a:pt x="522" y="137"/>
                  </a:lnTo>
                  <a:lnTo>
                    <a:pt x="531" y="136"/>
                  </a:lnTo>
                  <a:lnTo>
                    <a:pt x="536" y="134"/>
                  </a:lnTo>
                  <a:lnTo>
                    <a:pt x="536" y="134"/>
                  </a:lnTo>
                  <a:lnTo>
                    <a:pt x="539" y="129"/>
                  </a:lnTo>
                  <a:lnTo>
                    <a:pt x="537" y="123"/>
                  </a:lnTo>
                  <a:lnTo>
                    <a:pt x="534" y="111"/>
                  </a:lnTo>
                  <a:lnTo>
                    <a:pt x="532" y="105"/>
                  </a:lnTo>
                  <a:lnTo>
                    <a:pt x="532" y="100"/>
                  </a:lnTo>
                  <a:lnTo>
                    <a:pt x="534" y="98"/>
                  </a:lnTo>
                  <a:lnTo>
                    <a:pt x="537" y="96"/>
                  </a:lnTo>
                  <a:lnTo>
                    <a:pt x="547" y="96"/>
                  </a:lnTo>
                  <a:lnTo>
                    <a:pt x="547" y="96"/>
                  </a:lnTo>
                  <a:lnTo>
                    <a:pt x="550" y="96"/>
                  </a:lnTo>
                  <a:lnTo>
                    <a:pt x="555" y="98"/>
                  </a:lnTo>
                  <a:lnTo>
                    <a:pt x="565" y="103"/>
                  </a:lnTo>
                  <a:lnTo>
                    <a:pt x="573" y="110"/>
                  </a:lnTo>
                  <a:lnTo>
                    <a:pt x="578" y="111"/>
                  </a:lnTo>
                  <a:lnTo>
                    <a:pt x="583" y="113"/>
                  </a:lnTo>
                  <a:lnTo>
                    <a:pt x="583" y="113"/>
                  </a:lnTo>
                  <a:lnTo>
                    <a:pt x="593" y="113"/>
                  </a:lnTo>
                  <a:lnTo>
                    <a:pt x="600" y="110"/>
                  </a:lnTo>
                  <a:lnTo>
                    <a:pt x="605" y="105"/>
                  </a:lnTo>
                  <a:lnTo>
                    <a:pt x="606" y="98"/>
                  </a:lnTo>
                  <a:lnTo>
                    <a:pt x="608" y="82"/>
                  </a:lnTo>
                  <a:lnTo>
                    <a:pt x="609" y="73"/>
                  </a:lnTo>
                  <a:lnTo>
                    <a:pt x="609" y="67"/>
                  </a:lnTo>
                  <a:lnTo>
                    <a:pt x="609" y="67"/>
                  </a:lnTo>
                  <a:lnTo>
                    <a:pt x="611" y="52"/>
                  </a:lnTo>
                  <a:lnTo>
                    <a:pt x="614" y="47"/>
                  </a:lnTo>
                  <a:lnTo>
                    <a:pt x="616" y="46"/>
                  </a:lnTo>
                  <a:lnTo>
                    <a:pt x="619" y="46"/>
                  </a:lnTo>
                  <a:lnTo>
                    <a:pt x="619" y="46"/>
                  </a:lnTo>
                  <a:lnTo>
                    <a:pt x="634" y="54"/>
                  </a:lnTo>
                  <a:lnTo>
                    <a:pt x="641" y="55"/>
                  </a:lnTo>
                  <a:lnTo>
                    <a:pt x="651" y="55"/>
                  </a:lnTo>
                  <a:lnTo>
                    <a:pt x="651" y="55"/>
                  </a:lnTo>
                  <a:lnTo>
                    <a:pt x="664" y="52"/>
                  </a:lnTo>
                  <a:lnTo>
                    <a:pt x="669" y="49"/>
                  </a:lnTo>
                  <a:lnTo>
                    <a:pt x="672" y="44"/>
                  </a:lnTo>
                  <a:lnTo>
                    <a:pt x="672" y="44"/>
                  </a:lnTo>
                  <a:lnTo>
                    <a:pt x="675" y="36"/>
                  </a:lnTo>
                  <a:lnTo>
                    <a:pt x="680" y="27"/>
                  </a:lnTo>
                  <a:lnTo>
                    <a:pt x="682" y="26"/>
                  </a:lnTo>
                  <a:lnTo>
                    <a:pt x="685" y="24"/>
                  </a:lnTo>
                  <a:lnTo>
                    <a:pt x="688" y="24"/>
                  </a:lnTo>
                  <a:lnTo>
                    <a:pt x="693" y="26"/>
                  </a:lnTo>
                  <a:lnTo>
                    <a:pt x="693" y="26"/>
                  </a:lnTo>
                  <a:lnTo>
                    <a:pt x="696" y="27"/>
                  </a:lnTo>
                  <a:lnTo>
                    <a:pt x="701" y="29"/>
                  </a:lnTo>
                  <a:lnTo>
                    <a:pt x="710" y="27"/>
                  </a:lnTo>
                  <a:lnTo>
                    <a:pt x="719" y="24"/>
                  </a:lnTo>
                  <a:lnTo>
                    <a:pt x="728" y="21"/>
                  </a:lnTo>
                  <a:lnTo>
                    <a:pt x="728" y="21"/>
                  </a:lnTo>
                  <a:lnTo>
                    <a:pt x="738" y="24"/>
                  </a:lnTo>
                  <a:lnTo>
                    <a:pt x="738" y="24"/>
                  </a:lnTo>
                  <a:lnTo>
                    <a:pt x="742" y="27"/>
                  </a:lnTo>
                  <a:lnTo>
                    <a:pt x="747" y="29"/>
                  </a:lnTo>
                  <a:lnTo>
                    <a:pt x="752" y="29"/>
                  </a:lnTo>
                  <a:lnTo>
                    <a:pt x="756" y="29"/>
                  </a:lnTo>
                  <a:lnTo>
                    <a:pt x="764" y="26"/>
                  </a:lnTo>
                  <a:lnTo>
                    <a:pt x="775" y="23"/>
                  </a:lnTo>
                  <a:lnTo>
                    <a:pt x="775" y="23"/>
                  </a:lnTo>
                  <a:lnTo>
                    <a:pt x="780" y="19"/>
                  </a:lnTo>
                  <a:lnTo>
                    <a:pt x="792" y="13"/>
                  </a:lnTo>
                  <a:lnTo>
                    <a:pt x="792" y="13"/>
                  </a:lnTo>
                  <a:lnTo>
                    <a:pt x="802" y="6"/>
                  </a:lnTo>
                  <a:lnTo>
                    <a:pt x="805" y="1"/>
                  </a:lnTo>
                  <a:lnTo>
                    <a:pt x="807" y="0"/>
                  </a:lnTo>
                  <a:lnTo>
                    <a:pt x="807" y="0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Freeform 62"/>
            <p:cNvSpPr>
              <a:spLocks/>
            </p:cNvSpPr>
            <p:nvPr/>
          </p:nvSpPr>
          <p:spPr bwMode="auto">
            <a:xfrm>
              <a:off x="4430713" y="2581276"/>
              <a:ext cx="754063" cy="688975"/>
            </a:xfrm>
            <a:custGeom>
              <a:avLst/>
              <a:gdLst>
                <a:gd name="T0" fmla="*/ 406 w 475"/>
                <a:gd name="T1" fmla="*/ 215 h 434"/>
                <a:gd name="T2" fmla="*/ 398 w 475"/>
                <a:gd name="T3" fmla="*/ 181 h 434"/>
                <a:gd name="T4" fmla="*/ 383 w 475"/>
                <a:gd name="T5" fmla="*/ 148 h 434"/>
                <a:gd name="T6" fmla="*/ 363 w 475"/>
                <a:gd name="T7" fmla="*/ 138 h 434"/>
                <a:gd name="T8" fmla="*/ 361 w 475"/>
                <a:gd name="T9" fmla="*/ 110 h 434"/>
                <a:gd name="T10" fmla="*/ 355 w 475"/>
                <a:gd name="T11" fmla="*/ 89 h 434"/>
                <a:gd name="T12" fmla="*/ 335 w 475"/>
                <a:gd name="T13" fmla="*/ 61 h 434"/>
                <a:gd name="T14" fmla="*/ 311 w 475"/>
                <a:gd name="T15" fmla="*/ 38 h 434"/>
                <a:gd name="T16" fmla="*/ 307 w 475"/>
                <a:gd name="T17" fmla="*/ 2 h 434"/>
                <a:gd name="T18" fmla="*/ 266 w 475"/>
                <a:gd name="T19" fmla="*/ 25 h 434"/>
                <a:gd name="T20" fmla="*/ 242 w 475"/>
                <a:gd name="T21" fmla="*/ 13 h 434"/>
                <a:gd name="T22" fmla="*/ 210 w 475"/>
                <a:gd name="T23" fmla="*/ 4 h 434"/>
                <a:gd name="T24" fmla="*/ 182 w 475"/>
                <a:gd name="T25" fmla="*/ 23 h 434"/>
                <a:gd name="T26" fmla="*/ 178 w 475"/>
                <a:gd name="T27" fmla="*/ 46 h 434"/>
                <a:gd name="T28" fmla="*/ 194 w 475"/>
                <a:gd name="T29" fmla="*/ 61 h 434"/>
                <a:gd name="T30" fmla="*/ 186 w 475"/>
                <a:gd name="T31" fmla="*/ 87 h 434"/>
                <a:gd name="T32" fmla="*/ 182 w 475"/>
                <a:gd name="T33" fmla="*/ 115 h 434"/>
                <a:gd name="T34" fmla="*/ 169 w 475"/>
                <a:gd name="T35" fmla="*/ 146 h 434"/>
                <a:gd name="T36" fmla="*/ 127 w 475"/>
                <a:gd name="T37" fmla="*/ 191 h 434"/>
                <a:gd name="T38" fmla="*/ 107 w 475"/>
                <a:gd name="T39" fmla="*/ 219 h 434"/>
                <a:gd name="T40" fmla="*/ 77 w 475"/>
                <a:gd name="T41" fmla="*/ 242 h 434"/>
                <a:gd name="T42" fmla="*/ 66 w 475"/>
                <a:gd name="T43" fmla="*/ 251 h 434"/>
                <a:gd name="T44" fmla="*/ 87 w 475"/>
                <a:gd name="T45" fmla="*/ 250 h 434"/>
                <a:gd name="T46" fmla="*/ 74 w 475"/>
                <a:gd name="T47" fmla="*/ 288 h 434"/>
                <a:gd name="T48" fmla="*/ 49 w 475"/>
                <a:gd name="T49" fmla="*/ 296 h 434"/>
                <a:gd name="T50" fmla="*/ 33 w 475"/>
                <a:gd name="T51" fmla="*/ 289 h 434"/>
                <a:gd name="T52" fmla="*/ 8 w 475"/>
                <a:gd name="T53" fmla="*/ 316 h 434"/>
                <a:gd name="T54" fmla="*/ 0 w 475"/>
                <a:gd name="T55" fmla="*/ 352 h 434"/>
                <a:gd name="T56" fmla="*/ 20 w 475"/>
                <a:gd name="T57" fmla="*/ 366 h 434"/>
                <a:gd name="T58" fmla="*/ 35 w 475"/>
                <a:gd name="T59" fmla="*/ 380 h 434"/>
                <a:gd name="T60" fmla="*/ 71 w 475"/>
                <a:gd name="T61" fmla="*/ 384 h 434"/>
                <a:gd name="T62" fmla="*/ 87 w 475"/>
                <a:gd name="T63" fmla="*/ 366 h 434"/>
                <a:gd name="T64" fmla="*/ 112 w 475"/>
                <a:gd name="T65" fmla="*/ 361 h 434"/>
                <a:gd name="T66" fmla="*/ 105 w 475"/>
                <a:gd name="T67" fmla="*/ 380 h 434"/>
                <a:gd name="T68" fmla="*/ 107 w 475"/>
                <a:gd name="T69" fmla="*/ 409 h 434"/>
                <a:gd name="T70" fmla="*/ 151 w 475"/>
                <a:gd name="T71" fmla="*/ 430 h 434"/>
                <a:gd name="T72" fmla="*/ 176 w 475"/>
                <a:gd name="T73" fmla="*/ 429 h 434"/>
                <a:gd name="T74" fmla="*/ 205 w 475"/>
                <a:gd name="T75" fmla="*/ 406 h 434"/>
                <a:gd name="T76" fmla="*/ 214 w 475"/>
                <a:gd name="T77" fmla="*/ 419 h 434"/>
                <a:gd name="T78" fmla="*/ 240 w 475"/>
                <a:gd name="T79" fmla="*/ 412 h 434"/>
                <a:gd name="T80" fmla="*/ 245 w 475"/>
                <a:gd name="T81" fmla="*/ 398 h 434"/>
                <a:gd name="T82" fmla="*/ 271 w 475"/>
                <a:gd name="T83" fmla="*/ 381 h 434"/>
                <a:gd name="T84" fmla="*/ 279 w 475"/>
                <a:gd name="T85" fmla="*/ 357 h 434"/>
                <a:gd name="T86" fmla="*/ 301 w 475"/>
                <a:gd name="T87" fmla="*/ 357 h 434"/>
                <a:gd name="T88" fmla="*/ 309 w 475"/>
                <a:gd name="T89" fmla="*/ 363 h 434"/>
                <a:gd name="T90" fmla="*/ 324 w 475"/>
                <a:gd name="T91" fmla="*/ 389 h 434"/>
                <a:gd name="T92" fmla="*/ 348 w 475"/>
                <a:gd name="T93" fmla="*/ 381 h 434"/>
                <a:gd name="T94" fmla="*/ 360 w 475"/>
                <a:gd name="T95" fmla="*/ 352 h 434"/>
                <a:gd name="T96" fmla="*/ 358 w 475"/>
                <a:gd name="T97" fmla="*/ 329 h 434"/>
                <a:gd name="T98" fmla="*/ 368 w 475"/>
                <a:gd name="T99" fmla="*/ 339 h 434"/>
                <a:gd name="T100" fmla="*/ 384 w 475"/>
                <a:gd name="T101" fmla="*/ 335 h 434"/>
                <a:gd name="T102" fmla="*/ 391 w 475"/>
                <a:gd name="T103" fmla="*/ 320 h 434"/>
                <a:gd name="T104" fmla="*/ 412 w 475"/>
                <a:gd name="T105" fmla="*/ 302 h 434"/>
                <a:gd name="T106" fmla="*/ 424 w 475"/>
                <a:gd name="T107" fmla="*/ 294 h 434"/>
                <a:gd name="T108" fmla="*/ 427 w 475"/>
                <a:gd name="T109" fmla="*/ 281 h 434"/>
                <a:gd name="T110" fmla="*/ 425 w 475"/>
                <a:gd name="T111" fmla="*/ 253 h 434"/>
                <a:gd name="T112" fmla="*/ 437 w 475"/>
                <a:gd name="T113" fmla="*/ 240 h 434"/>
                <a:gd name="T114" fmla="*/ 439 w 475"/>
                <a:gd name="T115" fmla="*/ 212 h 434"/>
                <a:gd name="T116" fmla="*/ 448 w 475"/>
                <a:gd name="T117" fmla="*/ 224 h 434"/>
                <a:gd name="T118" fmla="*/ 475 w 475"/>
                <a:gd name="T119" fmla="*/ 217 h 434"/>
                <a:gd name="T120" fmla="*/ 473 w 475"/>
                <a:gd name="T121" fmla="*/ 201 h 434"/>
                <a:gd name="T122" fmla="*/ 443 w 475"/>
                <a:gd name="T123" fmla="*/ 204 h 434"/>
                <a:gd name="T124" fmla="*/ 434 w 475"/>
                <a:gd name="T125" fmla="*/ 20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5" h="434">
                  <a:moveTo>
                    <a:pt x="429" y="206"/>
                  </a:moveTo>
                  <a:lnTo>
                    <a:pt x="421" y="214"/>
                  </a:lnTo>
                  <a:lnTo>
                    <a:pt x="421" y="214"/>
                  </a:lnTo>
                  <a:lnTo>
                    <a:pt x="417" y="217"/>
                  </a:lnTo>
                  <a:lnTo>
                    <a:pt x="412" y="217"/>
                  </a:lnTo>
                  <a:lnTo>
                    <a:pt x="406" y="215"/>
                  </a:lnTo>
                  <a:lnTo>
                    <a:pt x="402" y="212"/>
                  </a:lnTo>
                  <a:lnTo>
                    <a:pt x="402" y="212"/>
                  </a:lnTo>
                  <a:lnTo>
                    <a:pt x="399" y="207"/>
                  </a:lnTo>
                  <a:lnTo>
                    <a:pt x="398" y="202"/>
                  </a:lnTo>
                  <a:lnTo>
                    <a:pt x="398" y="191"/>
                  </a:lnTo>
                  <a:lnTo>
                    <a:pt x="398" y="181"/>
                  </a:lnTo>
                  <a:lnTo>
                    <a:pt x="396" y="176"/>
                  </a:lnTo>
                  <a:lnTo>
                    <a:pt x="394" y="173"/>
                  </a:lnTo>
                  <a:lnTo>
                    <a:pt x="394" y="173"/>
                  </a:lnTo>
                  <a:lnTo>
                    <a:pt x="388" y="161"/>
                  </a:lnTo>
                  <a:lnTo>
                    <a:pt x="383" y="148"/>
                  </a:lnTo>
                  <a:lnTo>
                    <a:pt x="383" y="148"/>
                  </a:lnTo>
                  <a:lnTo>
                    <a:pt x="381" y="143"/>
                  </a:lnTo>
                  <a:lnTo>
                    <a:pt x="379" y="142"/>
                  </a:lnTo>
                  <a:lnTo>
                    <a:pt x="371" y="142"/>
                  </a:lnTo>
                  <a:lnTo>
                    <a:pt x="371" y="142"/>
                  </a:lnTo>
                  <a:lnTo>
                    <a:pt x="366" y="140"/>
                  </a:lnTo>
                  <a:lnTo>
                    <a:pt x="363" y="138"/>
                  </a:lnTo>
                  <a:lnTo>
                    <a:pt x="361" y="135"/>
                  </a:lnTo>
                  <a:lnTo>
                    <a:pt x="361" y="132"/>
                  </a:lnTo>
                  <a:lnTo>
                    <a:pt x="363" y="123"/>
                  </a:lnTo>
                  <a:lnTo>
                    <a:pt x="363" y="117"/>
                  </a:lnTo>
                  <a:lnTo>
                    <a:pt x="363" y="117"/>
                  </a:lnTo>
                  <a:lnTo>
                    <a:pt x="361" y="110"/>
                  </a:lnTo>
                  <a:lnTo>
                    <a:pt x="360" y="107"/>
                  </a:lnTo>
                  <a:lnTo>
                    <a:pt x="360" y="104"/>
                  </a:lnTo>
                  <a:lnTo>
                    <a:pt x="360" y="104"/>
                  </a:lnTo>
                  <a:lnTo>
                    <a:pt x="360" y="97"/>
                  </a:lnTo>
                  <a:lnTo>
                    <a:pt x="358" y="92"/>
                  </a:lnTo>
                  <a:lnTo>
                    <a:pt x="355" y="89"/>
                  </a:lnTo>
                  <a:lnTo>
                    <a:pt x="350" y="87"/>
                  </a:lnTo>
                  <a:lnTo>
                    <a:pt x="350" y="87"/>
                  </a:lnTo>
                  <a:lnTo>
                    <a:pt x="345" y="81"/>
                  </a:lnTo>
                  <a:lnTo>
                    <a:pt x="340" y="76"/>
                  </a:lnTo>
                  <a:lnTo>
                    <a:pt x="335" y="61"/>
                  </a:lnTo>
                  <a:lnTo>
                    <a:pt x="335" y="61"/>
                  </a:lnTo>
                  <a:lnTo>
                    <a:pt x="333" y="56"/>
                  </a:lnTo>
                  <a:lnTo>
                    <a:pt x="330" y="53"/>
                  </a:lnTo>
                  <a:lnTo>
                    <a:pt x="322" y="48"/>
                  </a:lnTo>
                  <a:lnTo>
                    <a:pt x="315" y="43"/>
                  </a:lnTo>
                  <a:lnTo>
                    <a:pt x="312" y="41"/>
                  </a:lnTo>
                  <a:lnTo>
                    <a:pt x="311" y="38"/>
                  </a:lnTo>
                  <a:lnTo>
                    <a:pt x="311" y="38"/>
                  </a:lnTo>
                  <a:lnTo>
                    <a:pt x="311" y="30"/>
                  </a:lnTo>
                  <a:lnTo>
                    <a:pt x="311" y="20"/>
                  </a:lnTo>
                  <a:lnTo>
                    <a:pt x="311" y="20"/>
                  </a:lnTo>
                  <a:lnTo>
                    <a:pt x="309" y="10"/>
                  </a:lnTo>
                  <a:lnTo>
                    <a:pt x="307" y="2"/>
                  </a:lnTo>
                  <a:lnTo>
                    <a:pt x="299" y="2"/>
                  </a:lnTo>
                  <a:lnTo>
                    <a:pt x="299" y="2"/>
                  </a:lnTo>
                  <a:lnTo>
                    <a:pt x="291" y="7"/>
                  </a:lnTo>
                  <a:lnTo>
                    <a:pt x="283" y="15"/>
                  </a:lnTo>
                  <a:lnTo>
                    <a:pt x="274" y="22"/>
                  </a:lnTo>
                  <a:lnTo>
                    <a:pt x="266" y="25"/>
                  </a:lnTo>
                  <a:lnTo>
                    <a:pt x="266" y="25"/>
                  </a:lnTo>
                  <a:lnTo>
                    <a:pt x="258" y="27"/>
                  </a:lnTo>
                  <a:lnTo>
                    <a:pt x="253" y="23"/>
                  </a:lnTo>
                  <a:lnTo>
                    <a:pt x="248" y="18"/>
                  </a:lnTo>
                  <a:lnTo>
                    <a:pt x="242" y="13"/>
                  </a:lnTo>
                  <a:lnTo>
                    <a:pt x="242" y="13"/>
                  </a:lnTo>
                  <a:lnTo>
                    <a:pt x="233" y="5"/>
                  </a:lnTo>
                  <a:lnTo>
                    <a:pt x="228" y="2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10" y="4"/>
                  </a:lnTo>
                  <a:lnTo>
                    <a:pt x="210" y="4"/>
                  </a:lnTo>
                  <a:lnTo>
                    <a:pt x="202" y="7"/>
                  </a:lnTo>
                  <a:lnTo>
                    <a:pt x="202" y="7"/>
                  </a:lnTo>
                  <a:lnTo>
                    <a:pt x="194" y="10"/>
                  </a:lnTo>
                  <a:lnTo>
                    <a:pt x="186" y="10"/>
                  </a:lnTo>
                  <a:lnTo>
                    <a:pt x="186" y="10"/>
                  </a:lnTo>
                  <a:lnTo>
                    <a:pt x="182" y="23"/>
                  </a:lnTo>
                  <a:lnTo>
                    <a:pt x="182" y="23"/>
                  </a:lnTo>
                  <a:lnTo>
                    <a:pt x="179" y="28"/>
                  </a:lnTo>
                  <a:lnTo>
                    <a:pt x="176" y="33"/>
                  </a:lnTo>
                  <a:lnTo>
                    <a:pt x="176" y="33"/>
                  </a:lnTo>
                  <a:lnTo>
                    <a:pt x="176" y="40"/>
                  </a:lnTo>
                  <a:lnTo>
                    <a:pt x="178" y="46"/>
                  </a:lnTo>
                  <a:lnTo>
                    <a:pt x="179" y="51"/>
                  </a:lnTo>
                  <a:lnTo>
                    <a:pt x="184" y="54"/>
                  </a:lnTo>
                  <a:lnTo>
                    <a:pt x="184" y="54"/>
                  </a:lnTo>
                  <a:lnTo>
                    <a:pt x="189" y="58"/>
                  </a:lnTo>
                  <a:lnTo>
                    <a:pt x="192" y="59"/>
                  </a:lnTo>
                  <a:lnTo>
                    <a:pt x="194" y="61"/>
                  </a:lnTo>
                  <a:lnTo>
                    <a:pt x="194" y="61"/>
                  </a:lnTo>
                  <a:lnTo>
                    <a:pt x="196" y="69"/>
                  </a:lnTo>
                  <a:lnTo>
                    <a:pt x="194" y="76"/>
                  </a:lnTo>
                  <a:lnTo>
                    <a:pt x="191" y="81"/>
                  </a:lnTo>
                  <a:lnTo>
                    <a:pt x="186" y="87"/>
                  </a:lnTo>
                  <a:lnTo>
                    <a:pt x="186" y="87"/>
                  </a:lnTo>
                  <a:lnTo>
                    <a:pt x="186" y="96"/>
                  </a:lnTo>
                  <a:lnTo>
                    <a:pt x="187" y="102"/>
                  </a:lnTo>
                  <a:lnTo>
                    <a:pt x="186" y="107"/>
                  </a:lnTo>
                  <a:lnTo>
                    <a:pt x="186" y="112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73" y="125"/>
                  </a:lnTo>
                  <a:lnTo>
                    <a:pt x="169" y="132"/>
                  </a:lnTo>
                  <a:lnTo>
                    <a:pt x="168" y="135"/>
                  </a:lnTo>
                  <a:lnTo>
                    <a:pt x="169" y="138"/>
                  </a:lnTo>
                  <a:lnTo>
                    <a:pt x="169" y="138"/>
                  </a:lnTo>
                  <a:lnTo>
                    <a:pt x="169" y="146"/>
                  </a:lnTo>
                  <a:lnTo>
                    <a:pt x="166" y="153"/>
                  </a:lnTo>
                  <a:lnTo>
                    <a:pt x="166" y="153"/>
                  </a:lnTo>
                  <a:lnTo>
                    <a:pt x="161" y="161"/>
                  </a:lnTo>
                  <a:lnTo>
                    <a:pt x="155" y="168"/>
                  </a:lnTo>
                  <a:lnTo>
                    <a:pt x="141" y="181"/>
                  </a:lnTo>
                  <a:lnTo>
                    <a:pt x="127" y="191"/>
                  </a:lnTo>
                  <a:lnTo>
                    <a:pt x="110" y="199"/>
                  </a:lnTo>
                  <a:lnTo>
                    <a:pt x="110" y="199"/>
                  </a:lnTo>
                  <a:lnTo>
                    <a:pt x="107" y="202"/>
                  </a:lnTo>
                  <a:lnTo>
                    <a:pt x="105" y="206"/>
                  </a:lnTo>
                  <a:lnTo>
                    <a:pt x="105" y="212"/>
                  </a:lnTo>
                  <a:lnTo>
                    <a:pt x="107" y="219"/>
                  </a:lnTo>
                  <a:lnTo>
                    <a:pt x="105" y="222"/>
                  </a:lnTo>
                  <a:lnTo>
                    <a:pt x="102" y="225"/>
                  </a:lnTo>
                  <a:lnTo>
                    <a:pt x="102" y="225"/>
                  </a:lnTo>
                  <a:lnTo>
                    <a:pt x="89" y="237"/>
                  </a:lnTo>
                  <a:lnTo>
                    <a:pt x="81" y="240"/>
                  </a:lnTo>
                  <a:lnTo>
                    <a:pt x="77" y="242"/>
                  </a:lnTo>
                  <a:lnTo>
                    <a:pt x="72" y="242"/>
                  </a:lnTo>
                  <a:lnTo>
                    <a:pt x="72" y="242"/>
                  </a:lnTo>
                  <a:lnTo>
                    <a:pt x="68" y="242"/>
                  </a:lnTo>
                  <a:lnTo>
                    <a:pt x="66" y="243"/>
                  </a:lnTo>
                  <a:lnTo>
                    <a:pt x="64" y="247"/>
                  </a:lnTo>
                  <a:lnTo>
                    <a:pt x="66" y="251"/>
                  </a:lnTo>
                  <a:lnTo>
                    <a:pt x="66" y="251"/>
                  </a:lnTo>
                  <a:lnTo>
                    <a:pt x="69" y="253"/>
                  </a:lnTo>
                  <a:lnTo>
                    <a:pt x="71" y="255"/>
                  </a:lnTo>
                  <a:lnTo>
                    <a:pt x="76" y="255"/>
                  </a:lnTo>
                  <a:lnTo>
                    <a:pt x="82" y="251"/>
                  </a:lnTo>
                  <a:lnTo>
                    <a:pt x="87" y="250"/>
                  </a:lnTo>
                  <a:lnTo>
                    <a:pt x="87" y="250"/>
                  </a:lnTo>
                  <a:lnTo>
                    <a:pt x="87" y="260"/>
                  </a:lnTo>
                  <a:lnTo>
                    <a:pt x="84" y="270"/>
                  </a:lnTo>
                  <a:lnTo>
                    <a:pt x="81" y="279"/>
                  </a:lnTo>
                  <a:lnTo>
                    <a:pt x="74" y="288"/>
                  </a:lnTo>
                  <a:lnTo>
                    <a:pt x="74" y="288"/>
                  </a:lnTo>
                  <a:lnTo>
                    <a:pt x="68" y="296"/>
                  </a:lnTo>
                  <a:lnTo>
                    <a:pt x="61" y="304"/>
                  </a:lnTo>
                  <a:lnTo>
                    <a:pt x="58" y="306"/>
                  </a:lnTo>
                  <a:lnTo>
                    <a:pt x="54" y="306"/>
                  </a:lnTo>
                  <a:lnTo>
                    <a:pt x="51" y="302"/>
                  </a:lnTo>
                  <a:lnTo>
                    <a:pt x="49" y="296"/>
                  </a:lnTo>
                  <a:lnTo>
                    <a:pt x="49" y="296"/>
                  </a:lnTo>
                  <a:lnTo>
                    <a:pt x="46" y="289"/>
                  </a:lnTo>
                  <a:lnTo>
                    <a:pt x="45" y="286"/>
                  </a:lnTo>
                  <a:lnTo>
                    <a:pt x="40" y="286"/>
                  </a:lnTo>
                  <a:lnTo>
                    <a:pt x="33" y="289"/>
                  </a:lnTo>
                  <a:lnTo>
                    <a:pt x="33" y="289"/>
                  </a:lnTo>
                  <a:lnTo>
                    <a:pt x="26" y="294"/>
                  </a:lnTo>
                  <a:lnTo>
                    <a:pt x="18" y="299"/>
                  </a:lnTo>
                  <a:lnTo>
                    <a:pt x="12" y="307"/>
                  </a:lnTo>
                  <a:lnTo>
                    <a:pt x="10" y="311"/>
                  </a:lnTo>
                  <a:lnTo>
                    <a:pt x="8" y="316"/>
                  </a:lnTo>
                  <a:lnTo>
                    <a:pt x="8" y="316"/>
                  </a:lnTo>
                  <a:lnTo>
                    <a:pt x="8" y="320"/>
                  </a:lnTo>
                  <a:lnTo>
                    <a:pt x="10" y="327"/>
                  </a:lnTo>
                  <a:lnTo>
                    <a:pt x="10" y="332"/>
                  </a:lnTo>
                  <a:lnTo>
                    <a:pt x="10" y="339"/>
                  </a:lnTo>
                  <a:lnTo>
                    <a:pt x="0" y="352"/>
                  </a:lnTo>
                  <a:lnTo>
                    <a:pt x="0" y="352"/>
                  </a:lnTo>
                  <a:lnTo>
                    <a:pt x="5" y="355"/>
                  </a:lnTo>
                  <a:lnTo>
                    <a:pt x="8" y="358"/>
                  </a:lnTo>
                  <a:lnTo>
                    <a:pt x="8" y="358"/>
                  </a:lnTo>
                  <a:lnTo>
                    <a:pt x="13" y="363"/>
                  </a:lnTo>
                  <a:lnTo>
                    <a:pt x="17" y="365"/>
                  </a:lnTo>
                  <a:lnTo>
                    <a:pt x="20" y="366"/>
                  </a:lnTo>
                  <a:lnTo>
                    <a:pt x="20" y="366"/>
                  </a:lnTo>
                  <a:lnTo>
                    <a:pt x="23" y="368"/>
                  </a:lnTo>
                  <a:lnTo>
                    <a:pt x="26" y="371"/>
                  </a:lnTo>
                  <a:lnTo>
                    <a:pt x="30" y="376"/>
                  </a:lnTo>
                  <a:lnTo>
                    <a:pt x="35" y="380"/>
                  </a:lnTo>
                  <a:lnTo>
                    <a:pt x="35" y="380"/>
                  </a:lnTo>
                  <a:lnTo>
                    <a:pt x="48" y="386"/>
                  </a:lnTo>
                  <a:lnTo>
                    <a:pt x="54" y="388"/>
                  </a:lnTo>
                  <a:lnTo>
                    <a:pt x="61" y="386"/>
                  </a:lnTo>
                  <a:lnTo>
                    <a:pt x="61" y="386"/>
                  </a:lnTo>
                  <a:lnTo>
                    <a:pt x="66" y="386"/>
                  </a:lnTo>
                  <a:lnTo>
                    <a:pt x="71" y="384"/>
                  </a:lnTo>
                  <a:lnTo>
                    <a:pt x="74" y="381"/>
                  </a:lnTo>
                  <a:lnTo>
                    <a:pt x="77" y="380"/>
                  </a:lnTo>
                  <a:lnTo>
                    <a:pt x="77" y="380"/>
                  </a:lnTo>
                  <a:lnTo>
                    <a:pt x="82" y="373"/>
                  </a:lnTo>
                  <a:lnTo>
                    <a:pt x="87" y="366"/>
                  </a:lnTo>
                  <a:lnTo>
                    <a:pt x="87" y="366"/>
                  </a:lnTo>
                  <a:lnTo>
                    <a:pt x="92" y="366"/>
                  </a:lnTo>
                  <a:lnTo>
                    <a:pt x="95" y="366"/>
                  </a:lnTo>
                  <a:lnTo>
                    <a:pt x="95" y="366"/>
                  </a:lnTo>
                  <a:lnTo>
                    <a:pt x="105" y="361"/>
                  </a:lnTo>
                  <a:lnTo>
                    <a:pt x="110" y="361"/>
                  </a:lnTo>
                  <a:lnTo>
                    <a:pt x="112" y="361"/>
                  </a:lnTo>
                  <a:lnTo>
                    <a:pt x="112" y="363"/>
                  </a:lnTo>
                  <a:lnTo>
                    <a:pt x="112" y="363"/>
                  </a:lnTo>
                  <a:lnTo>
                    <a:pt x="107" y="371"/>
                  </a:lnTo>
                  <a:lnTo>
                    <a:pt x="105" y="375"/>
                  </a:lnTo>
                  <a:lnTo>
                    <a:pt x="105" y="380"/>
                  </a:lnTo>
                  <a:lnTo>
                    <a:pt x="105" y="380"/>
                  </a:lnTo>
                  <a:lnTo>
                    <a:pt x="105" y="391"/>
                  </a:lnTo>
                  <a:lnTo>
                    <a:pt x="105" y="391"/>
                  </a:lnTo>
                  <a:lnTo>
                    <a:pt x="105" y="401"/>
                  </a:lnTo>
                  <a:lnTo>
                    <a:pt x="105" y="404"/>
                  </a:lnTo>
                  <a:lnTo>
                    <a:pt x="107" y="409"/>
                  </a:lnTo>
                  <a:lnTo>
                    <a:pt x="107" y="409"/>
                  </a:lnTo>
                  <a:lnTo>
                    <a:pt x="112" y="414"/>
                  </a:lnTo>
                  <a:lnTo>
                    <a:pt x="113" y="422"/>
                  </a:lnTo>
                  <a:lnTo>
                    <a:pt x="150" y="424"/>
                  </a:lnTo>
                  <a:lnTo>
                    <a:pt x="150" y="424"/>
                  </a:lnTo>
                  <a:lnTo>
                    <a:pt x="150" y="427"/>
                  </a:lnTo>
                  <a:lnTo>
                    <a:pt x="151" y="430"/>
                  </a:lnTo>
                  <a:lnTo>
                    <a:pt x="155" y="434"/>
                  </a:lnTo>
                  <a:lnTo>
                    <a:pt x="161" y="434"/>
                  </a:lnTo>
                  <a:lnTo>
                    <a:pt x="166" y="432"/>
                  </a:lnTo>
                  <a:lnTo>
                    <a:pt x="166" y="432"/>
                  </a:lnTo>
                  <a:lnTo>
                    <a:pt x="173" y="432"/>
                  </a:lnTo>
                  <a:lnTo>
                    <a:pt x="176" y="429"/>
                  </a:lnTo>
                  <a:lnTo>
                    <a:pt x="184" y="422"/>
                  </a:lnTo>
                  <a:lnTo>
                    <a:pt x="191" y="414"/>
                  </a:lnTo>
                  <a:lnTo>
                    <a:pt x="194" y="411"/>
                  </a:lnTo>
                  <a:lnTo>
                    <a:pt x="199" y="407"/>
                  </a:lnTo>
                  <a:lnTo>
                    <a:pt x="199" y="407"/>
                  </a:lnTo>
                  <a:lnTo>
                    <a:pt x="205" y="406"/>
                  </a:lnTo>
                  <a:lnTo>
                    <a:pt x="210" y="404"/>
                  </a:lnTo>
                  <a:lnTo>
                    <a:pt x="212" y="404"/>
                  </a:lnTo>
                  <a:lnTo>
                    <a:pt x="212" y="406"/>
                  </a:lnTo>
                  <a:lnTo>
                    <a:pt x="214" y="412"/>
                  </a:lnTo>
                  <a:lnTo>
                    <a:pt x="214" y="412"/>
                  </a:lnTo>
                  <a:lnTo>
                    <a:pt x="214" y="419"/>
                  </a:lnTo>
                  <a:lnTo>
                    <a:pt x="217" y="422"/>
                  </a:lnTo>
                  <a:lnTo>
                    <a:pt x="220" y="422"/>
                  </a:lnTo>
                  <a:lnTo>
                    <a:pt x="223" y="421"/>
                  </a:lnTo>
                  <a:lnTo>
                    <a:pt x="232" y="417"/>
                  </a:lnTo>
                  <a:lnTo>
                    <a:pt x="240" y="412"/>
                  </a:lnTo>
                  <a:lnTo>
                    <a:pt x="240" y="412"/>
                  </a:lnTo>
                  <a:lnTo>
                    <a:pt x="243" y="412"/>
                  </a:lnTo>
                  <a:lnTo>
                    <a:pt x="245" y="411"/>
                  </a:lnTo>
                  <a:lnTo>
                    <a:pt x="245" y="406"/>
                  </a:lnTo>
                  <a:lnTo>
                    <a:pt x="243" y="403"/>
                  </a:lnTo>
                  <a:lnTo>
                    <a:pt x="245" y="398"/>
                  </a:lnTo>
                  <a:lnTo>
                    <a:pt x="245" y="398"/>
                  </a:lnTo>
                  <a:lnTo>
                    <a:pt x="253" y="391"/>
                  </a:lnTo>
                  <a:lnTo>
                    <a:pt x="263" y="384"/>
                  </a:lnTo>
                  <a:lnTo>
                    <a:pt x="263" y="384"/>
                  </a:lnTo>
                  <a:lnTo>
                    <a:pt x="265" y="386"/>
                  </a:lnTo>
                  <a:lnTo>
                    <a:pt x="266" y="384"/>
                  </a:lnTo>
                  <a:lnTo>
                    <a:pt x="271" y="381"/>
                  </a:lnTo>
                  <a:lnTo>
                    <a:pt x="273" y="376"/>
                  </a:lnTo>
                  <a:lnTo>
                    <a:pt x="274" y="371"/>
                  </a:lnTo>
                  <a:lnTo>
                    <a:pt x="274" y="371"/>
                  </a:lnTo>
                  <a:lnTo>
                    <a:pt x="276" y="363"/>
                  </a:lnTo>
                  <a:lnTo>
                    <a:pt x="278" y="358"/>
                  </a:lnTo>
                  <a:lnTo>
                    <a:pt x="279" y="357"/>
                  </a:lnTo>
                  <a:lnTo>
                    <a:pt x="279" y="357"/>
                  </a:lnTo>
                  <a:lnTo>
                    <a:pt x="284" y="358"/>
                  </a:lnTo>
                  <a:lnTo>
                    <a:pt x="288" y="360"/>
                  </a:lnTo>
                  <a:lnTo>
                    <a:pt x="291" y="360"/>
                  </a:lnTo>
                  <a:lnTo>
                    <a:pt x="291" y="360"/>
                  </a:lnTo>
                  <a:lnTo>
                    <a:pt x="301" y="357"/>
                  </a:lnTo>
                  <a:lnTo>
                    <a:pt x="307" y="357"/>
                  </a:lnTo>
                  <a:lnTo>
                    <a:pt x="309" y="357"/>
                  </a:lnTo>
                  <a:lnTo>
                    <a:pt x="309" y="357"/>
                  </a:lnTo>
                  <a:lnTo>
                    <a:pt x="309" y="357"/>
                  </a:lnTo>
                  <a:lnTo>
                    <a:pt x="307" y="360"/>
                  </a:lnTo>
                  <a:lnTo>
                    <a:pt x="309" y="363"/>
                  </a:lnTo>
                  <a:lnTo>
                    <a:pt x="312" y="370"/>
                  </a:lnTo>
                  <a:lnTo>
                    <a:pt x="312" y="370"/>
                  </a:lnTo>
                  <a:lnTo>
                    <a:pt x="315" y="381"/>
                  </a:lnTo>
                  <a:lnTo>
                    <a:pt x="319" y="388"/>
                  </a:lnTo>
                  <a:lnTo>
                    <a:pt x="320" y="389"/>
                  </a:lnTo>
                  <a:lnTo>
                    <a:pt x="324" y="389"/>
                  </a:lnTo>
                  <a:lnTo>
                    <a:pt x="324" y="389"/>
                  </a:lnTo>
                  <a:lnTo>
                    <a:pt x="330" y="389"/>
                  </a:lnTo>
                  <a:lnTo>
                    <a:pt x="335" y="386"/>
                  </a:lnTo>
                  <a:lnTo>
                    <a:pt x="342" y="383"/>
                  </a:lnTo>
                  <a:lnTo>
                    <a:pt x="348" y="381"/>
                  </a:lnTo>
                  <a:lnTo>
                    <a:pt x="348" y="381"/>
                  </a:lnTo>
                  <a:lnTo>
                    <a:pt x="352" y="380"/>
                  </a:lnTo>
                  <a:lnTo>
                    <a:pt x="352" y="376"/>
                  </a:lnTo>
                  <a:lnTo>
                    <a:pt x="353" y="368"/>
                  </a:lnTo>
                  <a:lnTo>
                    <a:pt x="353" y="360"/>
                  </a:lnTo>
                  <a:lnTo>
                    <a:pt x="356" y="355"/>
                  </a:lnTo>
                  <a:lnTo>
                    <a:pt x="360" y="352"/>
                  </a:lnTo>
                  <a:lnTo>
                    <a:pt x="360" y="352"/>
                  </a:lnTo>
                  <a:lnTo>
                    <a:pt x="360" y="350"/>
                  </a:lnTo>
                  <a:lnTo>
                    <a:pt x="361" y="347"/>
                  </a:lnTo>
                  <a:lnTo>
                    <a:pt x="360" y="340"/>
                  </a:lnTo>
                  <a:lnTo>
                    <a:pt x="358" y="334"/>
                  </a:lnTo>
                  <a:lnTo>
                    <a:pt x="358" y="329"/>
                  </a:lnTo>
                  <a:lnTo>
                    <a:pt x="358" y="329"/>
                  </a:lnTo>
                  <a:lnTo>
                    <a:pt x="361" y="329"/>
                  </a:lnTo>
                  <a:lnTo>
                    <a:pt x="363" y="329"/>
                  </a:lnTo>
                  <a:lnTo>
                    <a:pt x="363" y="329"/>
                  </a:lnTo>
                  <a:lnTo>
                    <a:pt x="366" y="337"/>
                  </a:lnTo>
                  <a:lnTo>
                    <a:pt x="368" y="339"/>
                  </a:lnTo>
                  <a:lnTo>
                    <a:pt x="371" y="340"/>
                  </a:lnTo>
                  <a:lnTo>
                    <a:pt x="371" y="340"/>
                  </a:lnTo>
                  <a:lnTo>
                    <a:pt x="378" y="340"/>
                  </a:lnTo>
                  <a:lnTo>
                    <a:pt x="384" y="339"/>
                  </a:lnTo>
                  <a:lnTo>
                    <a:pt x="384" y="339"/>
                  </a:lnTo>
                  <a:lnTo>
                    <a:pt x="384" y="335"/>
                  </a:lnTo>
                  <a:lnTo>
                    <a:pt x="384" y="332"/>
                  </a:lnTo>
                  <a:lnTo>
                    <a:pt x="384" y="332"/>
                  </a:lnTo>
                  <a:lnTo>
                    <a:pt x="384" y="332"/>
                  </a:lnTo>
                  <a:lnTo>
                    <a:pt x="389" y="327"/>
                  </a:lnTo>
                  <a:lnTo>
                    <a:pt x="391" y="320"/>
                  </a:lnTo>
                  <a:lnTo>
                    <a:pt x="391" y="320"/>
                  </a:lnTo>
                  <a:lnTo>
                    <a:pt x="393" y="311"/>
                  </a:lnTo>
                  <a:lnTo>
                    <a:pt x="394" y="307"/>
                  </a:lnTo>
                  <a:lnTo>
                    <a:pt x="399" y="304"/>
                  </a:lnTo>
                  <a:lnTo>
                    <a:pt x="399" y="304"/>
                  </a:lnTo>
                  <a:lnTo>
                    <a:pt x="412" y="302"/>
                  </a:lnTo>
                  <a:lnTo>
                    <a:pt x="412" y="302"/>
                  </a:lnTo>
                  <a:lnTo>
                    <a:pt x="421" y="302"/>
                  </a:lnTo>
                  <a:lnTo>
                    <a:pt x="424" y="301"/>
                  </a:lnTo>
                  <a:lnTo>
                    <a:pt x="425" y="297"/>
                  </a:lnTo>
                  <a:lnTo>
                    <a:pt x="425" y="297"/>
                  </a:lnTo>
                  <a:lnTo>
                    <a:pt x="424" y="296"/>
                  </a:lnTo>
                  <a:lnTo>
                    <a:pt x="424" y="294"/>
                  </a:lnTo>
                  <a:lnTo>
                    <a:pt x="422" y="293"/>
                  </a:lnTo>
                  <a:lnTo>
                    <a:pt x="422" y="289"/>
                  </a:lnTo>
                  <a:lnTo>
                    <a:pt x="422" y="289"/>
                  </a:lnTo>
                  <a:lnTo>
                    <a:pt x="424" y="286"/>
                  </a:lnTo>
                  <a:lnTo>
                    <a:pt x="427" y="281"/>
                  </a:lnTo>
                  <a:lnTo>
                    <a:pt x="427" y="281"/>
                  </a:lnTo>
                  <a:lnTo>
                    <a:pt x="427" y="273"/>
                  </a:lnTo>
                  <a:lnTo>
                    <a:pt x="427" y="263"/>
                  </a:lnTo>
                  <a:lnTo>
                    <a:pt x="427" y="263"/>
                  </a:lnTo>
                  <a:lnTo>
                    <a:pt x="425" y="258"/>
                  </a:lnTo>
                  <a:lnTo>
                    <a:pt x="425" y="253"/>
                  </a:lnTo>
                  <a:lnTo>
                    <a:pt x="425" y="253"/>
                  </a:lnTo>
                  <a:lnTo>
                    <a:pt x="427" y="250"/>
                  </a:lnTo>
                  <a:lnTo>
                    <a:pt x="429" y="247"/>
                  </a:lnTo>
                  <a:lnTo>
                    <a:pt x="429" y="247"/>
                  </a:lnTo>
                  <a:lnTo>
                    <a:pt x="432" y="247"/>
                  </a:lnTo>
                  <a:lnTo>
                    <a:pt x="434" y="245"/>
                  </a:lnTo>
                  <a:lnTo>
                    <a:pt x="437" y="240"/>
                  </a:lnTo>
                  <a:lnTo>
                    <a:pt x="440" y="227"/>
                  </a:lnTo>
                  <a:lnTo>
                    <a:pt x="440" y="227"/>
                  </a:lnTo>
                  <a:lnTo>
                    <a:pt x="440" y="224"/>
                  </a:lnTo>
                  <a:lnTo>
                    <a:pt x="439" y="220"/>
                  </a:lnTo>
                  <a:lnTo>
                    <a:pt x="437" y="215"/>
                  </a:lnTo>
                  <a:lnTo>
                    <a:pt x="439" y="212"/>
                  </a:lnTo>
                  <a:lnTo>
                    <a:pt x="439" y="212"/>
                  </a:lnTo>
                  <a:lnTo>
                    <a:pt x="440" y="212"/>
                  </a:lnTo>
                  <a:lnTo>
                    <a:pt x="442" y="215"/>
                  </a:lnTo>
                  <a:lnTo>
                    <a:pt x="447" y="222"/>
                  </a:lnTo>
                  <a:lnTo>
                    <a:pt x="447" y="222"/>
                  </a:lnTo>
                  <a:lnTo>
                    <a:pt x="448" y="224"/>
                  </a:lnTo>
                  <a:lnTo>
                    <a:pt x="450" y="224"/>
                  </a:lnTo>
                  <a:lnTo>
                    <a:pt x="457" y="224"/>
                  </a:lnTo>
                  <a:lnTo>
                    <a:pt x="468" y="220"/>
                  </a:lnTo>
                  <a:lnTo>
                    <a:pt x="468" y="220"/>
                  </a:lnTo>
                  <a:lnTo>
                    <a:pt x="473" y="219"/>
                  </a:lnTo>
                  <a:lnTo>
                    <a:pt x="475" y="217"/>
                  </a:lnTo>
                  <a:lnTo>
                    <a:pt x="475" y="215"/>
                  </a:lnTo>
                  <a:lnTo>
                    <a:pt x="475" y="215"/>
                  </a:lnTo>
                  <a:lnTo>
                    <a:pt x="473" y="212"/>
                  </a:lnTo>
                  <a:lnTo>
                    <a:pt x="473" y="207"/>
                  </a:lnTo>
                  <a:lnTo>
                    <a:pt x="473" y="201"/>
                  </a:lnTo>
                  <a:lnTo>
                    <a:pt x="473" y="201"/>
                  </a:lnTo>
                  <a:lnTo>
                    <a:pt x="475" y="197"/>
                  </a:lnTo>
                  <a:lnTo>
                    <a:pt x="455" y="196"/>
                  </a:lnTo>
                  <a:lnTo>
                    <a:pt x="443" y="199"/>
                  </a:lnTo>
                  <a:lnTo>
                    <a:pt x="443" y="199"/>
                  </a:lnTo>
                  <a:lnTo>
                    <a:pt x="443" y="202"/>
                  </a:lnTo>
                  <a:lnTo>
                    <a:pt x="443" y="204"/>
                  </a:lnTo>
                  <a:lnTo>
                    <a:pt x="443" y="204"/>
                  </a:lnTo>
                  <a:lnTo>
                    <a:pt x="440" y="204"/>
                  </a:lnTo>
                  <a:lnTo>
                    <a:pt x="440" y="204"/>
                  </a:lnTo>
                  <a:lnTo>
                    <a:pt x="437" y="204"/>
                  </a:lnTo>
                  <a:lnTo>
                    <a:pt x="434" y="206"/>
                  </a:lnTo>
                  <a:lnTo>
                    <a:pt x="434" y="206"/>
                  </a:lnTo>
                  <a:lnTo>
                    <a:pt x="430" y="206"/>
                  </a:lnTo>
                  <a:lnTo>
                    <a:pt x="429" y="206"/>
                  </a:lnTo>
                  <a:lnTo>
                    <a:pt x="429" y="206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Freeform 64"/>
            <p:cNvSpPr>
              <a:spLocks/>
            </p:cNvSpPr>
            <p:nvPr/>
          </p:nvSpPr>
          <p:spPr bwMode="auto">
            <a:xfrm>
              <a:off x="5681663" y="4565652"/>
              <a:ext cx="741363" cy="825500"/>
            </a:xfrm>
            <a:custGeom>
              <a:avLst/>
              <a:gdLst>
                <a:gd name="T0" fmla="*/ 426 w 467"/>
                <a:gd name="T1" fmla="*/ 226 h 520"/>
                <a:gd name="T2" fmla="*/ 412 w 467"/>
                <a:gd name="T3" fmla="*/ 226 h 520"/>
                <a:gd name="T4" fmla="*/ 371 w 467"/>
                <a:gd name="T5" fmla="*/ 177 h 520"/>
                <a:gd name="T6" fmla="*/ 353 w 467"/>
                <a:gd name="T7" fmla="*/ 143 h 520"/>
                <a:gd name="T8" fmla="*/ 353 w 467"/>
                <a:gd name="T9" fmla="*/ 116 h 520"/>
                <a:gd name="T10" fmla="*/ 353 w 467"/>
                <a:gd name="T11" fmla="*/ 97 h 520"/>
                <a:gd name="T12" fmla="*/ 358 w 467"/>
                <a:gd name="T13" fmla="*/ 67 h 520"/>
                <a:gd name="T14" fmla="*/ 350 w 467"/>
                <a:gd name="T15" fmla="*/ 60 h 520"/>
                <a:gd name="T16" fmla="*/ 332 w 467"/>
                <a:gd name="T17" fmla="*/ 56 h 520"/>
                <a:gd name="T18" fmla="*/ 311 w 467"/>
                <a:gd name="T19" fmla="*/ 51 h 520"/>
                <a:gd name="T20" fmla="*/ 273 w 467"/>
                <a:gd name="T21" fmla="*/ 33 h 520"/>
                <a:gd name="T22" fmla="*/ 258 w 467"/>
                <a:gd name="T23" fmla="*/ 8 h 520"/>
                <a:gd name="T24" fmla="*/ 243 w 467"/>
                <a:gd name="T25" fmla="*/ 6 h 520"/>
                <a:gd name="T26" fmla="*/ 238 w 467"/>
                <a:gd name="T27" fmla="*/ 37 h 520"/>
                <a:gd name="T28" fmla="*/ 237 w 467"/>
                <a:gd name="T29" fmla="*/ 67 h 520"/>
                <a:gd name="T30" fmla="*/ 237 w 467"/>
                <a:gd name="T31" fmla="*/ 101 h 520"/>
                <a:gd name="T32" fmla="*/ 238 w 467"/>
                <a:gd name="T33" fmla="*/ 124 h 520"/>
                <a:gd name="T34" fmla="*/ 227 w 467"/>
                <a:gd name="T35" fmla="*/ 129 h 520"/>
                <a:gd name="T36" fmla="*/ 220 w 467"/>
                <a:gd name="T37" fmla="*/ 141 h 520"/>
                <a:gd name="T38" fmla="*/ 227 w 467"/>
                <a:gd name="T39" fmla="*/ 167 h 520"/>
                <a:gd name="T40" fmla="*/ 209 w 467"/>
                <a:gd name="T41" fmla="*/ 172 h 520"/>
                <a:gd name="T42" fmla="*/ 187 w 467"/>
                <a:gd name="T43" fmla="*/ 188 h 520"/>
                <a:gd name="T44" fmla="*/ 150 w 467"/>
                <a:gd name="T45" fmla="*/ 223 h 520"/>
                <a:gd name="T46" fmla="*/ 138 w 467"/>
                <a:gd name="T47" fmla="*/ 277 h 520"/>
                <a:gd name="T48" fmla="*/ 133 w 467"/>
                <a:gd name="T49" fmla="*/ 295 h 520"/>
                <a:gd name="T50" fmla="*/ 110 w 467"/>
                <a:gd name="T51" fmla="*/ 287 h 520"/>
                <a:gd name="T52" fmla="*/ 86 w 467"/>
                <a:gd name="T53" fmla="*/ 272 h 520"/>
                <a:gd name="T54" fmla="*/ 71 w 467"/>
                <a:gd name="T55" fmla="*/ 312 h 520"/>
                <a:gd name="T56" fmla="*/ 58 w 467"/>
                <a:gd name="T57" fmla="*/ 330 h 520"/>
                <a:gd name="T58" fmla="*/ 46 w 467"/>
                <a:gd name="T59" fmla="*/ 348 h 520"/>
                <a:gd name="T60" fmla="*/ 33 w 467"/>
                <a:gd name="T61" fmla="*/ 361 h 520"/>
                <a:gd name="T62" fmla="*/ 45 w 467"/>
                <a:gd name="T63" fmla="*/ 394 h 520"/>
                <a:gd name="T64" fmla="*/ 31 w 467"/>
                <a:gd name="T65" fmla="*/ 407 h 520"/>
                <a:gd name="T66" fmla="*/ 27 w 467"/>
                <a:gd name="T67" fmla="*/ 422 h 520"/>
                <a:gd name="T68" fmla="*/ 23 w 467"/>
                <a:gd name="T69" fmla="*/ 435 h 520"/>
                <a:gd name="T70" fmla="*/ 28 w 467"/>
                <a:gd name="T71" fmla="*/ 453 h 520"/>
                <a:gd name="T72" fmla="*/ 0 w 467"/>
                <a:gd name="T73" fmla="*/ 496 h 520"/>
                <a:gd name="T74" fmla="*/ 36 w 467"/>
                <a:gd name="T75" fmla="*/ 496 h 520"/>
                <a:gd name="T76" fmla="*/ 66 w 467"/>
                <a:gd name="T77" fmla="*/ 494 h 520"/>
                <a:gd name="T78" fmla="*/ 84 w 467"/>
                <a:gd name="T79" fmla="*/ 507 h 520"/>
                <a:gd name="T80" fmla="*/ 92 w 467"/>
                <a:gd name="T81" fmla="*/ 514 h 520"/>
                <a:gd name="T82" fmla="*/ 105 w 467"/>
                <a:gd name="T83" fmla="*/ 510 h 520"/>
                <a:gd name="T84" fmla="*/ 120 w 467"/>
                <a:gd name="T85" fmla="*/ 520 h 520"/>
                <a:gd name="T86" fmla="*/ 141 w 467"/>
                <a:gd name="T87" fmla="*/ 517 h 520"/>
                <a:gd name="T88" fmla="*/ 169 w 467"/>
                <a:gd name="T89" fmla="*/ 487 h 520"/>
                <a:gd name="T90" fmla="*/ 202 w 467"/>
                <a:gd name="T91" fmla="*/ 459 h 520"/>
                <a:gd name="T92" fmla="*/ 225 w 467"/>
                <a:gd name="T93" fmla="*/ 471 h 520"/>
                <a:gd name="T94" fmla="*/ 248 w 467"/>
                <a:gd name="T95" fmla="*/ 461 h 520"/>
                <a:gd name="T96" fmla="*/ 270 w 467"/>
                <a:gd name="T97" fmla="*/ 473 h 520"/>
                <a:gd name="T98" fmla="*/ 293 w 467"/>
                <a:gd name="T99" fmla="*/ 504 h 520"/>
                <a:gd name="T100" fmla="*/ 322 w 467"/>
                <a:gd name="T101" fmla="*/ 491 h 520"/>
                <a:gd name="T102" fmla="*/ 337 w 467"/>
                <a:gd name="T103" fmla="*/ 474 h 520"/>
                <a:gd name="T104" fmla="*/ 352 w 467"/>
                <a:gd name="T105" fmla="*/ 458 h 520"/>
                <a:gd name="T106" fmla="*/ 355 w 467"/>
                <a:gd name="T107" fmla="*/ 441 h 520"/>
                <a:gd name="T108" fmla="*/ 383 w 467"/>
                <a:gd name="T109" fmla="*/ 418 h 520"/>
                <a:gd name="T110" fmla="*/ 391 w 467"/>
                <a:gd name="T111" fmla="*/ 386 h 520"/>
                <a:gd name="T112" fmla="*/ 411 w 467"/>
                <a:gd name="T113" fmla="*/ 323 h 520"/>
                <a:gd name="T114" fmla="*/ 453 w 467"/>
                <a:gd name="T115" fmla="*/ 26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7" h="520">
                  <a:moveTo>
                    <a:pt x="467" y="253"/>
                  </a:moveTo>
                  <a:lnTo>
                    <a:pt x="435" y="226"/>
                  </a:lnTo>
                  <a:lnTo>
                    <a:pt x="435" y="226"/>
                  </a:lnTo>
                  <a:lnTo>
                    <a:pt x="430" y="226"/>
                  </a:lnTo>
                  <a:lnTo>
                    <a:pt x="426" y="226"/>
                  </a:lnTo>
                  <a:lnTo>
                    <a:pt x="422" y="225"/>
                  </a:lnTo>
                  <a:lnTo>
                    <a:pt x="417" y="226"/>
                  </a:lnTo>
                  <a:lnTo>
                    <a:pt x="417" y="226"/>
                  </a:lnTo>
                  <a:lnTo>
                    <a:pt x="416" y="228"/>
                  </a:lnTo>
                  <a:lnTo>
                    <a:pt x="412" y="226"/>
                  </a:lnTo>
                  <a:lnTo>
                    <a:pt x="406" y="223"/>
                  </a:lnTo>
                  <a:lnTo>
                    <a:pt x="399" y="216"/>
                  </a:lnTo>
                  <a:lnTo>
                    <a:pt x="393" y="208"/>
                  </a:lnTo>
                  <a:lnTo>
                    <a:pt x="380" y="190"/>
                  </a:lnTo>
                  <a:lnTo>
                    <a:pt x="371" y="177"/>
                  </a:lnTo>
                  <a:lnTo>
                    <a:pt x="371" y="177"/>
                  </a:lnTo>
                  <a:lnTo>
                    <a:pt x="361" y="161"/>
                  </a:lnTo>
                  <a:lnTo>
                    <a:pt x="357" y="151"/>
                  </a:lnTo>
                  <a:lnTo>
                    <a:pt x="353" y="143"/>
                  </a:lnTo>
                  <a:lnTo>
                    <a:pt x="353" y="143"/>
                  </a:lnTo>
                  <a:lnTo>
                    <a:pt x="352" y="134"/>
                  </a:lnTo>
                  <a:lnTo>
                    <a:pt x="352" y="124"/>
                  </a:lnTo>
                  <a:lnTo>
                    <a:pt x="352" y="124"/>
                  </a:lnTo>
                  <a:lnTo>
                    <a:pt x="352" y="120"/>
                  </a:lnTo>
                  <a:lnTo>
                    <a:pt x="353" y="116"/>
                  </a:lnTo>
                  <a:lnTo>
                    <a:pt x="353" y="116"/>
                  </a:lnTo>
                  <a:lnTo>
                    <a:pt x="353" y="110"/>
                  </a:lnTo>
                  <a:lnTo>
                    <a:pt x="352" y="103"/>
                  </a:lnTo>
                  <a:lnTo>
                    <a:pt x="352" y="103"/>
                  </a:lnTo>
                  <a:lnTo>
                    <a:pt x="353" y="97"/>
                  </a:lnTo>
                  <a:lnTo>
                    <a:pt x="352" y="90"/>
                  </a:lnTo>
                  <a:lnTo>
                    <a:pt x="352" y="82"/>
                  </a:lnTo>
                  <a:lnTo>
                    <a:pt x="353" y="77"/>
                  </a:lnTo>
                  <a:lnTo>
                    <a:pt x="353" y="77"/>
                  </a:lnTo>
                  <a:lnTo>
                    <a:pt x="358" y="67"/>
                  </a:lnTo>
                  <a:lnTo>
                    <a:pt x="360" y="57"/>
                  </a:lnTo>
                  <a:lnTo>
                    <a:pt x="360" y="57"/>
                  </a:lnTo>
                  <a:lnTo>
                    <a:pt x="357" y="59"/>
                  </a:lnTo>
                  <a:lnTo>
                    <a:pt x="353" y="60"/>
                  </a:lnTo>
                  <a:lnTo>
                    <a:pt x="350" y="60"/>
                  </a:lnTo>
                  <a:lnTo>
                    <a:pt x="345" y="60"/>
                  </a:lnTo>
                  <a:lnTo>
                    <a:pt x="345" y="60"/>
                  </a:lnTo>
                  <a:lnTo>
                    <a:pt x="338" y="57"/>
                  </a:lnTo>
                  <a:lnTo>
                    <a:pt x="335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25" y="56"/>
                  </a:lnTo>
                  <a:lnTo>
                    <a:pt x="320" y="54"/>
                  </a:lnTo>
                  <a:lnTo>
                    <a:pt x="316" y="52"/>
                  </a:lnTo>
                  <a:lnTo>
                    <a:pt x="311" y="51"/>
                  </a:lnTo>
                  <a:lnTo>
                    <a:pt x="311" y="51"/>
                  </a:lnTo>
                  <a:lnTo>
                    <a:pt x="301" y="49"/>
                  </a:lnTo>
                  <a:lnTo>
                    <a:pt x="289" y="46"/>
                  </a:lnTo>
                  <a:lnTo>
                    <a:pt x="279" y="39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66" y="23"/>
                  </a:lnTo>
                  <a:lnTo>
                    <a:pt x="261" y="11"/>
                  </a:lnTo>
                  <a:lnTo>
                    <a:pt x="261" y="11"/>
                  </a:lnTo>
                  <a:lnTo>
                    <a:pt x="258" y="8"/>
                  </a:lnTo>
                  <a:lnTo>
                    <a:pt x="255" y="6"/>
                  </a:lnTo>
                  <a:lnTo>
                    <a:pt x="250" y="3"/>
                  </a:lnTo>
                  <a:lnTo>
                    <a:pt x="247" y="0"/>
                  </a:lnTo>
                  <a:lnTo>
                    <a:pt x="243" y="6"/>
                  </a:lnTo>
                  <a:lnTo>
                    <a:pt x="243" y="6"/>
                  </a:lnTo>
                  <a:lnTo>
                    <a:pt x="240" y="10"/>
                  </a:lnTo>
                  <a:lnTo>
                    <a:pt x="237" y="14"/>
                  </a:lnTo>
                  <a:lnTo>
                    <a:pt x="237" y="23"/>
                  </a:lnTo>
                  <a:lnTo>
                    <a:pt x="238" y="33"/>
                  </a:lnTo>
                  <a:lnTo>
                    <a:pt x="238" y="37"/>
                  </a:lnTo>
                  <a:lnTo>
                    <a:pt x="238" y="42"/>
                  </a:lnTo>
                  <a:lnTo>
                    <a:pt x="238" y="42"/>
                  </a:lnTo>
                  <a:lnTo>
                    <a:pt x="237" y="51"/>
                  </a:lnTo>
                  <a:lnTo>
                    <a:pt x="237" y="59"/>
                  </a:lnTo>
                  <a:lnTo>
                    <a:pt x="237" y="67"/>
                  </a:lnTo>
                  <a:lnTo>
                    <a:pt x="240" y="77"/>
                  </a:lnTo>
                  <a:lnTo>
                    <a:pt x="240" y="77"/>
                  </a:lnTo>
                  <a:lnTo>
                    <a:pt x="240" y="82"/>
                  </a:lnTo>
                  <a:lnTo>
                    <a:pt x="238" y="88"/>
                  </a:lnTo>
                  <a:lnTo>
                    <a:pt x="237" y="101"/>
                  </a:lnTo>
                  <a:lnTo>
                    <a:pt x="237" y="101"/>
                  </a:lnTo>
                  <a:lnTo>
                    <a:pt x="235" y="106"/>
                  </a:lnTo>
                  <a:lnTo>
                    <a:pt x="235" y="113"/>
                  </a:lnTo>
                  <a:lnTo>
                    <a:pt x="237" y="118"/>
                  </a:lnTo>
                  <a:lnTo>
                    <a:pt x="238" y="124"/>
                  </a:lnTo>
                  <a:lnTo>
                    <a:pt x="238" y="124"/>
                  </a:lnTo>
                  <a:lnTo>
                    <a:pt x="240" y="126"/>
                  </a:lnTo>
                  <a:lnTo>
                    <a:pt x="238" y="128"/>
                  </a:lnTo>
                  <a:lnTo>
                    <a:pt x="235" y="129"/>
                  </a:lnTo>
                  <a:lnTo>
                    <a:pt x="227" y="129"/>
                  </a:lnTo>
                  <a:lnTo>
                    <a:pt x="227" y="129"/>
                  </a:lnTo>
                  <a:lnTo>
                    <a:pt x="224" y="131"/>
                  </a:lnTo>
                  <a:lnTo>
                    <a:pt x="222" y="133"/>
                  </a:lnTo>
                  <a:lnTo>
                    <a:pt x="220" y="138"/>
                  </a:lnTo>
                  <a:lnTo>
                    <a:pt x="220" y="141"/>
                  </a:lnTo>
                  <a:lnTo>
                    <a:pt x="224" y="151"/>
                  </a:lnTo>
                  <a:lnTo>
                    <a:pt x="225" y="159"/>
                  </a:lnTo>
                  <a:lnTo>
                    <a:pt x="225" y="159"/>
                  </a:lnTo>
                  <a:lnTo>
                    <a:pt x="227" y="166"/>
                  </a:lnTo>
                  <a:lnTo>
                    <a:pt x="227" y="167"/>
                  </a:lnTo>
                  <a:lnTo>
                    <a:pt x="225" y="169"/>
                  </a:lnTo>
                  <a:lnTo>
                    <a:pt x="220" y="170"/>
                  </a:lnTo>
                  <a:lnTo>
                    <a:pt x="214" y="170"/>
                  </a:lnTo>
                  <a:lnTo>
                    <a:pt x="214" y="170"/>
                  </a:lnTo>
                  <a:lnTo>
                    <a:pt x="209" y="172"/>
                  </a:lnTo>
                  <a:lnTo>
                    <a:pt x="205" y="174"/>
                  </a:lnTo>
                  <a:lnTo>
                    <a:pt x="199" y="179"/>
                  </a:lnTo>
                  <a:lnTo>
                    <a:pt x="194" y="185"/>
                  </a:lnTo>
                  <a:lnTo>
                    <a:pt x="187" y="188"/>
                  </a:lnTo>
                  <a:lnTo>
                    <a:pt x="187" y="188"/>
                  </a:lnTo>
                  <a:lnTo>
                    <a:pt x="181" y="192"/>
                  </a:lnTo>
                  <a:lnTo>
                    <a:pt x="176" y="195"/>
                  </a:lnTo>
                  <a:lnTo>
                    <a:pt x="168" y="205"/>
                  </a:lnTo>
                  <a:lnTo>
                    <a:pt x="160" y="215"/>
                  </a:lnTo>
                  <a:lnTo>
                    <a:pt x="150" y="223"/>
                  </a:lnTo>
                  <a:lnTo>
                    <a:pt x="150" y="223"/>
                  </a:lnTo>
                  <a:lnTo>
                    <a:pt x="146" y="230"/>
                  </a:lnTo>
                  <a:lnTo>
                    <a:pt x="143" y="238"/>
                  </a:lnTo>
                  <a:lnTo>
                    <a:pt x="140" y="257"/>
                  </a:lnTo>
                  <a:lnTo>
                    <a:pt x="138" y="277"/>
                  </a:lnTo>
                  <a:lnTo>
                    <a:pt x="140" y="294"/>
                  </a:lnTo>
                  <a:lnTo>
                    <a:pt x="140" y="294"/>
                  </a:lnTo>
                  <a:lnTo>
                    <a:pt x="140" y="295"/>
                  </a:lnTo>
                  <a:lnTo>
                    <a:pt x="138" y="295"/>
                  </a:lnTo>
                  <a:lnTo>
                    <a:pt x="133" y="295"/>
                  </a:lnTo>
                  <a:lnTo>
                    <a:pt x="125" y="290"/>
                  </a:lnTo>
                  <a:lnTo>
                    <a:pt x="125" y="290"/>
                  </a:lnTo>
                  <a:lnTo>
                    <a:pt x="118" y="289"/>
                  </a:lnTo>
                  <a:lnTo>
                    <a:pt x="115" y="289"/>
                  </a:lnTo>
                  <a:lnTo>
                    <a:pt x="110" y="287"/>
                  </a:lnTo>
                  <a:lnTo>
                    <a:pt x="104" y="285"/>
                  </a:lnTo>
                  <a:lnTo>
                    <a:pt x="104" y="285"/>
                  </a:lnTo>
                  <a:lnTo>
                    <a:pt x="91" y="274"/>
                  </a:lnTo>
                  <a:lnTo>
                    <a:pt x="87" y="272"/>
                  </a:lnTo>
                  <a:lnTo>
                    <a:pt x="86" y="272"/>
                  </a:lnTo>
                  <a:lnTo>
                    <a:pt x="82" y="274"/>
                  </a:lnTo>
                  <a:lnTo>
                    <a:pt x="81" y="277"/>
                  </a:lnTo>
                  <a:lnTo>
                    <a:pt x="81" y="277"/>
                  </a:lnTo>
                  <a:lnTo>
                    <a:pt x="76" y="298"/>
                  </a:lnTo>
                  <a:lnTo>
                    <a:pt x="71" y="312"/>
                  </a:lnTo>
                  <a:lnTo>
                    <a:pt x="69" y="317"/>
                  </a:lnTo>
                  <a:lnTo>
                    <a:pt x="66" y="318"/>
                  </a:lnTo>
                  <a:lnTo>
                    <a:pt x="66" y="318"/>
                  </a:lnTo>
                  <a:lnTo>
                    <a:pt x="61" y="325"/>
                  </a:lnTo>
                  <a:lnTo>
                    <a:pt x="58" y="330"/>
                  </a:lnTo>
                  <a:lnTo>
                    <a:pt x="54" y="335"/>
                  </a:lnTo>
                  <a:lnTo>
                    <a:pt x="54" y="343"/>
                  </a:lnTo>
                  <a:lnTo>
                    <a:pt x="54" y="343"/>
                  </a:lnTo>
                  <a:lnTo>
                    <a:pt x="51" y="346"/>
                  </a:lnTo>
                  <a:lnTo>
                    <a:pt x="46" y="348"/>
                  </a:lnTo>
                  <a:lnTo>
                    <a:pt x="36" y="346"/>
                  </a:lnTo>
                  <a:lnTo>
                    <a:pt x="33" y="346"/>
                  </a:lnTo>
                  <a:lnTo>
                    <a:pt x="30" y="348"/>
                  </a:lnTo>
                  <a:lnTo>
                    <a:pt x="30" y="353"/>
                  </a:lnTo>
                  <a:lnTo>
                    <a:pt x="33" y="361"/>
                  </a:lnTo>
                  <a:lnTo>
                    <a:pt x="33" y="361"/>
                  </a:lnTo>
                  <a:lnTo>
                    <a:pt x="40" y="377"/>
                  </a:lnTo>
                  <a:lnTo>
                    <a:pt x="43" y="386"/>
                  </a:lnTo>
                  <a:lnTo>
                    <a:pt x="45" y="394"/>
                  </a:lnTo>
                  <a:lnTo>
                    <a:pt x="45" y="394"/>
                  </a:lnTo>
                  <a:lnTo>
                    <a:pt x="43" y="397"/>
                  </a:lnTo>
                  <a:lnTo>
                    <a:pt x="41" y="400"/>
                  </a:lnTo>
                  <a:lnTo>
                    <a:pt x="38" y="404"/>
                  </a:lnTo>
                  <a:lnTo>
                    <a:pt x="33" y="405"/>
                  </a:lnTo>
                  <a:lnTo>
                    <a:pt x="31" y="407"/>
                  </a:lnTo>
                  <a:lnTo>
                    <a:pt x="30" y="410"/>
                  </a:lnTo>
                  <a:lnTo>
                    <a:pt x="30" y="410"/>
                  </a:lnTo>
                  <a:lnTo>
                    <a:pt x="30" y="417"/>
                  </a:lnTo>
                  <a:lnTo>
                    <a:pt x="30" y="418"/>
                  </a:lnTo>
                  <a:lnTo>
                    <a:pt x="27" y="422"/>
                  </a:lnTo>
                  <a:lnTo>
                    <a:pt x="27" y="422"/>
                  </a:lnTo>
                  <a:lnTo>
                    <a:pt x="22" y="425"/>
                  </a:lnTo>
                  <a:lnTo>
                    <a:pt x="22" y="428"/>
                  </a:lnTo>
                  <a:lnTo>
                    <a:pt x="22" y="431"/>
                  </a:lnTo>
                  <a:lnTo>
                    <a:pt x="23" y="435"/>
                  </a:lnTo>
                  <a:lnTo>
                    <a:pt x="28" y="443"/>
                  </a:lnTo>
                  <a:lnTo>
                    <a:pt x="30" y="446"/>
                  </a:lnTo>
                  <a:lnTo>
                    <a:pt x="30" y="451"/>
                  </a:lnTo>
                  <a:lnTo>
                    <a:pt x="30" y="451"/>
                  </a:lnTo>
                  <a:lnTo>
                    <a:pt x="28" y="453"/>
                  </a:lnTo>
                  <a:lnTo>
                    <a:pt x="27" y="456"/>
                  </a:lnTo>
                  <a:lnTo>
                    <a:pt x="17" y="463"/>
                  </a:lnTo>
                  <a:lnTo>
                    <a:pt x="7" y="469"/>
                  </a:lnTo>
                  <a:lnTo>
                    <a:pt x="0" y="476"/>
                  </a:lnTo>
                  <a:lnTo>
                    <a:pt x="0" y="496"/>
                  </a:lnTo>
                  <a:lnTo>
                    <a:pt x="0" y="496"/>
                  </a:lnTo>
                  <a:lnTo>
                    <a:pt x="18" y="494"/>
                  </a:lnTo>
                  <a:lnTo>
                    <a:pt x="27" y="494"/>
                  </a:lnTo>
                  <a:lnTo>
                    <a:pt x="36" y="496"/>
                  </a:lnTo>
                  <a:lnTo>
                    <a:pt x="36" y="496"/>
                  </a:lnTo>
                  <a:lnTo>
                    <a:pt x="45" y="497"/>
                  </a:lnTo>
                  <a:lnTo>
                    <a:pt x="51" y="496"/>
                  </a:lnTo>
                  <a:lnTo>
                    <a:pt x="58" y="494"/>
                  </a:lnTo>
                  <a:lnTo>
                    <a:pt x="66" y="494"/>
                  </a:lnTo>
                  <a:lnTo>
                    <a:pt x="66" y="494"/>
                  </a:lnTo>
                  <a:lnTo>
                    <a:pt x="69" y="494"/>
                  </a:lnTo>
                  <a:lnTo>
                    <a:pt x="73" y="496"/>
                  </a:lnTo>
                  <a:lnTo>
                    <a:pt x="76" y="499"/>
                  </a:lnTo>
                  <a:lnTo>
                    <a:pt x="79" y="504"/>
                  </a:lnTo>
                  <a:lnTo>
                    <a:pt x="84" y="507"/>
                  </a:lnTo>
                  <a:lnTo>
                    <a:pt x="84" y="507"/>
                  </a:lnTo>
                  <a:lnTo>
                    <a:pt x="87" y="512"/>
                  </a:lnTo>
                  <a:lnTo>
                    <a:pt x="89" y="514"/>
                  </a:lnTo>
                  <a:lnTo>
                    <a:pt x="92" y="514"/>
                  </a:lnTo>
                  <a:lnTo>
                    <a:pt x="92" y="514"/>
                  </a:lnTo>
                  <a:lnTo>
                    <a:pt x="95" y="512"/>
                  </a:lnTo>
                  <a:lnTo>
                    <a:pt x="99" y="510"/>
                  </a:lnTo>
                  <a:lnTo>
                    <a:pt x="102" y="509"/>
                  </a:lnTo>
                  <a:lnTo>
                    <a:pt x="105" y="510"/>
                  </a:lnTo>
                  <a:lnTo>
                    <a:pt x="105" y="510"/>
                  </a:lnTo>
                  <a:lnTo>
                    <a:pt x="109" y="514"/>
                  </a:lnTo>
                  <a:lnTo>
                    <a:pt x="112" y="517"/>
                  </a:lnTo>
                  <a:lnTo>
                    <a:pt x="115" y="518"/>
                  </a:lnTo>
                  <a:lnTo>
                    <a:pt x="120" y="520"/>
                  </a:lnTo>
                  <a:lnTo>
                    <a:pt x="120" y="520"/>
                  </a:lnTo>
                  <a:lnTo>
                    <a:pt x="123" y="518"/>
                  </a:lnTo>
                  <a:lnTo>
                    <a:pt x="130" y="518"/>
                  </a:lnTo>
                  <a:lnTo>
                    <a:pt x="137" y="518"/>
                  </a:lnTo>
                  <a:lnTo>
                    <a:pt x="141" y="517"/>
                  </a:lnTo>
                  <a:lnTo>
                    <a:pt x="141" y="517"/>
                  </a:lnTo>
                  <a:lnTo>
                    <a:pt x="151" y="512"/>
                  </a:lnTo>
                  <a:lnTo>
                    <a:pt x="160" y="505"/>
                  </a:lnTo>
                  <a:lnTo>
                    <a:pt x="164" y="497"/>
                  </a:lnTo>
                  <a:lnTo>
                    <a:pt x="169" y="487"/>
                  </a:lnTo>
                  <a:lnTo>
                    <a:pt x="169" y="487"/>
                  </a:lnTo>
                  <a:lnTo>
                    <a:pt x="171" y="482"/>
                  </a:lnTo>
                  <a:lnTo>
                    <a:pt x="176" y="477"/>
                  </a:lnTo>
                  <a:lnTo>
                    <a:pt x="187" y="466"/>
                  </a:lnTo>
                  <a:lnTo>
                    <a:pt x="196" y="463"/>
                  </a:lnTo>
                  <a:lnTo>
                    <a:pt x="202" y="459"/>
                  </a:lnTo>
                  <a:lnTo>
                    <a:pt x="209" y="459"/>
                  </a:lnTo>
                  <a:lnTo>
                    <a:pt x="214" y="463"/>
                  </a:lnTo>
                  <a:lnTo>
                    <a:pt x="214" y="463"/>
                  </a:lnTo>
                  <a:lnTo>
                    <a:pt x="222" y="469"/>
                  </a:lnTo>
                  <a:lnTo>
                    <a:pt x="225" y="471"/>
                  </a:lnTo>
                  <a:lnTo>
                    <a:pt x="230" y="468"/>
                  </a:lnTo>
                  <a:lnTo>
                    <a:pt x="230" y="468"/>
                  </a:lnTo>
                  <a:lnTo>
                    <a:pt x="237" y="463"/>
                  </a:lnTo>
                  <a:lnTo>
                    <a:pt x="242" y="461"/>
                  </a:lnTo>
                  <a:lnTo>
                    <a:pt x="248" y="461"/>
                  </a:lnTo>
                  <a:lnTo>
                    <a:pt x="255" y="463"/>
                  </a:lnTo>
                  <a:lnTo>
                    <a:pt x="255" y="463"/>
                  </a:lnTo>
                  <a:lnTo>
                    <a:pt x="258" y="464"/>
                  </a:lnTo>
                  <a:lnTo>
                    <a:pt x="263" y="466"/>
                  </a:lnTo>
                  <a:lnTo>
                    <a:pt x="270" y="473"/>
                  </a:lnTo>
                  <a:lnTo>
                    <a:pt x="276" y="481"/>
                  </a:lnTo>
                  <a:lnTo>
                    <a:pt x="281" y="487"/>
                  </a:lnTo>
                  <a:lnTo>
                    <a:pt x="281" y="487"/>
                  </a:lnTo>
                  <a:lnTo>
                    <a:pt x="288" y="497"/>
                  </a:lnTo>
                  <a:lnTo>
                    <a:pt x="293" y="504"/>
                  </a:lnTo>
                  <a:lnTo>
                    <a:pt x="293" y="504"/>
                  </a:lnTo>
                  <a:lnTo>
                    <a:pt x="297" y="505"/>
                  </a:lnTo>
                  <a:lnTo>
                    <a:pt x="302" y="504"/>
                  </a:lnTo>
                  <a:lnTo>
                    <a:pt x="312" y="499"/>
                  </a:lnTo>
                  <a:lnTo>
                    <a:pt x="322" y="491"/>
                  </a:lnTo>
                  <a:lnTo>
                    <a:pt x="329" y="486"/>
                  </a:lnTo>
                  <a:lnTo>
                    <a:pt x="329" y="486"/>
                  </a:lnTo>
                  <a:lnTo>
                    <a:pt x="332" y="482"/>
                  </a:lnTo>
                  <a:lnTo>
                    <a:pt x="334" y="481"/>
                  </a:lnTo>
                  <a:lnTo>
                    <a:pt x="337" y="474"/>
                  </a:lnTo>
                  <a:lnTo>
                    <a:pt x="338" y="468"/>
                  </a:lnTo>
                  <a:lnTo>
                    <a:pt x="342" y="464"/>
                  </a:lnTo>
                  <a:lnTo>
                    <a:pt x="345" y="461"/>
                  </a:lnTo>
                  <a:lnTo>
                    <a:pt x="345" y="461"/>
                  </a:lnTo>
                  <a:lnTo>
                    <a:pt x="352" y="458"/>
                  </a:lnTo>
                  <a:lnTo>
                    <a:pt x="353" y="456"/>
                  </a:lnTo>
                  <a:lnTo>
                    <a:pt x="352" y="453"/>
                  </a:lnTo>
                  <a:lnTo>
                    <a:pt x="353" y="446"/>
                  </a:lnTo>
                  <a:lnTo>
                    <a:pt x="353" y="446"/>
                  </a:lnTo>
                  <a:lnTo>
                    <a:pt x="355" y="441"/>
                  </a:lnTo>
                  <a:lnTo>
                    <a:pt x="358" y="436"/>
                  </a:lnTo>
                  <a:lnTo>
                    <a:pt x="366" y="430"/>
                  </a:lnTo>
                  <a:lnTo>
                    <a:pt x="375" y="425"/>
                  </a:lnTo>
                  <a:lnTo>
                    <a:pt x="383" y="418"/>
                  </a:lnTo>
                  <a:lnTo>
                    <a:pt x="383" y="418"/>
                  </a:lnTo>
                  <a:lnTo>
                    <a:pt x="386" y="415"/>
                  </a:lnTo>
                  <a:lnTo>
                    <a:pt x="388" y="412"/>
                  </a:lnTo>
                  <a:lnTo>
                    <a:pt x="389" y="402"/>
                  </a:lnTo>
                  <a:lnTo>
                    <a:pt x="389" y="394"/>
                  </a:lnTo>
                  <a:lnTo>
                    <a:pt x="391" y="386"/>
                  </a:lnTo>
                  <a:lnTo>
                    <a:pt x="391" y="386"/>
                  </a:lnTo>
                  <a:lnTo>
                    <a:pt x="398" y="371"/>
                  </a:lnTo>
                  <a:lnTo>
                    <a:pt x="404" y="356"/>
                  </a:lnTo>
                  <a:lnTo>
                    <a:pt x="411" y="323"/>
                  </a:lnTo>
                  <a:lnTo>
                    <a:pt x="411" y="323"/>
                  </a:lnTo>
                  <a:lnTo>
                    <a:pt x="414" y="315"/>
                  </a:lnTo>
                  <a:lnTo>
                    <a:pt x="419" y="307"/>
                  </a:lnTo>
                  <a:lnTo>
                    <a:pt x="430" y="292"/>
                  </a:lnTo>
                  <a:lnTo>
                    <a:pt x="442" y="279"/>
                  </a:lnTo>
                  <a:lnTo>
                    <a:pt x="453" y="264"/>
                  </a:lnTo>
                  <a:lnTo>
                    <a:pt x="453" y="264"/>
                  </a:lnTo>
                  <a:lnTo>
                    <a:pt x="467" y="253"/>
                  </a:lnTo>
                  <a:lnTo>
                    <a:pt x="467" y="253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Freeform 65"/>
            <p:cNvSpPr>
              <a:spLocks/>
            </p:cNvSpPr>
            <p:nvPr/>
          </p:nvSpPr>
          <p:spPr bwMode="auto">
            <a:xfrm>
              <a:off x="6684963" y="4022727"/>
              <a:ext cx="649288" cy="660400"/>
            </a:xfrm>
            <a:custGeom>
              <a:avLst/>
              <a:gdLst>
                <a:gd name="T0" fmla="*/ 81 w 409"/>
                <a:gd name="T1" fmla="*/ 404 h 416"/>
                <a:gd name="T2" fmla="*/ 61 w 409"/>
                <a:gd name="T3" fmla="*/ 386 h 416"/>
                <a:gd name="T4" fmla="*/ 23 w 409"/>
                <a:gd name="T5" fmla="*/ 325 h 416"/>
                <a:gd name="T6" fmla="*/ 18 w 409"/>
                <a:gd name="T7" fmla="*/ 301 h 416"/>
                <a:gd name="T8" fmla="*/ 36 w 409"/>
                <a:gd name="T9" fmla="*/ 251 h 416"/>
                <a:gd name="T10" fmla="*/ 27 w 409"/>
                <a:gd name="T11" fmla="*/ 222 h 416"/>
                <a:gd name="T12" fmla="*/ 2 w 409"/>
                <a:gd name="T13" fmla="*/ 214 h 416"/>
                <a:gd name="T14" fmla="*/ 4 w 409"/>
                <a:gd name="T15" fmla="*/ 181 h 416"/>
                <a:gd name="T16" fmla="*/ 20 w 409"/>
                <a:gd name="T17" fmla="*/ 163 h 416"/>
                <a:gd name="T18" fmla="*/ 23 w 409"/>
                <a:gd name="T19" fmla="*/ 155 h 416"/>
                <a:gd name="T20" fmla="*/ 25 w 409"/>
                <a:gd name="T21" fmla="*/ 136 h 416"/>
                <a:gd name="T22" fmla="*/ 27 w 409"/>
                <a:gd name="T23" fmla="*/ 115 h 416"/>
                <a:gd name="T24" fmla="*/ 25 w 409"/>
                <a:gd name="T25" fmla="*/ 100 h 416"/>
                <a:gd name="T26" fmla="*/ 45 w 409"/>
                <a:gd name="T27" fmla="*/ 92 h 416"/>
                <a:gd name="T28" fmla="*/ 50 w 409"/>
                <a:gd name="T29" fmla="*/ 64 h 416"/>
                <a:gd name="T30" fmla="*/ 41 w 409"/>
                <a:gd name="T31" fmla="*/ 48 h 416"/>
                <a:gd name="T32" fmla="*/ 51 w 409"/>
                <a:gd name="T33" fmla="*/ 41 h 416"/>
                <a:gd name="T34" fmla="*/ 74 w 409"/>
                <a:gd name="T35" fmla="*/ 48 h 416"/>
                <a:gd name="T36" fmla="*/ 82 w 409"/>
                <a:gd name="T37" fmla="*/ 58 h 416"/>
                <a:gd name="T38" fmla="*/ 96 w 409"/>
                <a:gd name="T39" fmla="*/ 59 h 416"/>
                <a:gd name="T40" fmla="*/ 120 w 409"/>
                <a:gd name="T41" fmla="*/ 53 h 416"/>
                <a:gd name="T42" fmla="*/ 137 w 409"/>
                <a:gd name="T43" fmla="*/ 59 h 416"/>
                <a:gd name="T44" fmla="*/ 146 w 409"/>
                <a:gd name="T45" fmla="*/ 69 h 416"/>
                <a:gd name="T46" fmla="*/ 156 w 409"/>
                <a:gd name="T47" fmla="*/ 77 h 416"/>
                <a:gd name="T48" fmla="*/ 174 w 409"/>
                <a:gd name="T49" fmla="*/ 64 h 416"/>
                <a:gd name="T50" fmla="*/ 181 w 409"/>
                <a:gd name="T51" fmla="*/ 46 h 416"/>
                <a:gd name="T52" fmla="*/ 156 w 409"/>
                <a:gd name="T53" fmla="*/ 38 h 416"/>
                <a:gd name="T54" fmla="*/ 183 w 409"/>
                <a:gd name="T55" fmla="*/ 31 h 416"/>
                <a:gd name="T56" fmla="*/ 234 w 409"/>
                <a:gd name="T57" fmla="*/ 10 h 416"/>
                <a:gd name="T58" fmla="*/ 258 w 409"/>
                <a:gd name="T59" fmla="*/ 2 h 416"/>
                <a:gd name="T60" fmla="*/ 289 w 409"/>
                <a:gd name="T61" fmla="*/ 5 h 416"/>
                <a:gd name="T62" fmla="*/ 324 w 409"/>
                <a:gd name="T63" fmla="*/ 0 h 416"/>
                <a:gd name="T64" fmla="*/ 344 w 409"/>
                <a:gd name="T65" fmla="*/ 12 h 416"/>
                <a:gd name="T66" fmla="*/ 388 w 409"/>
                <a:gd name="T67" fmla="*/ 30 h 416"/>
                <a:gd name="T68" fmla="*/ 399 w 409"/>
                <a:gd name="T69" fmla="*/ 35 h 416"/>
                <a:gd name="T70" fmla="*/ 393 w 409"/>
                <a:gd name="T71" fmla="*/ 41 h 416"/>
                <a:gd name="T72" fmla="*/ 401 w 409"/>
                <a:gd name="T73" fmla="*/ 51 h 416"/>
                <a:gd name="T74" fmla="*/ 406 w 409"/>
                <a:gd name="T75" fmla="*/ 64 h 416"/>
                <a:gd name="T76" fmla="*/ 389 w 409"/>
                <a:gd name="T77" fmla="*/ 74 h 416"/>
                <a:gd name="T78" fmla="*/ 381 w 409"/>
                <a:gd name="T79" fmla="*/ 84 h 416"/>
                <a:gd name="T80" fmla="*/ 371 w 409"/>
                <a:gd name="T81" fmla="*/ 86 h 416"/>
                <a:gd name="T82" fmla="*/ 357 w 409"/>
                <a:gd name="T83" fmla="*/ 104 h 416"/>
                <a:gd name="T84" fmla="*/ 353 w 409"/>
                <a:gd name="T85" fmla="*/ 100 h 416"/>
                <a:gd name="T86" fmla="*/ 339 w 409"/>
                <a:gd name="T87" fmla="*/ 102 h 416"/>
                <a:gd name="T88" fmla="*/ 327 w 409"/>
                <a:gd name="T89" fmla="*/ 110 h 416"/>
                <a:gd name="T90" fmla="*/ 319 w 409"/>
                <a:gd name="T91" fmla="*/ 128 h 416"/>
                <a:gd name="T92" fmla="*/ 317 w 409"/>
                <a:gd name="T93" fmla="*/ 138 h 416"/>
                <a:gd name="T94" fmla="*/ 299 w 409"/>
                <a:gd name="T95" fmla="*/ 143 h 416"/>
                <a:gd name="T96" fmla="*/ 276 w 409"/>
                <a:gd name="T97" fmla="*/ 150 h 416"/>
                <a:gd name="T98" fmla="*/ 240 w 409"/>
                <a:gd name="T99" fmla="*/ 164 h 416"/>
                <a:gd name="T100" fmla="*/ 219 w 409"/>
                <a:gd name="T101" fmla="*/ 186 h 416"/>
                <a:gd name="T102" fmla="*/ 212 w 409"/>
                <a:gd name="T103" fmla="*/ 202 h 416"/>
                <a:gd name="T104" fmla="*/ 212 w 409"/>
                <a:gd name="T105" fmla="*/ 212 h 416"/>
                <a:gd name="T106" fmla="*/ 196 w 409"/>
                <a:gd name="T107" fmla="*/ 212 h 416"/>
                <a:gd name="T108" fmla="*/ 178 w 409"/>
                <a:gd name="T109" fmla="*/ 235 h 416"/>
                <a:gd name="T110" fmla="*/ 181 w 409"/>
                <a:gd name="T111" fmla="*/ 269 h 416"/>
                <a:gd name="T112" fmla="*/ 171 w 409"/>
                <a:gd name="T113" fmla="*/ 278 h 416"/>
                <a:gd name="T114" fmla="*/ 150 w 409"/>
                <a:gd name="T115" fmla="*/ 278 h 416"/>
                <a:gd name="T116" fmla="*/ 140 w 409"/>
                <a:gd name="T117" fmla="*/ 301 h 416"/>
                <a:gd name="T118" fmla="*/ 138 w 409"/>
                <a:gd name="T119" fmla="*/ 338 h 416"/>
                <a:gd name="T120" fmla="*/ 132 w 409"/>
                <a:gd name="T121" fmla="*/ 360 h 416"/>
                <a:gd name="T122" fmla="*/ 107 w 409"/>
                <a:gd name="T123" fmla="*/ 394 h 416"/>
                <a:gd name="T124" fmla="*/ 104 w 409"/>
                <a:gd name="T125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9" h="416">
                  <a:moveTo>
                    <a:pt x="104" y="416"/>
                  </a:moveTo>
                  <a:lnTo>
                    <a:pt x="104" y="416"/>
                  </a:lnTo>
                  <a:lnTo>
                    <a:pt x="87" y="407"/>
                  </a:lnTo>
                  <a:lnTo>
                    <a:pt x="81" y="404"/>
                  </a:lnTo>
                  <a:lnTo>
                    <a:pt x="73" y="398"/>
                  </a:lnTo>
                  <a:lnTo>
                    <a:pt x="73" y="398"/>
                  </a:lnTo>
                  <a:lnTo>
                    <a:pt x="68" y="393"/>
                  </a:lnTo>
                  <a:lnTo>
                    <a:pt x="61" y="386"/>
                  </a:lnTo>
                  <a:lnTo>
                    <a:pt x="51" y="371"/>
                  </a:lnTo>
                  <a:lnTo>
                    <a:pt x="35" y="340"/>
                  </a:lnTo>
                  <a:lnTo>
                    <a:pt x="35" y="340"/>
                  </a:lnTo>
                  <a:lnTo>
                    <a:pt x="23" y="325"/>
                  </a:lnTo>
                  <a:lnTo>
                    <a:pt x="20" y="319"/>
                  </a:lnTo>
                  <a:lnTo>
                    <a:pt x="18" y="310"/>
                  </a:lnTo>
                  <a:lnTo>
                    <a:pt x="18" y="310"/>
                  </a:lnTo>
                  <a:lnTo>
                    <a:pt x="18" y="301"/>
                  </a:lnTo>
                  <a:lnTo>
                    <a:pt x="22" y="291"/>
                  </a:lnTo>
                  <a:lnTo>
                    <a:pt x="30" y="271"/>
                  </a:lnTo>
                  <a:lnTo>
                    <a:pt x="33" y="261"/>
                  </a:lnTo>
                  <a:lnTo>
                    <a:pt x="36" y="251"/>
                  </a:lnTo>
                  <a:lnTo>
                    <a:pt x="35" y="240"/>
                  </a:lnTo>
                  <a:lnTo>
                    <a:pt x="32" y="228"/>
                  </a:lnTo>
                  <a:lnTo>
                    <a:pt x="32" y="228"/>
                  </a:lnTo>
                  <a:lnTo>
                    <a:pt x="27" y="222"/>
                  </a:lnTo>
                  <a:lnTo>
                    <a:pt x="20" y="219"/>
                  </a:lnTo>
                  <a:lnTo>
                    <a:pt x="7" y="215"/>
                  </a:lnTo>
                  <a:lnTo>
                    <a:pt x="7" y="215"/>
                  </a:lnTo>
                  <a:lnTo>
                    <a:pt x="2" y="214"/>
                  </a:lnTo>
                  <a:lnTo>
                    <a:pt x="0" y="209"/>
                  </a:lnTo>
                  <a:lnTo>
                    <a:pt x="0" y="202"/>
                  </a:lnTo>
                  <a:lnTo>
                    <a:pt x="0" y="196"/>
                  </a:lnTo>
                  <a:lnTo>
                    <a:pt x="4" y="181"/>
                  </a:lnTo>
                  <a:lnTo>
                    <a:pt x="7" y="176"/>
                  </a:lnTo>
                  <a:lnTo>
                    <a:pt x="10" y="171"/>
                  </a:lnTo>
                  <a:lnTo>
                    <a:pt x="10" y="171"/>
                  </a:lnTo>
                  <a:lnTo>
                    <a:pt x="20" y="163"/>
                  </a:lnTo>
                  <a:lnTo>
                    <a:pt x="23" y="158"/>
                  </a:lnTo>
                  <a:lnTo>
                    <a:pt x="23" y="156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22" y="150"/>
                  </a:lnTo>
                  <a:lnTo>
                    <a:pt x="22" y="145"/>
                  </a:lnTo>
                  <a:lnTo>
                    <a:pt x="25" y="136"/>
                  </a:lnTo>
                  <a:lnTo>
                    <a:pt x="25" y="136"/>
                  </a:lnTo>
                  <a:lnTo>
                    <a:pt x="27" y="132"/>
                  </a:lnTo>
                  <a:lnTo>
                    <a:pt x="27" y="127"/>
                  </a:lnTo>
                  <a:lnTo>
                    <a:pt x="27" y="115"/>
                  </a:lnTo>
                  <a:lnTo>
                    <a:pt x="27" y="115"/>
                  </a:lnTo>
                  <a:lnTo>
                    <a:pt x="25" y="107"/>
                  </a:lnTo>
                  <a:lnTo>
                    <a:pt x="25" y="107"/>
                  </a:lnTo>
                  <a:lnTo>
                    <a:pt x="25" y="104"/>
                  </a:lnTo>
                  <a:lnTo>
                    <a:pt x="25" y="100"/>
                  </a:lnTo>
                  <a:lnTo>
                    <a:pt x="27" y="94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45" y="92"/>
                  </a:lnTo>
                  <a:lnTo>
                    <a:pt x="48" y="91"/>
                  </a:lnTo>
                  <a:lnTo>
                    <a:pt x="50" y="84"/>
                  </a:lnTo>
                  <a:lnTo>
                    <a:pt x="51" y="77"/>
                  </a:lnTo>
                  <a:lnTo>
                    <a:pt x="50" y="64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3" y="51"/>
                  </a:lnTo>
                  <a:lnTo>
                    <a:pt x="41" y="48"/>
                  </a:lnTo>
                  <a:lnTo>
                    <a:pt x="43" y="45"/>
                  </a:lnTo>
                  <a:lnTo>
                    <a:pt x="46" y="43"/>
                  </a:lnTo>
                  <a:lnTo>
                    <a:pt x="46" y="43"/>
                  </a:lnTo>
                  <a:lnTo>
                    <a:pt x="51" y="41"/>
                  </a:lnTo>
                  <a:lnTo>
                    <a:pt x="53" y="40"/>
                  </a:lnTo>
                  <a:lnTo>
                    <a:pt x="53" y="40"/>
                  </a:lnTo>
                  <a:lnTo>
                    <a:pt x="63" y="43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8" y="51"/>
                  </a:lnTo>
                  <a:lnTo>
                    <a:pt x="79" y="54"/>
                  </a:lnTo>
                  <a:lnTo>
                    <a:pt x="82" y="58"/>
                  </a:lnTo>
                  <a:lnTo>
                    <a:pt x="86" y="59"/>
                  </a:lnTo>
                  <a:lnTo>
                    <a:pt x="86" y="59"/>
                  </a:lnTo>
                  <a:lnTo>
                    <a:pt x="91" y="61"/>
                  </a:lnTo>
                  <a:lnTo>
                    <a:pt x="96" y="59"/>
                  </a:lnTo>
                  <a:lnTo>
                    <a:pt x="105" y="54"/>
                  </a:lnTo>
                  <a:lnTo>
                    <a:pt x="110" y="51"/>
                  </a:lnTo>
                  <a:lnTo>
                    <a:pt x="115" y="51"/>
                  </a:lnTo>
                  <a:lnTo>
                    <a:pt x="120" y="53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30" y="58"/>
                  </a:lnTo>
                  <a:lnTo>
                    <a:pt x="137" y="59"/>
                  </a:lnTo>
                  <a:lnTo>
                    <a:pt x="137" y="59"/>
                  </a:lnTo>
                  <a:lnTo>
                    <a:pt x="140" y="61"/>
                  </a:lnTo>
                  <a:lnTo>
                    <a:pt x="142" y="63"/>
                  </a:lnTo>
                  <a:lnTo>
                    <a:pt x="146" y="69"/>
                  </a:lnTo>
                  <a:lnTo>
                    <a:pt x="150" y="76"/>
                  </a:lnTo>
                  <a:lnTo>
                    <a:pt x="153" y="77"/>
                  </a:lnTo>
                  <a:lnTo>
                    <a:pt x="156" y="77"/>
                  </a:lnTo>
                  <a:lnTo>
                    <a:pt x="156" y="77"/>
                  </a:lnTo>
                  <a:lnTo>
                    <a:pt x="161" y="76"/>
                  </a:lnTo>
                  <a:lnTo>
                    <a:pt x="166" y="72"/>
                  </a:lnTo>
                  <a:lnTo>
                    <a:pt x="174" y="64"/>
                  </a:lnTo>
                  <a:lnTo>
                    <a:pt x="174" y="64"/>
                  </a:lnTo>
                  <a:lnTo>
                    <a:pt x="181" y="56"/>
                  </a:lnTo>
                  <a:lnTo>
                    <a:pt x="184" y="51"/>
                  </a:lnTo>
                  <a:lnTo>
                    <a:pt x="184" y="48"/>
                  </a:lnTo>
                  <a:lnTo>
                    <a:pt x="181" y="46"/>
                  </a:lnTo>
                  <a:lnTo>
                    <a:pt x="169" y="43"/>
                  </a:lnTo>
                  <a:lnTo>
                    <a:pt x="163" y="41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8" y="36"/>
                  </a:lnTo>
                  <a:lnTo>
                    <a:pt x="158" y="36"/>
                  </a:lnTo>
                  <a:lnTo>
                    <a:pt x="169" y="33"/>
                  </a:lnTo>
                  <a:lnTo>
                    <a:pt x="183" y="31"/>
                  </a:lnTo>
                  <a:lnTo>
                    <a:pt x="196" y="30"/>
                  </a:lnTo>
                  <a:lnTo>
                    <a:pt x="207" y="25"/>
                  </a:lnTo>
                  <a:lnTo>
                    <a:pt x="207" y="25"/>
                  </a:lnTo>
                  <a:lnTo>
                    <a:pt x="234" y="10"/>
                  </a:lnTo>
                  <a:lnTo>
                    <a:pt x="247" y="3"/>
                  </a:lnTo>
                  <a:lnTo>
                    <a:pt x="253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73" y="7"/>
                  </a:lnTo>
                  <a:lnTo>
                    <a:pt x="281" y="8"/>
                  </a:lnTo>
                  <a:lnTo>
                    <a:pt x="289" y="5"/>
                  </a:lnTo>
                  <a:lnTo>
                    <a:pt x="289" y="5"/>
                  </a:lnTo>
                  <a:lnTo>
                    <a:pt x="294" y="5"/>
                  </a:lnTo>
                  <a:lnTo>
                    <a:pt x="298" y="5"/>
                  </a:lnTo>
                  <a:lnTo>
                    <a:pt x="304" y="5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332" y="8"/>
                  </a:lnTo>
                  <a:lnTo>
                    <a:pt x="337" y="10"/>
                  </a:lnTo>
                  <a:lnTo>
                    <a:pt x="344" y="12"/>
                  </a:lnTo>
                  <a:lnTo>
                    <a:pt x="344" y="12"/>
                  </a:lnTo>
                  <a:lnTo>
                    <a:pt x="357" y="15"/>
                  </a:lnTo>
                  <a:lnTo>
                    <a:pt x="366" y="18"/>
                  </a:lnTo>
                  <a:lnTo>
                    <a:pt x="388" y="30"/>
                  </a:lnTo>
                  <a:lnTo>
                    <a:pt x="388" y="30"/>
                  </a:lnTo>
                  <a:lnTo>
                    <a:pt x="394" y="31"/>
                  </a:lnTo>
                  <a:lnTo>
                    <a:pt x="398" y="33"/>
                  </a:lnTo>
                  <a:lnTo>
                    <a:pt x="399" y="35"/>
                  </a:lnTo>
                  <a:lnTo>
                    <a:pt x="399" y="35"/>
                  </a:lnTo>
                  <a:lnTo>
                    <a:pt x="398" y="36"/>
                  </a:lnTo>
                  <a:lnTo>
                    <a:pt x="394" y="38"/>
                  </a:lnTo>
                  <a:lnTo>
                    <a:pt x="393" y="41"/>
                  </a:lnTo>
                  <a:lnTo>
                    <a:pt x="393" y="43"/>
                  </a:lnTo>
                  <a:lnTo>
                    <a:pt x="393" y="43"/>
                  </a:lnTo>
                  <a:lnTo>
                    <a:pt x="398" y="48"/>
                  </a:lnTo>
                  <a:lnTo>
                    <a:pt x="401" y="51"/>
                  </a:lnTo>
                  <a:lnTo>
                    <a:pt x="408" y="56"/>
                  </a:lnTo>
                  <a:lnTo>
                    <a:pt x="409" y="58"/>
                  </a:lnTo>
                  <a:lnTo>
                    <a:pt x="409" y="61"/>
                  </a:lnTo>
                  <a:lnTo>
                    <a:pt x="406" y="64"/>
                  </a:lnTo>
                  <a:lnTo>
                    <a:pt x="399" y="68"/>
                  </a:lnTo>
                  <a:lnTo>
                    <a:pt x="399" y="68"/>
                  </a:lnTo>
                  <a:lnTo>
                    <a:pt x="393" y="71"/>
                  </a:lnTo>
                  <a:lnTo>
                    <a:pt x="389" y="74"/>
                  </a:lnTo>
                  <a:lnTo>
                    <a:pt x="388" y="79"/>
                  </a:lnTo>
                  <a:lnTo>
                    <a:pt x="385" y="82"/>
                  </a:lnTo>
                  <a:lnTo>
                    <a:pt x="385" y="82"/>
                  </a:lnTo>
                  <a:lnTo>
                    <a:pt x="381" y="84"/>
                  </a:lnTo>
                  <a:lnTo>
                    <a:pt x="378" y="84"/>
                  </a:lnTo>
                  <a:lnTo>
                    <a:pt x="375" y="84"/>
                  </a:lnTo>
                  <a:lnTo>
                    <a:pt x="371" y="86"/>
                  </a:lnTo>
                  <a:lnTo>
                    <a:pt x="371" y="86"/>
                  </a:lnTo>
                  <a:lnTo>
                    <a:pt x="366" y="91"/>
                  </a:lnTo>
                  <a:lnTo>
                    <a:pt x="363" y="95"/>
                  </a:lnTo>
                  <a:lnTo>
                    <a:pt x="360" y="100"/>
                  </a:lnTo>
                  <a:lnTo>
                    <a:pt x="357" y="104"/>
                  </a:lnTo>
                  <a:lnTo>
                    <a:pt x="357" y="104"/>
                  </a:lnTo>
                  <a:lnTo>
                    <a:pt x="353" y="100"/>
                  </a:lnTo>
                  <a:lnTo>
                    <a:pt x="353" y="100"/>
                  </a:lnTo>
                  <a:lnTo>
                    <a:pt x="353" y="100"/>
                  </a:lnTo>
                  <a:lnTo>
                    <a:pt x="352" y="100"/>
                  </a:lnTo>
                  <a:lnTo>
                    <a:pt x="347" y="100"/>
                  </a:lnTo>
                  <a:lnTo>
                    <a:pt x="342" y="102"/>
                  </a:lnTo>
                  <a:lnTo>
                    <a:pt x="339" y="102"/>
                  </a:lnTo>
                  <a:lnTo>
                    <a:pt x="339" y="102"/>
                  </a:lnTo>
                  <a:lnTo>
                    <a:pt x="335" y="102"/>
                  </a:lnTo>
                  <a:lnTo>
                    <a:pt x="332" y="104"/>
                  </a:lnTo>
                  <a:lnTo>
                    <a:pt x="327" y="110"/>
                  </a:lnTo>
                  <a:lnTo>
                    <a:pt x="322" y="118"/>
                  </a:lnTo>
                  <a:lnTo>
                    <a:pt x="319" y="123"/>
                  </a:lnTo>
                  <a:lnTo>
                    <a:pt x="319" y="123"/>
                  </a:lnTo>
                  <a:lnTo>
                    <a:pt x="319" y="128"/>
                  </a:lnTo>
                  <a:lnTo>
                    <a:pt x="319" y="130"/>
                  </a:lnTo>
                  <a:lnTo>
                    <a:pt x="321" y="133"/>
                  </a:lnTo>
                  <a:lnTo>
                    <a:pt x="317" y="138"/>
                  </a:lnTo>
                  <a:lnTo>
                    <a:pt x="317" y="138"/>
                  </a:lnTo>
                  <a:lnTo>
                    <a:pt x="314" y="141"/>
                  </a:lnTo>
                  <a:lnTo>
                    <a:pt x="309" y="143"/>
                  </a:lnTo>
                  <a:lnTo>
                    <a:pt x="304" y="143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1" y="143"/>
                  </a:lnTo>
                  <a:lnTo>
                    <a:pt x="284" y="146"/>
                  </a:lnTo>
                  <a:lnTo>
                    <a:pt x="276" y="150"/>
                  </a:lnTo>
                  <a:lnTo>
                    <a:pt x="268" y="153"/>
                  </a:lnTo>
                  <a:lnTo>
                    <a:pt x="268" y="153"/>
                  </a:lnTo>
                  <a:lnTo>
                    <a:pt x="253" y="158"/>
                  </a:lnTo>
                  <a:lnTo>
                    <a:pt x="240" y="164"/>
                  </a:lnTo>
                  <a:lnTo>
                    <a:pt x="229" y="174"/>
                  </a:lnTo>
                  <a:lnTo>
                    <a:pt x="224" y="179"/>
                  </a:lnTo>
                  <a:lnTo>
                    <a:pt x="219" y="186"/>
                  </a:lnTo>
                  <a:lnTo>
                    <a:pt x="219" y="186"/>
                  </a:lnTo>
                  <a:lnTo>
                    <a:pt x="214" y="194"/>
                  </a:lnTo>
                  <a:lnTo>
                    <a:pt x="212" y="197"/>
                  </a:lnTo>
                  <a:lnTo>
                    <a:pt x="212" y="202"/>
                  </a:lnTo>
                  <a:lnTo>
                    <a:pt x="212" y="202"/>
                  </a:lnTo>
                  <a:lnTo>
                    <a:pt x="212" y="207"/>
                  </a:lnTo>
                  <a:lnTo>
                    <a:pt x="212" y="212"/>
                  </a:lnTo>
                  <a:lnTo>
                    <a:pt x="212" y="212"/>
                  </a:lnTo>
                  <a:lnTo>
                    <a:pt x="212" y="212"/>
                  </a:lnTo>
                  <a:lnTo>
                    <a:pt x="204" y="212"/>
                  </a:lnTo>
                  <a:lnTo>
                    <a:pt x="201" y="210"/>
                  </a:lnTo>
                  <a:lnTo>
                    <a:pt x="196" y="212"/>
                  </a:lnTo>
                  <a:lnTo>
                    <a:pt x="196" y="212"/>
                  </a:lnTo>
                  <a:lnTo>
                    <a:pt x="186" y="220"/>
                  </a:lnTo>
                  <a:lnTo>
                    <a:pt x="179" y="230"/>
                  </a:lnTo>
                  <a:lnTo>
                    <a:pt x="179" y="230"/>
                  </a:lnTo>
                  <a:lnTo>
                    <a:pt x="178" y="235"/>
                  </a:lnTo>
                  <a:lnTo>
                    <a:pt x="178" y="240"/>
                  </a:lnTo>
                  <a:lnTo>
                    <a:pt x="179" y="253"/>
                  </a:lnTo>
                  <a:lnTo>
                    <a:pt x="181" y="265"/>
                  </a:lnTo>
                  <a:lnTo>
                    <a:pt x="181" y="269"/>
                  </a:lnTo>
                  <a:lnTo>
                    <a:pt x="178" y="274"/>
                  </a:lnTo>
                  <a:lnTo>
                    <a:pt x="178" y="274"/>
                  </a:lnTo>
                  <a:lnTo>
                    <a:pt x="174" y="276"/>
                  </a:lnTo>
                  <a:lnTo>
                    <a:pt x="171" y="278"/>
                  </a:lnTo>
                  <a:lnTo>
                    <a:pt x="165" y="278"/>
                  </a:lnTo>
                  <a:lnTo>
                    <a:pt x="156" y="276"/>
                  </a:lnTo>
                  <a:lnTo>
                    <a:pt x="153" y="278"/>
                  </a:lnTo>
                  <a:lnTo>
                    <a:pt x="150" y="278"/>
                  </a:lnTo>
                  <a:lnTo>
                    <a:pt x="150" y="278"/>
                  </a:lnTo>
                  <a:lnTo>
                    <a:pt x="146" y="281"/>
                  </a:lnTo>
                  <a:lnTo>
                    <a:pt x="143" y="286"/>
                  </a:lnTo>
                  <a:lnTo>
                    <a:pt x="140" y="301"/>
                  </a:lnTo>
                  <a:lnTo>
                    <a:pt x="138" y="315"/>
                  </a:lnTo>
                  <a:lnTo>
                    <a:pt x="138" y="327"/>
                  </a:lnTo>
                  <a:lnTo>
                    <a:pt x="138" y="327"/>
                  </a:lnTo>
                  <a:lnTo>
                    <a:pt x="138" y="338"/>
                  </a:lnTo>
                  <a:lnTo>
                    <a:pt x="137" y="352"/>
                  </a:lnTo>
                  <a:lnTo>
                    <a:pt x="137" y="352"/>
                  </a:lnTo>
                  <a:lnTo>
                    <a:pt x="135" y="355"/>
                  </a:lnTo>
                  <a:lnTo>
                    <a:pt x="132" y="360"/>
                  </a:lnTo>
                  <a:lnTo>
                    <a:pt x="125" y="366"/>
                  </a:lnTo>
                  <a:lnTo>
                    <a:pt x="125" y="366"/>
                  </a:lnTo>
                  <a:lnTo>
                    <a:pt x="112" y="384"/>
                  </a:lnTo>
                  <a:lnTo>
                    <a:pt x="107" y="394"/>
                  </a:lnTo>
                  <a:lnTo>
                    <a:pt x="104" y="404"/>
                  </a:lnTo>
                  <a:lnTo>
                    <a:pt x="104" y="404"/>
                  </a:lnTo>
                  <a:lnTo>
                    <a:pt x="104" y="416"/>
                  </a:lnTo>
                  <a:lnTo>
                    <a:pt x="104" y="416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Freeform 66"/>
            <p:cNvSpPr>
              <a:spLocks/>
            </p:cNvSpPr>
            <p:nvPr/>
          </p:nvSpPr>
          <p:spPr bwMode="auto">
            <a:xfrm>
              <a:off x="5807075" y="3686177"/>
              <a:ext cx="962025" cy="881063"/>
            </a:xfrm>
            <a:custGeom>
              <a:avLst/>
              <a:gdLst>
                <a:gd name="T0" fmla="*/ 345 w 606"/>
                <a:gd name="T1" fmla="*/ 55 h 555"/>
                <a:gd name="T2" fmla="*/ 291 w 606"/>
                <a:gd name="T3" fmla="*/ 51 h 555"/>
                <a:gd name="T4" fmla="*/ 259 w 606"/>
                <a:gd name="T5" fmla="*/ 30 h 555"/>
                <a:gd name="T6" fmla="*/ 256 w 606"/>
                <a:gd name="T7" fmla="*/ 63 h 555"/>
                <a:gd name="T8" fmla="*/ 230 w 606"/>
                <a:gd name="T9" fmla="*/ 63 h 555"/>
                <a:gd name="T10" fmla="*/ 191 w 606"/>
                <a:gd name="T11" fmla="*/ 76 h 555"/>
                <a:gd name="T12" fmla="*/ 169 w 606"/>
                <a:gd name="T13" fmla="*/ 61 h 555"/>
                <a:gd name="T14" fmla="*/ 148 w 606"/>
                <a:gd name="T15" fmla="*/ 66 h 555"/>
                <a:gd name="T16" fmla="*/ 112 w 606"/>
                <a:gd name="T17" fmla="*/ 37 h 555"/>
                <a:gd name="T18" fmla="*/ 92 w 606"/>
                <a:gd name="T19" fmla="*/ 33 h 555"/>
                <a:gd name="T20" fmla="*/ 48 w 606"/>
                <a:gd name="T21" fmla="*/ 41 h 555"/>
                <a:gd name="T22" fmla="*/ 51 w 606"/>
                <a:gd name="T23" fmla="*/ 69 h 555"/>
                <a:gd name="T24" fmla="*/ 21 w 606"/>
                <a:gd name="T25" fmla="*/ 122 h 555"/>
                <a:gd name="T26" fmla="*/ 21 w 606"/>
                <a:gd name="T27" fmla="*/ 161 h 555"/>
                <a:gd name="T28" fmla="*/ 0 w 606"/>
                <a:gd name="T29" fmla="*/ 191 h 555"/>
                <a:gd name="T30" fmla="*/ 26 w 606"/>
                <a:gd name="T31" fmla="*/ 211 h 555"/>
                <a:gd name="T32" fmla="*/ 44 w 606"/>
                <a:gd name="T33" fmla="*/ 247 h 555"/>
                <a:gd name="T34" fmla="*/ 71 w 606"/>
                <a:gd name="T35" fmla="*/ 275 h 555"/>
                <a:gd name="T36" fmla="*/ 62 w 606"/>
                <a:gd name="T37" fmla="*/ 316 h 555"/>
                <a:gd name="T38" fmla="*/ 41 w 606"/>
                <a:gd name="T39" fmla="*/ 357 h 555"/>
                <a:gd name="T40" fmla="*/ 79 w 606"/>
                <a:gd name="T41" fmla="*/ 365 h 555"/>
                <a:gd name="T42" fmla="*/ 102 w 606"/>
                <a:gd name="T43" fmla="*/ 385 h 555"/>
                <a:gd name="T44" fmla="*/ 117 w 606"/>
                <a:gd name="T45" fmla="*/ 406 h 555"/>
                <a:gd name="T46" fmla="*/ 126 w 606"/>
                <a:gd name="T47" fmla="*/ 447 h 555"/>
                <a:gd name="T48" fmla="*/ 136 w 606"/>
                <a:gd name="T49" fmla="*/ 467 h 555"/>
                <a:gd name="T50" fmla="*/ 122 w 606"/>
                <a:gd name="T51" fmla="*/ 509 h 555"/>
                <a:gd name="T52" fmla="*/ 115 w 606"/>
                <a:gd name="T53" fmla="*/ 537 h 555"/>
                <a:gd name="T54" fmla="*/ 169 w 606"/>
                <a:gd name="T55" fmla="*/ 544 h 555"/>
                <a:gd name="T56" fmla="*/ 199 w 606"/>
                <a:gd name="T57" fmla="*/ 513 h 555"/>
                <a:gd name="T58" fmla="*/ 222 w 606"/>
                <a:gd name="T59" fmla="*/ 477 h 555"/>
                <a:gd name="T60" fmla="*/ 255 w 606"/>
                <a:gd name="T61" fmla="*/ 450 h 555"/>
                <a:gd name="T62" fmla="*/ 273 w 606"/>
                <a:gd name="T63" fmla="*/ 454 h 555"/>
                <a:gd name="T64" fmla="*/ 340 w 606"/>
                <a:gd name="T65" fmla="*/ 424 h 555"/>
                <a:gd name="T66" fmla="*/ 371 w 606"/>
                <a:gd name="T67" fmla="*/ 432 h 555"/>
                <a:gd name="T68" fmla="*/ 409 w 606"/>
                <a:gd name="T69" fmla="*/ 437 h 555"/>
                <a:gd name="T70" fmla="*/ 434 w 606"/>
                <a:gd name="T71" fmla="*/ 396 h 555"/>
                <a:gd name="T72" fmla="*/ 427 w 606"/>
                <a:gd name="T73" fmla="*/ 350 h 555"/>
                <a:gd name="T74" fmla="*/ 443 w 606"/>
                <a:gd name="T75" fmla="*/ 324 h 555"/>
                <a:gd name="T76" fmla="*/ 466 w 606"/>
                <a:gd name="T77" fmla="*/ 289 h 555"/>
                <a:gd name="T78" fmla="*/ 494 w 606"/>
                <a:gd name="T79" fmla="*/ 286 h 555"/>
                <a:gd name="T80" fmla="*/ 530 w 606"/>
                <a:gd name="T81" fmla="*/ 270 h 555"/>
                <a:gd name="T82" fmla="*/ 553 w 606"/>
                <a:gd name="T83" fmla="*/ 293 h 555"/>
                <a:gd name="T84" fmla="*/ 591 w 606"/>
                <a:gd name="T85" fmla="*/ 304 h 555"/>
                <a:gd name="T86" fmla="*/ 598 w 606"/>
                <a:gd name="T87" fmla="*/ 266 h 555"/>
                <a:gd name="T88" fmla="*/ 606 w 606"/>
                <a:gd name="T89" fmla="*/ 252 h 555"/>
                <a:gd name="T90" fmla="*/ 603 w 606"/>
                <a:gd name="T91" fmla="*/ 222 h 555"/>
                <a:gd name="T92" fmla="*/ 591 w 606"/>
                <a:gd name="T93" fmla="*/ 191 h 555"/>
                <a:gd name="T94" fmla="*/ 552 w 606"/>
                <a:gd name="T95" fmla="*/ 197 h 555"/>
                <a:gd name="T96" fmla="*/ 521 w 606"/>
                <a:gd name="T97" fmla="*/ 170 h 555"/>
                <a:gd name="T98" fmla="*/ 501 w 606"/>
                <a:gd name="T99" fmla="*/ 142 h 555"/>
                <a:gd name="T100" fmla="*/ 511 w 606"/>
                <a:gd name="T101" fmla="*/ 115 h 555"/>
                <a:gd name="T102" fmla="*/ 530 w 606"/>
                <a:gd name="T103" fmla="*/ 51 h 555"/>
                <a:gd name="T104" fmla="*/ 493 w 606"/>
                <a:gd name="T105" fmla="*/ 37 h 555"/>
                <a:gd name="T106" fmla="*/ 453 w 606"/>
                <a:gd name="T107" fmla="*/ 20 h 555"/>
                <a:gd name="T108" fmla="*/ 429 w 606"/>
                <a:gd name="T109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06" h="555">
                  <a:moveTo>
                    <a:pt x="429" y="0"/>
                  </a:moveTo>
                  <a:lnTo>
                    <a:pt x="388" y="27"/>
                  </a:lnTo>
                  <a:lnTo>
                    <a:pt x="388" y="27"/>
                  </a:lnTo>
                  <a:lnTo>
                    <a:pt x="368" y="41"/>
                  </a:lnTo>
                  <a:lnTo>
                    <a:pt x="353" y="50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35" y="55"/>
                  </a:lnTo>
                  <a:lnTo>
                    <a:pt x="325" y="53"/>
                  </a:lnTo>
                  <a:lnTo>
                    <a:pt x="315" y="51"/>
                  </a:lnTo>
                  <a:lnTo>
                    <a:pt x="305" y="51"/>
                  </a:lnTo>
                  <a:lnTo>
                    <a:pt x="305" y="51"/>
                  </a:lnTo>
                  <a:lnTo>
                    <a:pt x="297" y="51"/>
                  </a:lnTo>
                  <a:lnTo>
                    <a:pt x="291" y="51"/>
                  </a:lnTo>
                  <a:lnTo>
                    <a:pt x="282" y="50"/>
                  </a:lnTo>
                  <a:lnTo>
                    <a:pt x="279" y="50"/>
                  </a:lnTo>
                  <a:lnTo>
                    <a:pt x="278" y="46"/>
                  </a:lnTo>
                  <a:lnTo>
                    <a:pt x="278" y="46"/>
                  </a:lnTo>
                  <a:lnTo>
                    <a:pt x="269" y="38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5" y="27"/>
                  </a:lnTo>
                  <a:lnTo>
                    <a:pt x="251" y="27"/>
                  </a:lnTo>
                  <a:lnTo>
                    <a:pt x="250" y="30"/>
                  </a:lnTo>
                  <a:lnTo>
                    <a:pt x="250" y="33"/>
                  </a:lnTo>
                  <a:lnTo>
                    <a:pt x="255" y="53"/>
                  </a:lnTo>
                  <a:lnTo>
                    <a:pt x="255" y="53"/>
                  </a:lnTo>
                  <a:lnTo>
                    <a:pt x="256" y="63"/>
                  </a:lnTo>
                  <a:lnTo>
                    <a:pt x="255" y="66"/>
                  </a:lnTo>
                  <a:lnTo>
                    <a:pt x="253" y="68"/>
                  </a:lnTo>
                  <a:lnTo>
                    <a:pt x="250" y="68"/>
                  </a:lnTo>
                  <a:lnTo>
                    <a:pt x="240" y="64"/>
                  </a:lnTo>
                  <a:lnTo>
                    <a:pt x="235" y="63"/>
                  </a:lnTo>
                  <a:lnTo>
                    <a:pt x="230" y="63"/>
                  </a:lnTo>
                  <a:lnTo>
                    <a:pt x="230" y="63"/>
                  </a:lnTo>
                  <a:lnTo>
                    <a:pt x="218" y="66"/>
                  </a:lnTo>
                  <a:lnTo>
                    <a:pt x="212" y="68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195" y="78"/>
                  </a:lnTo>
                  <a:lnTo>
                    <a:pt x="192" y="78"/>
                  </a:lnTo>
                  <a:lnTo>
                    <a:pt x="191" y="76"/>
                  </a:lnTo>
                  <a:lnTo>
                    <a:pt x="187" y="69"/>
                  </a:lnTo>
                  <a:lnTo>
                    <a:pt x="181" y="58"/>
                  </a:lnTo>
                  <a:lnTo>
                    <a:pt x="181" y="58"/>
                  </a:lnTo>
                  <a:lnTo>
                    <a:pt x="177" y="55"/>
                  </a:lnTo>
                  <a:lnTo>
                    <a:pt x="174" y="56"/>
                  </a:lnTo>
                  <a:lnTo>
                    <a:pt x="172" y="58"/>
                  </a:lnTo>
                  <a:lnTo>
                    <a:pt x="169" y="61"/>
                  </a:lnTo>
                  <a:lnTo>
                    <a:pt x="164" y="69"/>
                  </a:lnTo>
                  <a:lnTo>
                    <a:pt x="161" y="73"/>
                  </a:lnTo>
                  <a:lnTo>
                    <a:pt x="159" y="74"/>
                  </a:lnTo>
                  <a:lnTo>
                    <a:pt x="159" y="74"/>
                  </a:lnTo>
                  <a:lnTo>
                    <a:pt x="156" y="74"/>
                  </a:lnTo>
                  <a:lnTo>
                    <a:pt x="153" y="73"/>
                  </a:lnTo>
                  <a:lnTo>
                    <a:pt x="148" y="66"/>
                  </a:lnTo>
                  <a:lnTo>
                    <a:pt x="136" y="50"/>
                  </a:lnTo>
                  <a:lnTo>
                    <a:pt x="130" y="41"/>
                  </a:lnTo>
                  <a:lnTo>
                    <a:pt x="123" y="37"/>
                  </a:lnTo>
                  <a:lnTo>
                    <a:pt x="122" y="35"/>
                  </a:lnTo>
                  <a:lnTo>
                    <a:pt x="118" y="33"/>
                  </a:lnTo>
                  <a:lnTo>
                    <a:pt x="115" y="35"/>
                  </a:lnTo>
                  <a:lnTo>
                    <a:pt x="112" y="37"/>
                  </a:lnTo>
                  <a:lnTo>
                    <a:pt x="112" y="37"/>
                  </a:lnTo>
                  <a:lnTo>
                    <a:pt x="108" y="40"/>
                  </a:lnTo>
                  <a:lnTo>
                    <a:pt x="107" y="40"/>
                  </a:lnTo>
                  <a:lnTo>
                    <a:pt x="102" y="38"/>
                  </a:lnTo>
                  <a:lnTo>
                    <a:pt x="97" y="35"/>
                  </a:lnTo>
                  <a:lnTo>
                    <a:pt x="95" y="33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81" y="37"/>
                  </a:lnTo>
                  <a:lnTo>
                    <a:pt x="74" y="38"/>
                  </a:lnTo>
                  <a:lnTo>
                    <a:pt x="67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1"/>
                  </a:lnTo>
                  <a:lnTo>
                    <a:pt x="48" y="45"/>
                  </a:lnTo>
                  <a:lnTo>
                    <a:pt x="49" y="51"/>
                  </a:lnTo>
                  <a:lnTo>
                    <a:pt x="49" y="51"/>
                  </a:lnTo>
                  <a:lnTo>
                    <a:pt x="51" y="56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51" y="69"/>
                  </a:lnTo>
                  <a:lnTo>
                    <a:pt x="48" y="74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0" y="99"/>
                  </a:lnTo>
                  <a:lnTo>
                    <a:pt x="23" y="110"/>
                  </a:lnTo>
                  <a:lnTo>
                    <a:pt x="21" y="115"/>
                  </a:lnTo>
                  <a:lnTo>
                    <a:pt x="21" y="122"/>
                  </a:lnTo>
                  <a:lnTo>
                    <a:pt x="21" y="130"/>
                  </a:lnTo>
                  <a:lnTo>
                    <a:pt x="25" y="138"/>
                  </a:lnTo>
                  <a:lnTo>
                    <a:pt x="25" y="138"/>
                  </a:lnTo>
                  <a:lnTo>
                    <a:pt x="26" y="145"/>
                  </a:lnTo>
                  <a:lnTo>
                    <a:pt x="26" y="150"/>
                  </a:lnTo>
                  <a:lnTo>
                    <a:pt x="25" y="156"/>
                  </a:lnTo>
                  <a:lnTo>
                    <a:pt x="21" y="161"/>
                  </a:lnTo>
                  <a:lnTo>
                    <a:pt x="15" y="171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3" y="186"/>
                  </a:lnTo>
                  <a:lnTo>
                    <a:pt x="2" y="189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7" y="197"/>
                  </a:lnTo>
                  <a:lnTo>
                    <a:pt x="12" y="204"/>
                  </a:lnTo>
                  <a:lnTo>
                    <a:pt x="12" y="204"/>
                  </a:lnTo>
                  <a:lnTo>
                    <a:pt x="15" y="206"/>
                  </a:lnTo>
                  <a:lnTo>
                    <a:pt x="20" y="207"/>
                  </a:lnTo>
                  <a:lnTo>
                    <a:pt x="23" y="209"/>
                  </a:lnTo>
                  <a:lnTo>
                    <a:pt x="26" y="211"/>
                  </a:lnTo>
                  <a:lnTo>
                    <a:pt x="26" y="211"/>
                  </a:lnTo>
                  <a:lnTo>
                    <a:pt x="31" y="214"/>
                  </a:lnTo>
                  <a:lnTo>
                    <a:pt x="36" y="220"/>
                  </a:lnTo>
                  <a:lnTo>
                    <a:pt x="41" y="227"/>
                  </a:lnTo>
                  <a:lnTo>
                    <a:pt x="43" y="232"/>
                  </a:lnTo>
                  <a:lnTo>
                    <a:pt x="43" y="232"/>
                  </a:lnTo>
                  <a:lnTo>
                    <a:pt x="44" y="247"/>
                  </a:lnTo>
                  <a:lnTo>
                    <a:pt x="46" y="255"/>
                  </a:lnTo>
                  <a:lnTo>
                    <a:pt x="48" y="257"/>
                  </a:lnTo>
                  <a:lnTo>
                    <a:pt x="49" y="258"/>
                  </a:lnTo>
                  <a:lnTo>
                    <a:pt x="49" y="258"/>
                  </a:lnTo>
                  <a:lnTo>
                    <a:pt x="61" y="265"/>
                  </a:lnTo>
                  <a:lnTo>
                    <a:pt x="66" y="270"/>
                  </a:lnTo>
                  <a:lnTo>
                    <a:pt x="71" y="275"/>
                  </a:lnTo>
                  <a:lnTo>
                    <a:pt x="74" y="280"/>
                  </a:lnTo>
                  <a:lnTo>
                    <a:pt x="76" y="286"/>
                  </a:lnTo>
                  <a:lnTo>
                    <a:pt x="76" y="293"/>
                  </a:lnTo>
                  <a:lnTo>
                    <a:pt x="74" y="299"/>
                  </a:lnTo>
                  <a:lnTo>
                    <a:pt x="74" y="299"/>
                  </a:lnTo>
                  <a:lnTo>
                    <a:pt x="67" y="309"/>
                  </a:lnTo>
                  <a:lnTo>
                    <a:pt x="62" y="316"/>
                  </a:lnTo>
                  <a:lnTo>
                    <a:pt x="46" y="327"/>
                  </a:lnTo>
                  <a:lnTo>
                    <a:pt x="46" y="327"/>
                  </a:lnTo>
                  <a:lnTo>
                    <a:pt x="41" y="332"/>
                  </a:lnTo>
                  <a:lnTo>
                    <a:pt x="39" y="335"/>
                  </a:lnTo>
                  <a:lnTo>
                    <a:pt x="38" y="344"/>
                  </a:lnTo>
                  <a:lnTo>
                    <a:pt x="41" y="357"/>
                  </a:lnTo>
                  <a:lnTo>
                    <a:pt x="41" y="357"/>
                  </a:lnTo>
                  <a:lnTo>
                    <a:pt x="46" y="358"/>
                  </a:lnTo>
                  <a:lnTo>
                    <a:pt x="53" y="363"/>
                  </a:lnTo>
                  <a:lnTo>
                    <a:pt x="59" y="368"/>
                  </a:lnTo>
                  <a:lnTo>
                    <a:pt x="64" y="370"/>
                  </a:lnTo>
                  <a:lnTo>
                    <a:pt x="64" y="370"/>
                  </a:lnTo>
                  <a:lnTo>
                    <a:pt x="72" y="368"/>
                  </a:lnTo>
                  <a:lnTo>
                    <a:pt x="79" y="365"/>
                  </a:lnTo>
                  <a:lnTo>
                    <a:pt x="85" y="363"/>
                  </a:lnTo>
                  <a:lnTo>
                    <a:pt x="90" y="365"/>
                  </a:lnTo>
                  <a:lnTo>
                    <a:pt x="94" y="367"/>
                  </a:lnTo>
                  <a:lnTo>
                    <a:pt x="94" y="367"/>
                  </a:lnTo>
                  <a:lnTo>
                    <a:pt x="99" y="375"/>
                  </a:lnTo>
                  <a:lnTo>
                    <a:pt x="102" y="381"/>
                  </a:lnTo>
                  <a:lnTo>
                    <a:pt x="102" y="385"/>
                  </a:lnTo>
                  <a:lnTo>
                    <a:pt x="102" y="385"/>
                  </a:lnTo>
                  <a:lnTo>
                    <a:pt x="99" y="398"/>
                  </a:lnTo>
                  <a:lnTo>
                    <a:pt x="99" y="399"/>
                  </a:lnTo>
                  <a:lnTo>
                    <a:pt x="100" y="401"/>
                  </a:lnTo>
                  <a:lnTo>
                    <a:pt x="107" y="403"/>
                  </a:lnTo>
                  <a:lnTo>
                    <a:pt x="117" y="406"/>
                  </a:lnTo>
                  <a:lnTo>
                    <a:pt x="117" y="406"/>
                  </a:lnTo>
                  <a:lnTo>
                    <a:pt x="120" y="409"/>
                  </a:lnTo>
                  <a:lnTo>
                    <a:pt x="122" y="412"/>
                  </a:lnTo>
                  <a:lnTo>
                    <a:pt x="123" y="422"/>
                  </a:lnTo>
                  <a:lnTo>
                    <a:pt x="123" y="434"/>
                  </a:lnTo>
                  <a:lnTo>
                    <a:pt x="123" y="444"/>
                  </a:lnTo>
                  <a:lnTo>
                    <a:pt x="123" y="444"/>
                  </a:lnTo>
                  <a:lnTo>
                    <a:pt x="126" y="447"/>
                  </a:lnTo>
                  <a:lnTo>
                    <a:pt x="130" y="450"/>
                  </a:lnTo>
                  <a:lnTo>
                    <a:pt x="130" y="450"/>
                  </a:lnTo>
                  <a:lnTo>
                    <a:pt x="135" y="450"/>
                  </a:lnTo>
                  <a:lnTo>
                    <a:pt x="136" y="452"/>
                  </a:lnTo>
                  <a:lnTo>
                    <a:pt x="136" y="460"/>
                  </a:lnTo>
                  <a:lnTo>
                    <a:pt x="136" y="460"/>
                  </a:lnTo>
                  <a:lnTo>
                    <a:pt x="136" y="467"/>
                  </a:lnTo>
                  <a:lnTo>
                    <a:pt x="135" y="475"/>
                  </a:lnTo>
                  <a:lnTo>
                    <a:pt x="135" y="475"/>
                  </a:lnTo>
                  <a:lnTo>
                    <a:pt x="135" y="488"/>
                  </a:lnTo>
                  <a:lnTo>
                    <a:pt x="133" y="493"/>
                  </a:lnTo>
                  <a:lnTo>
                    <a:pt x="128" y="501"/>
                  </a:lnTo>
                  <a:lnTo>
                    <a:pt x="128" y="501"/>
                  </a:lnTo>
                  <a:lnTo>
                    <a:pt x="122" y="509"/>
                  </a:lnTo>
                  <a:lnTo>
                    <a:pt x="113" y="518"/>
                  </a:lnTo>
                  <a:lnTo>
                    <a:pt x="113" y="518"/>
                  </a:lnTo>
                  <a:lnTo>
                    <a:pt x="108" y="524"/>
                  </a:lnTo>
                  <a:lnTo>
                    <a:pt x="104" y="529"/>
                  </a:lnTo>
                  <a:lnTo>
                    <a:pt x="104" y="529"/>
                  </a:lnTo>
                  <a:lnTo>
                    <a:pt x="107" y="532"/>
                  </a:lnTo>
                  <a:lnTo>
                    <a:pt x="115" y="537"/>
                  </a:lnTo>
                  <a:lnTo>
                    <a:pt x="130" y="545"/>
                  </a:lnTo>
                  <a:lnTo>
                    <a:pt x="130" y="545"/>
                  </a:lnTo>
                  <a:lnTo>
                    <a:pt x="145" y="552"/>
                  </a:lnTo>
                  <a:lnTo>
                    <a:pt x="151" y="554"/>
                  </a:lnTo>
                  <a:lnTo>
                    <a:pt x="158" y="555"/>
                  </a:lnTo>
                  <a:lnTo>
                    <a:pt x="168" y="554"/>
                  </a:lnTo>
                  <a:lnTo>
                    <a:pt x="169" y="544"/>
                  </a:lnTo>
                  <a:lnTo>
                    <a:pt x="169" y="544"/>
                  </a:lnTo>
                  <a:lnTo>
                    <a:pt x="176" y="537"/>
                  </a:lnTo>
                  <a:lnTo>
                    <a:pt x="182" y="531"/>
                  </a:lnTo>
                  <a:lnTo>
                    <a:pt x="182" y="531"/>
                  </a:lnTo>
                  <a:lnTo>
                    <a:pt x="191" y="522"/>
                  </a:lnTo>
                  <a:lnTo>
                    <a:pt x="199" y="513"/>
                  </a:lnTo>
                  <a:lnTo>
                    <a:pt x="199" y="513"/>
                  </a:lnTo>
                  <a:lnTo>
                    <a:pt x="202" y="504"/>
                  </a:lnTo>
                  <a:lnTo>
                    <a:pt x="205" y="493"/>
                  </a:lnTo>
                  <a:lnTo>
                    <a:pt x="205" y="493"/>
                  </a:lnTo>
                  <a:lnTo>
                    <a:pt x="205" y="490"/>
                  </a:lnTo>
                  <a:lnTo>
                    <a:pt x="209" y="486"/>
                  </a:lnTo>
                  <a:lnTo>
                    <a:pt x="215" y="480"/>
                  </a:lnTo>
                  <a:lnTo>
                    <a:pt x="222" y="477"/>
                  </a:lnTo>
                  <a:lnTo>
                    <a:pt x="230" y="473"/>
                  </a:lnTo>
                  <a:lnTo>
                    <a:pt x="230" y="473"/>
                  </a:lnTo>
                  <a:lnTo>
                    <a:pt x="240" y="470"/>
                  </a:lnTo>
                  <a:lnTo>
                    <a:pt x="245" y="465"/>
                  </a:lnTo>
                  <a:lnTo>
                    <a:pt x="250" y="458"/>
                  </a:lnTo>
                  <a:lnTo>
                    <a:pt x="255" y="450"/>
                  </a:lnTo>
                  <a:lnTo>
                    <a:pt x="255" y="450"/>
                  </a:lnTo>
                  <a:lnTo>
                    <a:pt x="259" y="447"/>
                  </a:lnTo>
                  <a:lnTo>
                    <a:pt x="263" y="447"/>
                  </a:lnTo>
                  <a:lnTo>
                    <a:pt x="264" y="449"/>
                  </a:lnTo>
                  <a:lnTo>
                    <a:pt x="269" y="450"/>
                  </a:lnTo>
                  <a:lnTo>
                    <a:pt x="269" y="450"/>
                  </a:lnTo>
                  <a:lnTo>
                    <a:pt x="271" y="452"/>
                  </a:lnTo>
                  <a:lnTo>
                    <a:pt x="273" y="454"/>
                  </a:lnTo>
                  <a:lnTo>
                    <a:pt x="279" y="454"/>
                  </a:lnTo>
                  <a:lnTo>
                    <a:pt x="287" y="452"/>
                  </a:lnTo>
                  <a:lnTo>
                    <a:pt x="299" y="447"/>
                  </a:lnTo>
                  <a:lnTo>
                    <a:pt x="317" y="437"/>
                  </a:lnTo>
                  <a:lnTo>
                    <a:pt x="328" y="431"/>
                  </a:lnTo>
                  <a:lnTo>
                    <a:pt x="328" y="431"/>
                  </a:lnTo>
                  <a:lnTo>
                    <a:pt x="340" y="424"/>
                  </a:lnTo>
                  <a:lnTo>
                    <a:pt x="348" y="421"/>
                  </a:lnTo>
                  <a:lnTo>
                    <a:pt x="356" y="419"/>
                  </a:lnTo>
                  <a:lnTo>
                    <a:pt x="368" y="419"/>
                  </a:lnTo>
                  <a:lnTo>
                    <a:pt x="368" y="419"/>
                  </a:lnTo>
                  <a:lnTo>
                    <a:pt x="369" y="424"/>
                  </a:lnTo>
                  <a:lnTo>
                    <a:pt x="369" y="427"/>
                  </a:lnTo>
                  <a:lnTo>
                    <a:pt x="371" y="432"/>
                  </a:lnTo>
                  <a:lnTo>
                    <a:pt x="374" y="437"/>
                  </a:lnTo>
                  <a:lnTo>
                    <a:pt x="374" y="437"/>
                  </a:lnTo>
                  <a:lnTo>
                    <a:pt x="379" y="442"/>
                  </a:lnTo>
                  <a:lnTo>
                    <a:pt x="384" y="444"/>
                  </a:lnTo>
                  <a:lnTo>
                    <a:pt x="391" y="444"/>
                  </a:lnTo>
                  <a:lnTo>
                    <a:pt x="397" y="442"/>
                  </a:lnTo>
                  <a:lnTo>
                    <a:pt x="409" y="437"/>
                  </a:lnTo>
                  <a:lnTo>
                    <a:pt x="419" y="431"/>
                  </a:lnTo>
                  <a:lnTo>
                    <a:pt x="419" y="431"/>
                  </a:lnTo>
                  <a:lnTo>
                    <a:pt x="427" y="422"/>
                  </a:lnTo>
                  <a:lnTo>
                    <a:pt x="430" y="414"/>
                  </a:lnTo>
                  <a:lnTo>
                    <a:pt x="430" y="408"/>
                  </a:lnTo>
                  <a:lnTo>
                    <a:pt x="434" y="396"/>
                  </a:lnTo>
                  <a:lnTo>
                    <a:pt x="434" y="396"/>
                  </a:lnTo>
                  <a:lnTo>
                    <a:pt x="434" y="386"/>
                  </a:lnTo>
                  <a:lnTo>
                    <a:pt x="434" y="380"/>
                  </a:lnTo>
                  <a:lnTo>
                    <a:pt x="432" y="375"/>
                  </a:lnTo>
                  <a:lnTo>
                    <a:pt x="432" y="375"/>
                  </a:lnTo>
                  <a:lnTo>
                    <a:pt x="430" y="368"/>
                  </a:lnTo>
                  <a:lnTo>
                    <a:pt x="429" y="358"/>
                  </a:lnTo>
                  <a:lnTo>
                    <a:pt x="427" y="350"/>
                  </a:lnTo>
                  <a:lnTo>
                    <a:pt x="429" y="345"/>
                  </a:lnTo>
                  <a:lnTo>
                    <a:pt x="430" y="342"/>
                  </a:lnTo>
                  <a:lnTo>
                    <a:pt x="430" y="342"/>
                  </a:lnTo>
                  <a:lnTo>
                    <a:pt x="437" y="339"/>
                  </a:lnTo>
                  <a:lnTo>
                    <a:pt x="440" y="335"/>
                  </a:lnTo>
                  <a:lnTo>
                    <a:pt x="443" y="332"/>
                  </a:lnTo>
                  <a:lnTo>
                    <a:pt x="443" y="324"/>
                  </a:lnTo>
                  <a:lnTo>
                    <a:pt x="443" y="324"/>
                  </a:lnTo>
                  <a:lnTo>
                    <a:pt x="445" y="316"/>
                  </a:lnTo>
                  <a:lnTo>
                    <a:pt x="448" y="306"/>
                  </a:lnTo>
                  <a:lnTo>
                    <a:pt x="455" y="298"/>
                  </a:lnTo>
                  <a:lnTo>
                    <a:pt x="461" y="291"/>
                  </a:lnTo>
                  <a:lnTo>
                    <a:pt x="461" y="291"/>
                  </a:lnTo>
                  <a:lnTo>
                    <a:pt x="466" y="289"/>
                  </a:lnTo>
                  <a:lnTo>
                    <a:pt x="470" y="289"/>
                  </a:lnTo>
                  <a:lnTo>
                    <a:pt x="475" y="294"/>
                  </a:lnTo>
                  <a:lnTo>
                    <a:pt x="475" y="294"/>
                  </a:lnTo>
                  <a:lnTo>
                    <a:pt x="476" y="296"/>
                  </a:lnTo>
                  <a:lnTo>
                    <a:pt x="478" y="296"/>
                  </a:lnTo>
                  <a:lnTo>
                    <a:pt x="484" y="293"/>
                  </a:lnTo>
                  <a:lnTo>
                    <a:pt x="494" y="286"/>
                  </a:lnTo>
                  <a:lnTo>
                    <a:pt x="494" y="286"/>
                  </a:lnTo>
                  <a:lnTo>
                    <a:pt x="502" y="276"/>
                  </a:lnTo>
                  <a:lnTo>
                    <a:pt x="502" y="276"/>
                  </a:lnTo>
                  <a:lnTo>
                    <a:pt x="506" y="273"/>
                  </a:lnTo>
                  <a:lnTo>
                    <a:pt x="511" y="271"/>
                  </a:lnTo>
                  <a:lnTo>
                    <a:pt x="524" y="270"/>
                  </a:lnTo>
                  <a:lnTo>
                    <a:pt x="530" y="270"/>
                  </a:lnTo>
                  <a:lnTo>
                    <a:pt x="537" y="270"/>
                  </a:lnTo>
                  <a:lnTo>
                    <a:pt x="542" y="273"/>
                  </a:lnTo>
                  <a:lnTo>
                    <a:pt x="544" y="276"/>
                  </a:lnTo>
                  <a:lnTo>
                    <a:pt x="544" y="276"/>
                  </a:lnTo>
                  <a:lnTo>
                    <a:pt x="547" y="284"/>
                  </a:lnTo>
                  <a:lnTo>
                    <a:pt x="553" y="293"/>
                  </a:lnTo>
                  <a:lnTo>
                    <a:pt x="553" y="293"/>
                  </a:lnTo>
                  <a:lnTo>
                    <a:pt x="562" y="299"/>
                  </a:lnTo>
                  <a:lnTo>
                    <a:pt x="562" y="299"/>
                  </a:lnTo>
                  <a:lnTo>
                    <a:pt x="567" y="303"/>
                  </a:lnTo>
                  <a:lnTo>
                    <a:pt x="571" y="304"/>
                  </a:lnTo>
                  <a:lnTo>
                    <a:pt x="580" y="306"/>
                  </a:lnTo>
                  <a:lnTo>
                    <a:pt x="591" y="304"/>
                  </a:lnTo>
                  <a:lnTo>
                    <a:pt x="591" y="304"/>
                  </a:lnTo>
                  <a:lnTo>
                    <a:pt x="598" y="304"/>
                  </a:lnTo>
                  <a:lnTo>
                    <a:pt x="601" y="303"/>
                  </a:lnTo>
                  <a:lnTo>
                    <a:pt x="603" y="296"/>
                  </a:lnTo>
                  <a:lnTo>
                    <a:pt x="604" y="289"/>
                  </a:lnTo>
                  <a:lnTo>
                    <a:pt x="603" y="276"/>
                  </a:lnTo>
                  <a:lnTo>
                    <a:pt x="598" y="266"/>
                  </a:lnTo>
                  <a:lnTo>
                    <a:pt x="598" y="266"/>
                  </a:lnTo>
                  <a:lnTo>
                    <a:pt x="596" y="263"/>
                  </a:lnTo>
                  <a:lnTo>
                    <a:pt x="594" y="260"/>
                  </a:lnTo>
                  <a:lnTo>
                    <a:pt x="596" y="257"/>
                  </a:lnTo>
                  <a:lnTo>
                    <a:pt x="599" y="255"/>
                  </a:lnTo>
                  <a:lnTo>
                    <a:pt x="599" y="255"/>
                  </a:lnTo>
                  <a:lnTo>
                    <a:pt x="604" y="253"/>
                  </a:lnTo>
                  <a:lnTo>
                    <a:pt x="606" y="252"/>
                  </a:lnTo>
                  <a:lnTo>
                    <a:pt x="606" y="252"/>
                  </a:lnTo>
                  <a:lnTo>
                    <a:pt x="606" y="248"/>
                  </a:lnTo>
                  <a:lnTo>
                    <a:pt x="606" y="243"/>
                  </a:lnTo>
                  <a:lnTo>
                    <a:pt x="603" y="237"/>
                  </a:lnTo>
                  <a:lnTo>
                    <a:pt x="603" y="237"/>
                  </a:lnTo>
                  <a:lnTo>
                    <a:pt x="603" y="222"/>
                  </a:lnTo>
                  <a:lnTo>
                    <a:pt x="603" y="222"/>
                  </a:lnTo>
                  <a:lnTo>
                    <a:pt x="601" y="214"/>
                  </a:lnTo>
                  <a:lnTo>
                    <a:pt x="599" y="207"/>
                  </a:lnTo>
                  <a:lnTo>
                    <a:pt x="596" y="202"/>
                  </a:lnTo>
                  <a:lnTo>
                    <a:pt x="594" y="196"/>
                  </a:lnTo>
                  <a:lnTo>
                    <a:pt x="594" y="196"/>
                  </a:lnTo>
                  <a:lnTo>
                    <a:pt x="593" y="193"/>
                  </a:lnTo>
                  <a:lnTo>
                    <a:pt x="591" y="191"/>
                  </a:lnTo>
                  <a:lnTo>
                    <a:pt x="586" y="191"/>
                  </a:lnTo>
                  <a:lnTo>
                    <a:pt x="580" y="193"/>
                  </a:lnTo>
                  <a:lnTo>
                    <a:pt x="575" y="194"/>
                  </a:lnTo>
                  <a:lnTo>
                    <a:pt x="575" y="194"/>
                  </a:lnTo>
                  <a:lnTo>
                    <a:pt x="570" y="196"/>
                  </a:lnTo>
                  <a:lnTo>
                    <a:pt x="563" y="197"/>
                  </a:lnTo>
                  <a:lnTo>
                    <a:pt x="552" y="197"/>
                  </a:lnTo>
                  <a:lnTo>
                    <a:pt x="552" y="197"/>
                  </a:lnTo>
                  <a:lnTo>
                    <a:pt x="542" y="196"/>
                  </a:lnTo>
                  <a:lnTo>
                    <a:pt x="539" y="196"/>
                  </a:lnTo>
                  <a:lnTo>
                    <a:pt x="535" y="193"/>
                  </a:lnTo>
                  <a:lnTo>
                    <a:pt x="530" y="186"/>
                  </a:lnTo>
                  <a:lnTo>
                    <a:pt x="530" y="186"/>
                  </a:lnTo>
                  <a:lnTo>
                    <a:pt x="521" y="170"/>
                  </a:lnTo>
                  <a:lnTo>
                    <a:pt x="516" y="163"/>
                  </a:lnTo>
                  <a:lnTo>
                    <a:pt x="509" y="158"/>
                  </a:lnTo>
                  <a:lnTo>
                    <a:pt x="509" y="158"/>
                  </a:lnTo>
                  <a:lnTo>
                    <a:pt x="504" y="155"/>
                  </a:lnTo>
                  <a:lnTo>
                    <a:pt x="502" y="151"/>
                  </a:lnTo>
                  <a:lnTo>
                    <a:pt x="501" y="142"/>
                  </a:lnTo>
                  <a:lnTo>
                    <a:pt x="501" y="142"/>
                  </a:lnTo>
                  <a:lnTo>
                    <a:pt x="502" y="133"/>
                  </a:lnTo>
                  <a:lnTo>
                    <a:pt x="502" y="130"/>
                  </a:lnTo>
                  <a:lnTo>
                    <a:pt x="506" y="127"/>
                  </a:lnTo>
                  <a:lnTo>
                    <a:pt x="506" y="127"/>
                  </a:lnTo>
                  <a:lnTo>
                    <a:pt x="509" y="122"/>
                  </a:lnTo>
                  <a:lnTo>
                    <a:pt x="511" y="115"/>
                  </a:lnTo>
                  <a:lnTo>
                    <a:pt x="511" y="115"/>
                  </a:lnTo>
                  <a:lnTo>
                    <a:pt x="514" y="110"/>
                  </a:lnTo>
                  <a:lnTo>
                    <a:pt x="517" y="105"/>
                  </a:lnTo>
                  <a:lnTo>
                    <a:pt x="522" y="101"/>
                  </a:lnTo>
                  <a:lnTo>
                    <a:pt x="524" y="94"/>
                  </a:lnTo>
                  <a:lnTo>
                    <a:pt x="524" y="94"/>
                  </a:lnTo>
                  <a:lnTo>
                    <a:pt x="529" y="68"/>
                  </a:lnTo>
                  <a:lnTo>
                    <a:pt x="530" y="51"/>
                  </a:lnTo>
                  <a:lnTo>
                    <a:pt x="529" y="46"/>
                  </a:lnTo>
                  <a:lnTo>
                    <a:pt x="527" y="45"/>
                  </a:lnTo>
                  <a:lnTo>
                    <a:pt x="525" y="45"/>
                  </a:lnTo>
                  <a:lnTo>
                    <a:pt x="525" y="45"/>
                  </a:lnTo>
                  <a:lnTo>
                    <a:pt x="509" y="41"/>
                  </a:lnTo>
                  <a:lnTo>
                    <a:pt x="493" y="37"/>
                  </a:lnTo>
                  <a:lnTo>
                    <a:pt x="493" y="37"/>
                  </a:lnTo>
                  <a:lnTo>
                    <a:pt x="479" y="35"/>
                  </a:lnTo>
                  <a:lnTo>
                    <a:pt x="468" y="32"/>
                  </a:lnTo>
                  <a:lnTo>
                    <a:pt x="468" y="32"/>
                  </a:lnTo>
                  <a:lnTo>
                    <a:pt x="465" y="30"/>
                  </a:lnTo>
                  <a:lnTo>
                    <a:pt x="460" y="25"/>
                  </a:lnTo>
                  <a:lnTo>
                    <a:pt x="457" y="22"/>
                  </a:lnTo>
                  <a:lnTo>
                    <a:pt x="453" y="20"/>
                  </a:lnTo>
                  <a:lnTo>
                    <a:pt x="453" y="20"/>
                  </a:lnTo>
                  <a:lnTo>
                    <a:pt x="447" y="20"/>
                  </a:lnTo>
                  <a:lnTo>
                    <a:pt x="443" y="18"/>
                  </a:lnTo>
                  <a:lnTo>
                    <a:pt x="442" y="15"/>
                  </a:lnTo>
                  <a:lnTo>
                    <a:pt x="438" y="9"/>
                  </a:lnTo>
                  <a:lnTo>
                    <a:pt x="438" y="9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Freeform 67"/>
            <p:cNvSpPr>
              <a:spLocks noEditPoints="1"/>
            </p:cNvSpPr>
            <p:nvPr/>
          </p:nvSpPr>
          <p:spPr bwMode="auto">
            <a:xfrm>
              <a:off x="5614988" y="1236664"/>
              <a:ext cx="512763" cy="482600"/>
            </a:xfrm>
            <a:custGeom>
              <a:avLst/>
              <a:gdLst>
                <a:gd name="T0" fmla="*/ 77 w 323"/>
                <a:gd name="T1" fmla="*/ 17 h 304"/>
                <a:gd name="T2" fmla="*/ 95 w 323"/>
                <a:gd name="T3" fmla="*/ 3 h 304"/>
                <a:gd name="T4" fmla="*/ 103 w 323"/>
                <a:gd name="T5" fmla="*/ 28 h 304"/>
                <a:gd name="T6" fmla="*/ 116 w 323"/>
                <a:gd name="T7" fmla="*/ 59 h 304"/>
                <a:gd name="T8" fmla="*/ 151 w 323"/>
                <a:gd name="T9" fmla="*/ 74 h 304"/>
                <a:gd name="T10" fmla="*/ 195 w 323"/>
                <a:gd name="T11" fmla="*/ 74 h 304"/>
                <a:gd name="T12" fmla="*/ 198 w 323"/>
                <a:gd name="T13" fmla="*/ 54 h 304"/>
                <a:gd name="T14" fmla="*/ 228 w 323"/>
                <a:gd name="T15" fmla="*/ 74 h 304"/>
                <a:gd name="T16" fmla="*/ 213 w 323"/>
                <a:gd name="T17" fmla="*/ 94 h 304"/>
                <a:gd name="T18" fmla="*/ 274 w 323"/>
                <a:gd name="T19" fmla="*/ 102 h 304"/>
                <a:gd name="T20" fmla="*/ 320 w 323"/>
                <a:gd name="T21" fmla="*/ 128 h 304"/>
                <a:gd name="T22" fmla="*/ 316 w 323"/>
                <a:gd name="T23" fmla="*/ 154 h 304"/>
                <a:gd name="T24" fmla="*/ 312 w 323"/>
                <a:gd name="T25" fmla="*/ 184 h 304"/>
                <a:gd name="T26" fmla="*/ 297 w 323"/>
                <a:gd name="T27" fmla="*/ 196 h 304"/>
                <a:gd name="T28" fmla="*/ 300 w 323"/>
                <a:gd name="T29" fmla="*/ 219 h 304"/>
                <a:gd name="T30" fmla="*/ 305 w 323"/>
                <a:gd name="T31" fmla="*/ 225 h 304"/>
                <a:gd name="T32" fmla="*/ 289 w 323"/>
                <a:gd name="T33" fmla="*/ 233 h 304"/>
                <a:gd name="T34" fmla="*/ 277 w 323"/>
                <a:gd name="T35" fmla="*/ 227 h 304"/>
                <a:gd name="T36" fmla="*/ 252 w 323"/>
                <a:gd name="T37" fmla="*/ 238 h 304"/>
                <a:gd name="T38" fmla="*/ 247 w 323"/>
                <a:gd name="T39" fmla="*/ 253 h 304"/>
                <a:gd name="T40" fmla="*/ 254 w 323"/>
                <a:gd name="T41" fmla="*/ 261 h 304"/>
                <a:gd name="T42" fmla="*/ 266 w 323"/>
                <a:gd name="T43" fmla="*/ 246 h 304"/>
                <a:gd name="T44" fmla="*/ 274 w 323"/>
                <a:gd name="T45" fmla="*/ 260 h 304"/>
                <a:gd name="T46" fmla="*/ 251 w 323"/>
                <a:gd name="T47" fmla="*/ 294 h 304"/>
                <a:gd name="T48" fmla="*/ 226 w 323"/>
                <a:gd name="T49" fmla="*/ 294 h 304"/>
                <a:gd name="T50" fmla="*/ 208 w 323"/>
                <a:gd name="T51" fmla="*/ 292 h 304"/>
                <a:gd name="T52" fmla="*/ 195 w 323"/>
                <a:gd name="T53" fmla="*/ 296 h 304"/>
                <a:gd name="T54" fmla="*/ 182 w 323"/>
                <a:gd name="T55" fmla="*/ 271 h 304"/>
                <a:gd name="T56" fmla="*/ 170 w 323"/>
                <a:gd name="T57" fmla="*/ 245 h 304"/>
                <a:gd name="T58" fmla="*/ 159 w 323"/>
                <a:gd name="T59" fmla="*/ 248 h 304"/>
                <a:gd name="T60" fmla="*/ 139 w 323"/>
                <a:gd name="T61" fmla="*/ 263 h 304"/>
                <a:gd name="T62" fmla="*/ 136 w 323"/>
                <a:gd name="T63" fmla="*/ 245 h 304"/>
                <a:gd name="T64" fmla="*/ 119 w 323"/>
                <a:gd name="T65" fmla="*/ 220 h 304"/>
                <a:gd name="T66" fmla="*/ 90 w 323"/>
                <a:gd name="T67" fmla="*/ 199 h 304"/>
                <a:gd name="T68" fmla="*/ 46 w 323"/>
                <a:gd name="T69" fmla="*/ 179 h 304"/>
                <a:gd name="T70" fmla="*/ 39 w 323"/>
                <a:gd name="T71" fmla="*/ 163 h 304"/>
                <a:gd name="T72" fmla="*/ 44 w 323"/>
                <a:gd name="T73" fmla="*/ 138 h 304"/>
                <a:gd name="T74" fmla="*/ 31 w 323"/>
                <a:gd name="T75" fmla="*/ 146 h 304"/>
                <a:gd name="T76" fmla="*/ 14 w 323"/>
                <a:gd name="T77" fmla="*/ 153 h 304"/>
                <a:gd name="T78" fmla="*/ 0 w 323"/>
                <a:gd name="T79" fmla="*/ 128 h 304"/>
                <a:gd name="T80" fmla="*/ 13 w 323"/>
                <a:gd name="T81" fmla="*/ 109 h 304"/>
                <a:gd name="T82" fmla="*/ 41 w 323"/>
                <a:gd name="T83" fmla="*/ 107 h 304"/>
                <a:gd name="T84" fmla="*/ 42 w 323"/>
                <a:gd name="T85" fmla="*/ 122 h 304"/>
                <a:gd name="T86" fmla="*/ 77 w 323"/>
                <a:gd name="T87" fmla="*/ 120 h 304"/>
                <a:gd name="T88" fmla="*/ 90 w 323"/>
                <a:gd name="T89" fmla="*/ 104 h 304"/>
                <a:gd name="T90" fmla="*/ 77 w 323"/>
                <a:gd name="T91" fmla="*/ 97 h 304"/>
                <a:gd name="T92" fmla="*/ 65 w 323"/>
                <a:gd name="T93" fmla="*/ 79 h 304"/>
                <a:gd name="T94" fmla="*/ 36 w 323"/>
                <a:gd name="T95" fmla="*/ 74 h 304"/>
                <a:gd name="T96" fmla="*/ 42 w 323"/>
                <a:gd name="T97" fmla="*/ 58 h 304"/>
                <a:gd name="T98" fmla="*/ 47 w 323"/>
                <a:gd name="T99" fmla="*/ 40 h 304"/>
                <a:gd name="T100" fmla="*/ 31 w 323"/>
                <a:gd name="T101" fmla="*/ 30 h 304"/>
                <a:gd name="T102" fmla="*/ 216 w 323"/>
                <a:gd name="T103" fmla="*/ 199 h 304"/>
                <a:gd name="T104" fmla="*/ 223 w 323"/>
                <a:gd name="T105" fmla="*/ 184 h 304"/>
                <a:gd name="T106" fmla="*/ 205 w 323"/>
                <a:gd name="T107" fmla="*/ 177 h 304"/>
                <a:gd name="T108" fmla="*/ 164 w 323"/>
                <a:gd name="T109" fmla="*/ 168 h 304"/>
                <a:gd name="T110" fmla="*/ 142 w 323"/>
                <a:gd name="T111" fmla="*/ 168 h 304"/>
                <a:gd name="T112" fmla="*/ 133 w 323"/>
                <a:gd name="T113" fmla="*/ 189 h 304"/>
                <a:gd name="T114" fmla="*/ 160 w 323"/>
                <a:gd name="T115" fmla="*/ 219 h 304"/>
                <a:gd name="T116" fmla="*/ 185 w 323"/>
                <a:gd name="T117" fmla="*/ 219 h 304"/>
                <a:gd name="T118" fmla="*/ 211 w 323"/>
                <a:gd name="T119" fmla="*/ 227 h 304"/>
                <a:gd name="T120" fmla="*/ 234 w 323"/>
                <a:gd name="T121" fmla="*/ 228 h 304"/>
                <a:gd name="T122" fmla="*/ 226 w 323"/>
                <a:gd name="T123" fmla="*/ 219 h 304"/>
                <a:gd name="T124" fmla="*/ 208 w 323"/>
                <a:gd name="T125" fmla="*/ 21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304">
                  <a:moveTo>
                    <a:pt x="41" y="12"/>
                  </a:moveTo>
                  <a:lnTo>
                    <a:pt x="57" y="22"/>
                  </a:lnTo>
                  <a:lnTo>
                    <a:pt x="57" y="22"/>
                  </a:lnTo>
                  <a:lnTo>
                    <a:pt x="65" y="23"/>
                  </a:lnTo>
                  <a:lnTo>
                    <a:pt x="72" y="22"/>
                  </a:lnTo>
                  <a:lnTo>
                    <a:pt x="77" y="17"/>
                  </a:lnTo>
                  <a:lnTo>
                    <a:pt x="80" y="12"/>
                  </a:lnTo>
                  <a:lnTo>
                    <a:pt x="83" y="7"/>
                  </a:lnTo>
                  <a:lnTo>
                    <a:pt x="87" y="2"/>
                  </a:lnTo>
                  <a:lnTo>
                    <a:pt x="90" y="0"/>
                  </a:lnTo>
                  <a:lnTo>
                    <a:pt x="95" y="3"/>
                  </a:lnTo>
                  <a:lnTo>
                    <a:pt x="95" y="3"/>
                  </a:lnTo>
                  <a:lnTo>
                    <a:pt x="103" y="8"/>
                  </a:lnTo>
                  <a:lnTo>
                    <a:pt x="105" y="13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5" y="23"/>
                  </a:lnTo>
                  <a:lnTo>
                    <a:pt x="103" y="28"/>
                  </a:lnTo>
                  <a:lnTo>
                    <a:pt x="101" y="33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5" y="44"/>
                  </a:lnTo>
                  <a:lnTo>
                    <a:pt x="110" y="53"/>
                  </a:lnTo>
                  <a:lnTo>
                    <a:pt x="116" y="59"/>
                  </a:lnTo>
                  <a:lnTo>
                    <a:pt x="124" y="63"/>
                  </a:lnTo>
                  <a:lnTo>
                    <a:pt x="124" y="63"/>
                  </a:lnTo>
                  <a:lnTo>
                    <a:pt x="133" y="66"/>
                  </a:lnTo>
                  <a:lnTo>
                    <a:pt x="137" y="67"/>
                  </a:lnTo>
                  <a:lnTo>
                    <a:pt x="151" y="74"/>
                  </a:lnTo>
                  <a:lnTo>
                    <a:pt x="151" y="74"/>
                  </a:lnTo>
                  <a:lnTo>
                    <a:pt x="159" y="76"/>
                  </a:lnTo>
                  <a:lnTo>
                    <a:pt x="169" y="76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2" y="76"/>
                  </a:lnTo>
                  <a:lnTo>
                    <a:pt x="195" y="74"/>
                  </a:lnTo>
                  <a:lnTo>
                    <a:pt x="197" y="72"/>
                  </a:lnTo>
                  <a:lnTo>
                    <a:pt x="197" y="69"/>
                  </a:lnTo>
                  <a:lnTo>
                    <a:pt x="197" y="69"/>
                  </a:lnTo>
                  <a:lnTo>
                    <a:pt x="195" y="63"/>
                  </a:lnTo>
                  <a:lnTo>
                    <a:pt x="195" y="58"/>
                  </a:lnTo>
                  <a:lnTo>
                    <a:pt x="198" y="54"/>
                  </a:lnTo>
                  <a:lnTo>
                    <a:pt x="203" y="51"/>
                  </a:lnTo>
                  <a:lnTo>
                    <a:pt x="231" y="49"/>
                  </a:lnTo>
                  <a:lnTo>
                    <a:pt x="233" y="58"/>
                  </a:lnTo>
                  <a:lnTo>
                    <a:pt x="233" y="58"/>
                  </a:lnTo>
                  <a:lnTo>
                    <a:pt x="231" y="67"/>
                  </a:lnTo>
                  <a:lnTo>
                    <a:pt x="228" y="74"/>
                  </a:lnTo>
                  <a:lnTo>
                    <a:pt x="221" y="81"/>
                  </a:lnTo>
                  <a:lnTo>
                    <a:pt x="215" y="86"/>
                  </a:lnTo>
                  <a:lnTo>
                    <a:pt x="215" y="86"/>
                  </a:lnTo>
                  <a:lnTo>
                    <a:pt x="211" y="89"/>
                  </a:lnTo>
                  <a:lnTo>
                    <a:pt x="210" y="92"/>
                  </a:lnTo>
                  <a:lnTo>
                    <a:pt x="213" y="94"/>
                  </a:lnTo>
                  <a:lnTo>
                    <a:pt x="216" y="95"/>
                  </a:lnTo>
                  <a:lnTo>
                    <a:pt x="226" y="99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52" y="100"/>
                  </a:lnTo>
                  <a:lnTo>
                    <a:pt x="274" y="102"/>
                  </a:lnTo>
                  <a:lnTo>
                    <a:pt x="282" y="104"/>
                  </a:lnTo>
                  <a:lnTo>
                    <a:pt x="292" y="109"/>
                  </a:lnTo>
                  <a:lnTo>
                    <a:pt x="298" y="113"/>
                  </a:lnTo>
                  <a:lnTo>
                    <a:pt x="305" y="122"/>
                  </a:lnTo>
                  <a:lnTo>
                    <a:pt x="320" y="128"/>
                  </a:lnTo>
                  <a:lnTo>
                    <a:pt x="320" y="128"/>
                  </a:lnTo>
                  <a:lnTo>
                    <a:pt x="321" y="132"/>
                  </a:lnTo>
                  <a:lnTo>
                    <a:pt x="321" y="132"/>
                  </a:lnTo>
                  <a:lnTo>
                    <a:pt x="323" y="138"/>
                  </a:lnTo>
                  <a:lnTo>
                    <a:pt x="321" y="145"/>
                  </a:lnTo>
                  <a:lnTo>
                    <a:pt x="320" y="150"/>
                  </a:lnTo>
                  <a:lnTo>
                    <a:pt x="316" y="154"/>
                  </a:lnTo>
                  <a:lnTo>
                    <a:pt x="313" y="159"/>
                  </a:lnTo>
                  <a:lnTo>
                    <a:pt x="312" y="164"/>
                  </a:lnTo>
                  <a:lnTo>
                    <a:pt x="310" y="171"/>
                  </a:lnTo>
                  <a:lnTo>
                    <a:pt x="312" y="177"/>
                  </a:lnTo>
                  <a:lnTo>
                    <a:pt x="312" y="177"/>
                  </a:lnTo>
                  <a:lnTo>
                    <a:pt x="312" y="184"/>
                  </a:lnTo>
                  <a:lnTo>
                    <a:pt x="310" y="189"/>
                  </a:lnTo>
                  <a:lnTo>
                    <a:pt x="307" y="191"/>
                  </a:lnTo>
                  <a:lnTo>
                    <a:pt x="300" y="192"/>
                  </a:lnTo>
                  <a:lnTo>
                    <a:pt x="300" y="192"/>
                  </a:lnTo>
                  <a:lnTo>
                    <a:pt x="298" y="194"/>
                  </a:lnTo>
                  <a:lnTo>
                    <a:pt x="297" y="196"/>
                  </a:lnTo>
                  <a:lnTo>
                    <a:pt x="297" y="200"/>
                  </a:lnTo>
                  <a:lnTo>
                    <a:pt x="297" y="209"/>
                  </a:lnTo>
                  <a:lnTo>
                    <a:pt x="298" y="214"/>
                  </a:lnTo>
                  <a:lnTo>
                    <a:pt x="298" y="214"/>
                  </a:lnTo>
                  <a:lnTo>
                    <a:pt x="298" y="217"/>
                  </a:lnTo>
                  <a:lnTo>
                    <a:pt x="300" y="219"/>
                  </a:lnTo>
                  <a:lnTo>
                    <a:pt x="303" y="217"/>
                  </a:lnTo>
                  <a:lnTo>
                    <a:pt x="303" y="217"/>
                  </a:lnTo>
                  <a:lnTo>
                    <a:pt x="305" y="217"/>
                  </a:lnTo>
                  <a:lnTo>
                    <a:pt x="305" y="220"/>
                  </a:lnTo>
                  <a:lnTo>
                    <a:pt x="305" y="225"/>
                  </a:lnTo>
                  <a:lnTo>
                    <a:pt x="305" y="225"/>
                  </a:lnTo>
                  <a:lnTo>
                    <a:pt x="305" y="228"/>
                  </a:lnTo>
                  <a:lnTo>
                    <a:pt x="303" y="228"/>
                  </a:lnTo>
                  <a:lnTo>
                    <a:pt x="298" y="228"/>
                  </a:lnTo>
                  <a:lnTo>
                    <a:pt x="298" y="228"/>
                  </a:lnTo>
                  <a:lnTo>
                    <a:pt x="293" y="230"/>
                  </a:lnTo>
                  <a:lnTo>
                    <a:pt x="289" y="233"/>
                  </a:lnTo>
                  <a:lnTo>
                    <a:pt x="289" y="233"/>
                  </a:lnTo>
                  <a:lnTo>
                    <a:pt x="284" y="235"/>
                  </a:lnTo>
                  <a:lnTo>
                    <a:pt x="280" y="233"/>
                  </a:lnTo>
                  <a:lnTo>
                    <a:pt x="279" y="230"/>
                  </a:lnTo>
                  <a:lnTo>
                    <a:pt x="277" y="227"/>
                  </a:lnTo>
                  <a:lnTo>
                    <a:pt x="277" y="227"/>
                  </a:lnTo>
                  <a:lnTo>
                    <a:pt x="274" y="223"/>
                  </a:lnTo>
                  <a:lnTo>
                    <a:pt x="270" y="223"/>
                  </a:lnTo>
                  <a:lnTo>
                    <a:pt x="267" y="225"/>
                  </a:lnTo>
                  <a:lnTo>
                    <a:pt x="264" y="227"/>
                  </a:lnTo>
                  <a:lnTo>
                    <a:pt x="257" y="233"/>
                  </a:lnTo>
                  <a:lnTo>
                    <a:pt x="252" y="238"/>
                  </a:lnTo>
                  <a:lnTo>
                    <a:pt x="252" y="238"/>
                  </a:lnTo>
                  <a:lnTo>
                    <a:pt x="247" y="240"/>
                  </a:lnTo>
                  <a:lnTo>
                    <a:pt x="246" y="241"/>
                  </a:lnTo>
                  <a:lnTo>
                    <a:pt x="244" y="243"/>
                  </a:lnTo>
                  <a:lnTo>
                    <a:pt x="244" y="243"/>
                  </a:lnTo>
                  <a:lnTo>
                    <a:pt x="247" y="253"/>
                  </a:lnTo>
                  <a:lnTo>
                    <a:pt x="247" y="253"/>
                  </a:lnTo>
                  <a:lnTo>
                    <a:pt x="251" y="255"/>
                  </a:lnTo>
                  <a:lnTo>
                    <a:pt x="252" y="255"/>
                  </a:lnTo>
                  <a:lnTo>
                    <a:pt x="254" y="256"/>
                  </a:lnTo>
                  <a:lnTo>
                    <a:pt x="254" y="256"/>
                  </a:lnTo>
                  <a:lnTo>
                    <a:pt x="254" y="261"/>
                  </a:lnTo>
                  <a:lnTo>
                    <a:pt x="254" y="263"/>
                  </a:lnTo>
                  <a:lnTo>
                    <a:pt x="254" y="263"/>
                  </a:lnTo>
                  <a:lnTo>
                    <a:pt x="254" y="263"/>
                  </a:lnTo>
                  <a:lnTo>
                    <a:pt x="259" y="260"/>
                  </a:lnTo>
                  <a:lnTo>
                    <a:pt x="261" y="255"/>
                  </a:lnTo>
                  <a:lnTo>
                    <a:pt x="266" y="246"/>
                  </a:lnTo>
                  <a:lnTo>
                    <a:pt x="266" y="246"/>
                  </a:lnTo>
                  <a:lnTo>
                    <a:pt x="267" y="246"/>
                  </a:lnTo>
                  <a:lnTo>
                    <a:pt x="269" y="248"/>
                  </a:lnTo>
                  <a:lnTo>
                    <a:pt x="272" y="251"/>
                  </a:lnTo>
                  <a:lnTo>
                    <a:pt x="272" y="251"/>
                  </a:lnTo>
                  <a:lnTo>
                    <a:pt x="274" y="260"/>
                  </a:lnTo>
                  <a:lnTo>
                    <a:pt x="272" y="268"/>
                  </a:lnTo>
                  <a:lnTo>
                    <a:pt x="269" y="283"/>
                  </a:lnTo>
                  <a:lnTo>
                    <a:pt x="261" y="294"/>
                  </a:lnTo>
                  <a:lnTo>
                    <a:pt x="261" y="294"/>
                  </a:lnTo>
                  <a:lnTo>
                    <a:pt x="256" y="294"/>
                  </a:lnTo>
                  <a:lnTo>
                    <a:pt x="251" y="294"/>
                  </a:lnTo>
                  <a:lnTo>
                    <a:pt x="243" y="289"/>
                  </a:lnTo>
                  <a:lnTo>
                    <a:pt x="239" y="287"/>
                  </a:lnTo>
                  <a:lnTo>
                    <a:pt x="234" y="287"/>
                  </a:lnTo>
                  <a:lnTo>
                    <a:pt x="231" y="289"/>
                  </a:lnTo>
                  <a:lnTo>
                    <a:pt x="226" y="294"/>
                  </a:lnTo>
                  <a:lnTo>
                    <a:pt x="226" y="294"/>
                  </a:lnTo>
                  <a:lnTo>
                    <a:pt x="220" y="302"/>
                  </a:lnTo>
                  <a:lnTo>
                    <a:pt x="218" y="304"/>
                  </a:lnTo>
                  <a:lnTo>
                    <a:pt x="216" y="304"/>
                  </a:lnTo>
                  <a:lnTo>
                    <a:pt x="213" y="299"/>
                  </a:lnTo>
                  <a:lnTo>
                    <a:pt x="211" y="296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6" y="292"/>
                  </a:lnTo>
                  <a:lnTo>
                    <a:pt x="203" y="292"/>
                  </a:lnTo>
                  <a:lnTo>
                    <a:pt x="200" y="294"/>
                  </a:lnTo>
                  <a:lnTo>
                    <a:pt x="197" y="296"/>
                  </a:lnTo>
                  <a:lnTo>
                    <a:pt x="195" y="296"/>
                  </a:lnTo>
                  <a:lnTo>
                    <a:pt x="195" y="294"/>
                  </a:lnTo>
                  <a:lnTo>
                    <a:pt x="195" y="294"/>
                  </a:lnTo>
                  <a:lnTo>
                    <a:pt x="190" y="287"/>
                  </a:lnTo>
                  <a:lnTo>
                    <a:pt x="187" y="283"/>
                  </a:lnTo>
                  <a:lnTo>
                    <a:pt x="183" y="278"/>
                  </a:lnTo>
                  <a:lnTo>
                    <a:pt x="182" y="271"/>
                  </a:lnTo>
                  <a:lnTo>
                    <a:pt x="182" y="255"/>
                  </a:lnTo>
                  <a:lnTo>
                    <a:pt x="182" y="255"/>
                  </a:lnTo>
                  <a:lnTo>
                    <a:pt x="182" y="251"/>
                  </a:lnTo>
                  <a:lnTo>
                    <a:pt x="179" y="250"/>
                  </a:lnTo>
                  <a:lnTo>
                    <a:pt x="174" y="248"/>
                  </a:lnTo>
                  <a:lnTo>
                    <a:pt x="170" y="245"/>
                  </a:lnTo>
                  <a:lnTo>
                    <a:pt x="170" y="245"/>
                  </a:lnTo>
                  <a:lnTo>
                    <a:pt x="167" y="241"/>
                  </a:lnTo>
                  <a:lnTo>
                    <a:pt x="164" y="241"/>
                  </a:lnTo>
                  <a:lnTo>
                    <a:pt x="160" y="243"/>
                  </a:lnTo>
                  <a:lnTo>
                    <a:pt x="159" y="248"/>
                  </a:lnTo>
                  <a:lnTo>
                    <a:pt x="159" y="248"/>
                  </a:lnTo>
                  <a:lnTo>
                    <a:pt x="156" y="253"/>
                  </a:lnTo>
                  <a:lnTo>
                    <a:pt x="151" y="260"/>
                  </a:lnTo>
                  <a:lnTo>
                    <a:pt x="144" y="264"/>
                  </a:lnTo>
                  <a:lnTo>
                    <a:pt x="142" y="264"/>
                  </a:lnTo>
                  <a:lnTo>
                    <a:pt x="139" y="263"/>
                  </a:lnTo>
                  <a:lnTo>
                    <a:pt x="139" y="263"/>
                  </a:lnTo>
                  <a:lnTo>
                    <a:pt x="137" y="260"/>
                  </a:lnTo>
                  <a:lnTo>
                    <a:pt x="137" y="255"/>
                  </a:lnTo>
                  <a:lnTo>
                    <a:pt x="139" y="250"/>
                  </a:lnTo>
                  <a:lnTo>
                    <a:pt x="141" y="245"/>
                  </a:lnTo>
                  <a:lnTo>
                    <a:pt x="141" y="245"/>
                  </a:lnTo>
                  <a:lnTo>
                    <a:pt x="136" y="245"/>
                  </a:lnTo>
                  <a:lnTo>
                    <a:pt x="136" y="243"/>
                  </a:lnTo>
                  <a:lnTo>
                    <a:pt x="136" y="237"/>
                  </a:lnTo>
                  <a:lnTo>
                    <a:pt x="128" y="233"/>
                  </a:lnTo>
                  <a:lnTo>
                    <a:pt x="124" y="228"/>
                  </a:lnTo>
                  <a:lnTo>
                    <a:pt x="119" y="220"/>
                  </a:lnTo>
                  <a:lnTo>
                    <a:pt x="119" y="220"/>
                  </a:lnTo>
                  <a:lnTo>
                    <a:pt x="115" y="210"/>
                  </a:lnTo>
                  <a:lnTo>
                    <a:pt x="115" y="210"/>
                  </a:lnTo>
                  <a:lnTo>
                    <a:pt x="106" y="207"/>
                  </a:lnTo>
                  <a:lnTo>
                    <a:pt x="98" y="204"/>
                  </a:lnTo>
                  <a:lnTo>
                    <a:pt x="90" y="199"/>
                  </a:lnTo>
                  <a:lnTo>
                    <a:pt x="90" y="199"/>
                  </a:lnTo>
                  <a:lnTo>
                    <a:pt x="83" y="194"/>
                  </a:lnTo>
                  <a:lnTo>
                    <a:pt x="77" y="187"/>
                  </a:lnTo>
                  <a:lnTo>
                    <a:pt x="69" y="179"/>
                  </a:lnTo>
                  <a:lnTo>
                    <a:pt x="69" y="179"/>
                  </a:lnTo>
                  <a:lnTo>
                    <a:pt x="60" y="179"/>
                  </a:lnTo>
                  <a:lnTo>
                    <a:pt x="46" y="179"/>
                  </a:lnTo>
                  <a:lnTo>
                    <a:pt x="46" y="168"/>
                  </a:lnTo>
                  <a:lnTo>
                    <a:pt x="46" y="168"/>
                  </a:lnTo>
                  <a:lnTo>
                    <a:pt x="46" y="166"/>
                  </a:lnTo>
                  <a:lnTo>
                    <a:pt x="42" y="166"/>
                  </a:lnTo>
                  <a:lnTo>
                    <a:pt x="39" y="163"/>
                  </a:lnTo>
                  <a:lnTo>
                    <a:pt x="39" y="163"/>
                  </a:lnTo>
                  <a:lnTo>
                    <a:pt x="41" y="158"/>
                  </a:lnTo>
                  <a:lnTo>
                    <a:pt x="44" y="151"/>
                  </a:lnTo>
                  <a:lnTo>
                    <a:pt x="52" y="140"/>
                  </a:lnTo>
                  <a:lnTo>
                    <a:pt x="52" y="140"/>
                  </a:lnTo>
                  <a:lnTo>
                    <a:pt x="52" y="140"/>
                  </a:lnTo>
                  <a:lnTo>
                    <a:pt x="44" y="138"/>
                  </a:lnTo>
                  <a:lnTo>
                    <a:pt x="44" y="138"/>
                  </a:lnTo>
                  <a:lnTo>
                    <a:pt x="41" y="138"/>
                  </a:lnTo>
                  <a:lnTo>
                    <a:pt x="39" y="140"/>
                  </a:lnTo>
                  <a:lnTo>
                    <a:pt x="34" y="143"/>
                  </a:lnTo>
                  <a:lnTo>
                    <a:pt x="34" y="143"/>
                  </a:lnTo>
                  <a:lnTo>
                    <a:pt x="31" y="146"/>
                  </a:lnTo>
                  <a:lnTo>
                    <a:pt x="26" y="148"/>
                  </a:lnTo>
                  <a:lnTo>
                    <a:pt x="26" y="148"/>
                  </a:lnTo>
                  <a:lnTo>
                    <a:pt x="21" y="153"/>
                  </a:lnTo>
                  <a:lnTo>
                    <a:pt x="18" y="154"/>
                  </a:lnTo>
                  <a:lnTo>
                    <a:pt x="14" y="153"/>
                  </a:lnTo>
                  <a:lnTo>
                    <a:pt x="14" y="153"/>
                  </a:lnTo>
                  <a:lnTo>
                    <a:pt x="11" y="145"/>
                  </a:lnTo>
                  <a:lnTo>
                    <a:pt x="9" y="141"/>
                  </a:lnTo>
                  <a:lnTo>
                    <a:pt x="6" y="138"/>
                  </a:lnTo>
                  <a:lnTo>
                    <a:pt x="6" y="138"/>
                  </a:lnTo>
                  <a:lnTo>
                    <a:pt x="1" y="133"/>
                  </a:lnTo>
                  <a:lnTo>
                    <a:pt x="0" y="128"/>
                  </a:lnTo>
                  <a:lnTo>
                    <a:pt x="3" y="125"/>
                  </a:lnTo>
                  <a:lnTo>
                    <a:pt x="8" y="120"/>
                  </a:lnTo>
                  <a:lnTo>
                    <a:pt x="8" y="120"/>
                  </a:lnTo>
                  <a:lnTo>
                    <a:pt x="11" y="113"/>
                  </a:lnTo>
                  <a:lnTo>
                    <a:pt x="13" y="109"/>
                  </a:lnTo>
                  <a:lnTo>
                    <a:pt x="13" y="109"/>
                  </a:lnTo>
                  <a:lnTo>
                    <a:pt x="14" y="104"/>
                  </a:lnTo>
                  <a:lnTo>
                    <a:pt x="18" y="102"/>
                  </a:lnTo>
                  <a:lnTo>
                    <a:pt x="23" y="104"/>
                  </a:lnTo>
                  <a:lnTo>
                    <a:pt x="23" y="104"/>
                  </a:lnTo>
                  <a:lnTo>
                    <a:pt x="32" y="105"/>
                  </a:lnTo>
                  <a:lnTo>
                    <a:pt x="41" y="107"/>
                  </a:lnTo>
                  <a:lnTo>
                    <a:pt x="41" y="107"/>
                  </a:lnTo>
                  <a:lnTo>
                    <a:pt x="41" y="110"/>
                  </a:lnTo>
                  <a:lnTo>
                    <a:pt x="41" y="115"/>
                  </a:lnTo>
                  <a:lnTo>
                    <a:pt x="41" y="118"/>
                  </a:lnTo>
                  <a:lnTo>
                    <a:pt x="42" y="122"/>
                  </a:lnTo>
                  <a:lnTo>
                    <a:pt x="42" y="122"/>
                  </a:lnTo>
                  <a:lnTo>
                    <a:pt x="49" y="127"/>
                  </a:lnTo>
                  <a:lnTo>
                    <a:pt x="55" y="130"/>
                  </a:lnTo>
                  <a:lnTo>
                    <a:pt x="55" y="130"/>
                  </a:lnTo>
                  <a:lnTo>
                    <a:pt x="62" y="128"/>
                  </a:lnTo>
                  <a:lnTo>
                    <a:pt x="70" y="125"/>
                  </a:lnTo>
                  <a:lnTo>
                    <a:pt x="77" y="120"/>
                  </a:lnTo>
                  <a:lnTo>
                    <a:pt x="80" y="117"/>
                  </a:lnTo>
                  <a:lnTo>
                    <a:pt x="80" y="117"/>
                  </a:lnTo>
                  <a:lnTo>
                    <a:pt x="88" y="110"/>
                  </a:lnTo>
                  <a:lnTo>
                    <a:pt x="92" y="105"/>
                  </a:lnTo>
                  <a:lnTo>
                    <a:pt x="92" y="104"/>
                  </a:lnTo>
                  <a:lnTo>
                    <a:pt x="90" y="104"/>
                  </a:lnTo>
                  <a:lnTo>
                    <a:pt x="90" y="104"/>
                  </a:lnTo>
                  <a:lnTo>
                    <a:pt x="90" y="102"/>
                  </a:lnTo>
                  <a:lnTo>
                    <a:pt x="87" y="100"/>
                  </a:lnTo>
                  <a:lnTo>
                    <a:pt x="82" y="99"/>
                  </a:lnTo>
                  <a:lnTo>
                    <a:pt x="82" y="99"/>
                  </a:lnTo>
                  <a:lnTo>
                    <a:pt x="77" y="97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0" y="84"/>
                  </a:lnTo>
                  <a:lnTo>
                    <a:pt x="69" y="81"/>
                  </a:lnTo>
                  <a:lnTo>
                    <a:pt x="67" y="79"/>
                  </a:lnTo>
                  <a:lnTo>
                    <a:pt x="65" y="79"/>
                  </a:lnTo>
                  <a:lnTo>
                    <a:pt x="65" y="79"/>
                  </a:lnTo>
                  <a:lnTo>
                    <a:pt x="59" y="81"/>
                  </a:lnTo>
                  <a:lnTo>
                    <a:pt x="52" y="79"/>
                  </a:lnTo>
                  <a:lnTo>
                    <a:pt x="52" y="79"/>
                  </a:lnTo>
                  <a:lnTo>
                    <a:pt x="42" y="76"/>
                  </a:lnTo>
                  <a:lnTo>
                    <a:pt x="36" y="74"/>
                  </a:lnTo>
                  <a:lnTo>
                    <a:pt x="34" y="72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41" y="67"/>
                  </a:lnTo>
                  <a:lnTo>
                    <a:pt x="42" y="64"/>
                  </a:lnTo>
                  <a:lnTo>
                    <a:pt x="42" y="58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42" y="48"/>
                  </a:lnTo>
                  <a:lnTo>
                    <a:pt x="44" y="44"/>
                  </a:lnTo>
                  <a:lnTo>
                    <a:pt x="47" y="41"/>
                  </a:lnTo>
                  <a:lnTo>
                    <a:pt x="47" y="40"/>
                  </a:lnTo>
                  <a:lnTo>
                    <a:pt x="47" y="40"/>
                  </a:lnTo>
                  <a:lnTo>
                    <a:pt x="37" y="36"/>
                  </a:lnTo>
                  <a:lnTo>
                    <a:pt x="32" y="35"/>
                  </a:lnTo>
                  <a:lnTo>
                    <a:pt x="31" y="31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2" y="25"/>
                  </a:lnTo>
                  <a:lnTo>
                    <a:pt x="36" y="20"/>
                  </a:lnTo>
                  <a:lnTo>
                    <a:pt x="39" y="15"/>
                  </a:lnTo>
                  <a:lnTo>
                    <a:pt x="41" y="12"/>
                  </a:lnTo>
                  <a:lnTo>
                    <a:pt x="41" y="12"/>
                  </a:lnTo>
                  <a:close/>
                  <a:moveTo>
                    <a:pt x="216" y="199"/>
                  </a:moveTo>
                  <a:lnTo>
                    <a:pt x="216" y="199"/>
                  </a:lnTo>
                  <a:lnTo>
                    <a:pt x="220" y="196"/>
                  </a:lnTo>
                  <a:lnTo>
                    <a:pt x="221" y="192"/>
                  </a:lnTo>
                  <a:lnTo>
                    <a:pt x="221" y="187"/>
                  </a:lnTo>
                  <a:lnTo>
                    <a:pt x="223" y="184"/>
                  </a:lnTo>
                  <a:lnTo>
                    <a:pt x="223" y="184"/>
                  </a:lnTo>
                  <a:lnTo>
                    <a:pt x="220" y="184"/>
                  </a:lnTo>
                  <a:lnTo>
                    <a:pt x="215" y="184"/>
                  </a:lnTo>
                  <a:lnTo>
                    <a:pt x="215" y="184"/>
                  </a:lnTo>
                  <a:lnTo>
                    <a:pt x="210" y="182"/>
                  </a:lnTo>
                  <a:lnTo>
                    <a:pt x="208" y="179"/>
                  </a:lnTo>
                  <a:lnTo>
                    <a:pt x="205" y="177"/>
                  </a:lnTo>
                  <a:lnTo>
                    <a:pt x="198" y="177"/>
                  </a:lnTo>
                  <a:lnTo>
                    <a:pt x="198" y="177"/>
                  </a:lnTo>
                  <a:lnTo>
                    <a:pt x="190" y="176"/>
                  </a:lnTo>
                  <a:lnTo>
                    <a:pt x="182" y="174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57" y="166"/>
                  </a:lnTo>
                  <a:lnTo>
                    <a:pt x="151" y="163"/>
                  </a:lnTo>
                  <a:lnTo>
                    <a:pt x="149" y="161"/>
                  </a:lnTo>
                  <a:lnTo>
                    <a:pt x="146" y="163"/>
                  </a:lnTo>
                  <a:lnTo>
                    <a:pt x="144" y="164"/>
                  </a:lnTo>
                  <a:lnTo>
                    <a:pt x="142" y="168"/>
                  </a:lnTo>
                  <a:lnTo>
                    <a:pt x="142" y="168"/>
                  </a:lnTo>
                  <a:lnTo>
                    <a:pt x="137" y="177"/>
                  </a:lnTo>
                  <a:lnTo>
                    <a:pt x="131" y="186"/>
                  </a:lnTo>
                  <a:lnTo>
                    <a:pt x="131" y="186"/>
                  </a:lnTo>
                  <a:lnTo>
                    <a:pt x="131" y="187"/>
                  </a:lnTo>
                  <a:lnTo>
                    <a:pt x="133" y="189"/>
                  </a:lnTo>
                  <a:lnTo>
                    <a:pt x="137" y="194"/>
                  </a:lnTo>
                  <a:lnTo>
                    <a:pt x="147" y="204"/>
                  </a:lnTo>
                  <a:lnTo>
                    <a:pt x="147" y="204"/>
                  </a:lnTo>
                  <a:lnTo>
                    <a:pt x="154" y="212"/>
                  </a:lnTo>
                  <a:lnTo>
                    <a:pt x="157" y="217"/>
                  </a:lnTo>
                  <a:lnTo>
                    <a:pt x="160" y="219"/>
                  </a:lnTo>
                  <a:lnTo>
                    <a:pt x="160" y="219"/>
                  </a:lnTo>
                  <a:lnTo>
                    <a:pt x="165" y="222"/>
                  </a:lnTo>
                  <a:lnTo>
                    <a:pt x="169" y="222"/>
                  </a:lnTo>
                  <a:lnTo>
                    <a:pt x="179" y="220"/>
                  </a:lnTo>
                  <a:lnTo>
                    <a:pt x="179" y="220"/>
                  </a:lnTo>
                  <a:lnTo>
                    <a:pt x="185" y="219"/>
                  </a:lnTo>
                  <a:lnTo>
                    <a:pt x="190" y="222"/>
                  </a:lnTo>
                  <a:lnTo>
                    <a:pt x="193" y="225"/>
                  </a:lnTo>
                  <a:lnTo>
                    <a:pt x="200" y="227"/>
                  </a:lnTo>
                  <a:lnTo>
                    <a:pt x="200" y="227"/>
                  </a:lnTo>
                  <a:lnTo>
                    <a:pt x="205" y="228"/>
                  </a:lnTo>
                  <a:lnTo>
                    <a:pt x="211" y="227"/>
                  </a:lnTo>
                  <a:lnTo>
                    <a:pt x="218" y="227"/>
                  </a:lnTo>
                  <a:lnTo>
                    <a:pt x="223" y="228"/>
                  </a:lnTo>
                  <a:lnTo>
                    <a:pt x="223" y="228"/>
                  </a:lnTo>
                  <a:lnTo>
                    <a:pt x="229" y="230"/>
                  </a:lnTo>
                  <a:lnTo>
                    <a:pt x="233" y="230"/>
                  </a:lnTo>
                  <a:lnTo>
                    <a:pt x="234" y="228"/>
                  </a:lnTo>
                  <a:lnTo>
                    <a:pt x="234" y="228"/>
                  </a:lnTo>
                  <a:lnTo>
                    <a:pt x="233" y="214"/>
                  </a:lnTo>
                  <a:lnTo>
                    <a:pt x="233" y="214"/>
                  </a:lnTo>
                  <a:lnTo>
                    <a:pt x="231" y="214"/>
                  </a:lnTo>
                  <a:lnTo>
                    <a:pt x="229" y="215"/>
                  </a:lnTo>
                  <a:lnTo>
                    <a:pt x="226" y="219"/>
                  </a:lnTo>
                  <a:lnTo>
                    <a:pt x="226" y="219"/>
                  </a:lnTo>
                  <a:lnTo>
                    <a:pt x="218" y="219"/>
                  </a:lnTo>
                  <a:lnTo>
                    <a:pt x="215" y="219"/>
                  </a:lnTo>
                  <a:lnTo>
                    <a:pt x="211" y="217"/>
                  </a:lnTo>
                  <a:lnTo>
                    <a:pt x="208" y="214"/>
                  </a:lnTo>
                  <a:lnTo>
                    <a:pt x="208" y="210"/>
                  </a:lnTo>
                  <a:lnTo>
                    <a:pt x="208" y="207"/>
                  </a:lnTo>
                  <a:lnTo>
                    <a:pt x="211" y="202"/>
                  </a:lnTo>
                  <a:lnTo>
                    <a:pt x="216" y="199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Freeform 70"/>
            <p:cNvSpPr>
              <a:spLocks noEditPoints="1"/>
            </p:cNvSpPr>
            <p:nvPr/>
          </p:nvSpPr>
          <p:spPr bwMode="auto">
            <a:xfrm>
              <a:off x="4848225" y="1023939"/>
              <a:ext cx="833438" cy="500063"/>
            </a:xfrm>
            <a:custGeom>
              <a:avLst/>
              <a:gdLst>
                <a:gd name="T0" fmla="*/ 492 w 525"/>
                <a:gd name="T1" fmla="*/ 106 h 315"/>
                <a:gd name="T2" fmla="*/ 478 w 525"/>
                <a:gd name="T3" fmla="*/ 108 h 315"/>
                <a:gd name="T4" fmla="*/ 479 w 525"/>
                <a:gd name="T5" fmla="*/ 123 h 315"/>
                <a:gd name="T6" fmla="*/ 2 w 525"/>
                <a:gd name="T7" fmla="*/ 139 h 315"/>
                <a:gd name="T8" fmla="*/ 0 w 525"/>
                <a:gd name="T9" fmla="*/ 162 h 315"/>
                <a:gd name="T10" fmla="*/ 20 w 525"/>
                <a:gd name="T11" fmla="*/ 180 h 315"/>
                <a:gd name="T12" fmla="*/ 36 w 525"/>
                <a:gd name="T13" fmla="*/ 206 h 315"/>
                <a:gd name="T14" fmla="*/ 52 w 525"/>
                <a:gd name="T15" fmla="*/ 206 h 315"/>
                <a:gd name="T16" fmla="*/ 80 w 525"/>
                <a:gd name="T17" fmla="*/ 203 h 315"/>
                <a:gd name="T18" fmla="*/ 98 w 525"/>
                <a:gd name="T19" fmla="*/ 197 h 315"/>
                <a:gd name="T20" fmla="*/ 116 w 525"/>
                <a:gd name="T21" fmla="*/ 195 h 315"/>
                <a:gd name="T22" fmla="*/ 144 w 525"/>
                <a:gd name="T23" fmla="*/ 206 h 315"/>
                <a:gd name="T24" fmla="*/ 180 w 525"/>
                <a:gd name="T25" fmla="*/ 229 h 315"/>
                <a:gd name="T26" fmla="*/ 192 w 525"/>
                <a:gd name="T27" fmla="*/ 267 h 315"/>
                <a:gd name="T28" fmla="*/ 203 w 525"/>
                <a:gd name="T29" fmla="*/ 285 h 315"/>
                <a:gd name="T30" fmla="*/ 222 w 525"/>
                <a:gd name="T31" fmla="*/ 305 h 315"/>
                <a:gd name="T32" fmla="*/ 236 w 525"/>
                <a:gd name="T33" fmla="*/ 311 h 315"/>
                <a:gd name="T34" fmla="*/ 254 w 525"/>
                <a:gd name="T35" fmla="*/ 298 h 315"/>
                <a:gd name="T36" fmla="*/ 263 w 525"/>
                <a:gd name="T37" fmla="*/ 300 h 315"/>
                <a:gd name="T38" fmla="*/ 287 w 525"/>
                <a:gd name="T39" fmla="*/ 307 h 315"/>
                <a:gd name="T40" fmla="*/ 310 w 525"/>
                <a:gd name="T41" fmla="*/ 303 h 315"/>
                <a:gd name="T42" fmla="*/ 315 w 525"/>
                <a:gd name="T43" fmla="*/ 284 h 315"/>
                <a:gd name="T44" fmla="*/ 309 w 525"/>
                <a:gd name="T45" fmla="*/ 264 h 315"/>
                <a:gd name="T46" fmla="*/ 299 w 525"/>
                <a:gd name="T47" fmla="*/ 275 h 315"/>
                <a:gd name="T48" fmla="*/ 290 w 525"/>
                <a:gd name="T49" fmla="*/ 264 h 315"/>
                <a:gd name="T50" fmla="*/ 297 w 525"/>
                <a:gd name="T51" fmla="*/ 257 h 315"/>
                <a:gd name="T52" fmla="*/ 309 w 525"/>
                <a:gd name="T53" fmla="*/ 239 h 315"/>
                <a:gd name="T54" fmla="*/ 289 w 525"/>
                <a:gd name="T55" fmla="*/ 249 h 315"/>
                <a:gd name="T56" fmla="*/ 266 w 525"/>
                <a:gd name="T57" fmla="*/ 239 h 315"/>
                <a:gd name="T58" fmla="*/ 284 w 525"/>
                <a:gd name="T59" fmla="*/ 211 h 315"/>
                <a:gd name="T60" fmla="*/ 330 w 525"/>
                <a:gd name="T61" fmla="*/ 183 h 315"/>
                <a:gd name="T62" fmla="*/ 359 w 525"/>
                <a:gd name="T63" fmla="*/ 154 h 315"/>
                <a:gd name="T64" fmla="*/ 384 w 525"/>
                <a:gd name="T65" fmla="*/ 144 h 315"/>
                <a:gd name="T66" fmla="*/ 415 w 525"/>
                <a:gd name="T67" fmla="*/ 157 h 315"/>
                <a:gd name="T68" fmla="*/ 437 w 525"/>
                <a:gd name="T69" fmla="*/ 142 h 315"/>
                <a:gd name="T70" fmla="*/ 435 w 525"/>
                <a:gd name="T71" fmla="*/ 118 h 315"/>
                <a:gd name="T72" fmla="*/ 448 w 525"/>
                <a:gd name="T73" fmla="*/ 108 h 315"/>
                <a:gd name="T74" fmla="*/ 466 w 525"/>
                <a:gd name="T75" fmla="*/ 90 h 315"/>
                <a:gd name="T76" fmla="*/ 494 w 525"/>
                <a:gd name="T77" fmla="*/ 88 h 315"/>
                <a:gd name="T78" fmla="*/ 509 w 525"/>
                <a:gd name="T79" fmla="*/ 95 h 315"/>
                <a:gd name="T80" fmla="*/ 522 w 525"/>
                <a:gd name="T81" fmla="*/ 88 h 315"/>
                <a:gd name="T82" fmla="*/ 517 w 525"/>
                <a:gd name="T83" fmla="*/ 60 h 315"/>
                <a:gd name="T84" fmla="*/ 492 w 525"/>
                <a:gd name="T85" fmla="*/ 44 h 315"/>
                <a:gd name="T86" fmla="*/ 442 w 525"/>
                <a:gd name="T87" fmla="*/ 36 h 315"/>
                <a:gd name="T88" fmla="*/ 423 w 525"/>
                <a:gd name="T89" fmla="*/ 14 h 315"/>
                <a:gd name="T90" fmla="*/ 399 w 525"/>
                <a:gd name="T91" fmla="*/ 0 h 315"/>
                <a:gd name="T92" fmla="*/ 350 w 525"/>
                <a:gd name="T93" fmla="*/ 19 h 315"/>
                <a:gd name="T94" fmla="*/ 323 w 525"/>
                <a:gd name="T95" fmla="*/ 37 h 315"/>
                <a:gd name="T96" fmla="*/ 325 w 525"/>
                <a:gd name="T97" fmla="*/ 19 h 315"/>
                <a:gd name="T98" fmla="*/ 292 w 525"/>
                <a:gd name="T99" fmla="*/ 18 h 315"/>
                <a:gd name="T100" fmla="*/ 268 w 525"/>
                <a:gd name="T101" fmla="*/ 29 h 315"/>
                <a:gd name="T102" fmla="*/ 185 w 525"/>
                <a:gd name="T103" fmla="*/ 52 h 315"/>
                <a:gd name="T104" fmla="*/ 151 w 525"/>
                <a:gd name="T105" fmla="*/ 47 h 315"/>
                <a:gd name="T106" fmla="*/ 98 w 525"/>
                <a:gd name="T107" fmla="*/ 72 h 315"/>
                <a:gd name="T108" fmla="*/ 95 w 525"/>
                <a:gd name="T109" fmla="*/ 101 h 315"/>
                <a:gd name="T110" fmla="*/ 75 w 525"/>
                <a:gd name="T111" fmla="*/ 91 h 315"/>
                <a:gd name="T112" fmla="*/ 49 w 525"/>
                <a:gd name="T113" fmla="*/ 103 h 315"/>
                <a:gd name="T114" fmla="*/ 39 w 525"/>
                <a:gd name="T115" fmla="*/ 12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5" h="315">
                  <a:moveTo>
                    <a:pt x="489" y="119"/>
                  </a:moveTo>
                  <a:lnTo>
                    <a:pt x="489" y="119"/>
                  </a:lnTo>
                  <a:lnTo>
                    <a:pt x="492" y="113"/>
                  </a:lnTo>
                  <a:lnTo>
                    <a:pt x="492" y="113"/>
                  </a:lnTo>
                  <a:lnTo>
                    <a:pt x="494" y="108"/>
                  </a:lnTo>
                  <a:lnTo>
                    <a:pt x="494" y="108"/>
                  </a:lnTo>
                  <a:lnTo>
                    <a:pt x="492" y="106"/>
                  </a:lnTo>
                  <a:lnTo>
                    <a:pt x="491" y="105"/>
                  </a:lnTo>
                  <a:lnTo>
                    <a:pt x="491" y="105"/>
                  </a:lnTo>
                  <a:lnTo>
                    <a:pt x="489" y="105"/>
                  </a:lnTo>
                  <a:lnTo>
                    <a:pt x="486" y="105"/>
                  </a:lnTo>
                  <a:lnTo>
                    <a:pt x="486" y="105"/>
                  </a:lnTo>
                  <a:lnTo>
                    <a:pt x="483" y="106"/>
                  </a:lnTo>
                  <a:lnTo>
                    <a:pt x="478" y="108"/>
                  </a:lnTo>
                  <a:lnTo>
                    <a:pt x="478" y="108"/>
                  </a:lnTo>
                  <a:lnTo>
                    <a:pt x="478" y="111"/>
                  </a:lnTo>
                  <a:lnTo>
                    <a:pt x="479" y="113"/>
                  </a:lnTo>
                  <a:lnTo>
                    <a:pt x="479" y="113"/>
                  </a:lnTo>
                  <a:lnTo>
                    <a:pt x="479" y="114"/>
                  </a:lnTo>
                  <a:lnTo>
                    <a:pt x="481" y="118"/>
                  </a:lnTo>
                  <a:lnTo>
                    <a:pt x="479" y="123"/>
                  </a:lnTo>
                  <a:lnTo>
                    <a:pt x="479" y="123"/>
                  </a:lnTo>
                  <a:lnTo>
                    <a:pt x="481" y="124"/>
                  </a:lnTo>
                  <a:lnTo>
                    <a:pt x="483" y="126"/>
                  </a:lnTo>
                  <a:lnTo>
                    <a:pt x="488" y="123"/>
                  </a:lnTo>
                  <a:lnTo>
                    <a:pt x="489" y="119"/>
                  </a:lnTo>
                  <a:close/>
                  <a:moveTo>
                    <a:pt x="2" y="139"/>
                  </a:moveTo>
                  <a:lnTo>
                    <a:pt x="2" y="139"/>
                  </a:lnTo>
                  <a:lnTo>
                    <a:pt x="3" y="146"/>
                  </a:lnTo>
                  <a:lnTo>
                    <a:pt x="5" y="149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2" y="154"/>
                  </a:lnTo>
                  <a:lnTo>
                    <a:pt x="0" y="159"/>
                  </a:lnTo>
                  <a:lnTo>
                    <a:pt x="0" y="162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6" y="174"/>
                  </a:lnTo>
                  <a:lnTo>
                    <a:pt x="6" y="174"/>
                  </a:lnTo>
                  <a:lnTo>
                    <a:pt x="13" y="177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25" y="187"/>
                  </a:lnTo>
                  <a:lnTo>
                    <a:pt x="33" y="192"/>
                  </a:lnTo>
                  <a:lnTo>
                    <a:pt x="33" y="192"/>
                  </a:lnTo>
                  <a:lnTo>
                    <a:pt x="34" y="193"/>
                  </a:lnTo>
                  <a:lnTo>
                    <a:pt x="34" y="195"/>
                  </a:lnTo>
                  <a:lnTo>
                    <a:pt x="34" y="201"/>
                  </a:lnTo>
                  <a:lnTo>
                    <a:pt x="36" y="206"/>
                  </a:lnTo>
                  <a:lnTo>
                    <a:pt x="36" y="208"/>
                  </a:lnTo>
                  <a:lnTo>
                    <a:pt x="39" y="208"/>
                  </a:lnTo>
                  <a:lnTo>
                    <a:pt x="39" y="208"/>
                  </a:lnTo>
                  <a:lnTo>
                    <a:pt x="44" y="208"/>
                  </a:lnTo>
                  <a:lnTo>
                    <a:pt x="49" y="206"/>
                  </a:lnTo>
                  <a:lnTo>
                    <a:pt x="49" y="206"/>
                  </a:lnTo>
                  <a:lnTo>
                    <a:pt x="52" y="206"/>
                  </a:lnTo>
                  <a:lnTo>
                    <a:pt x="57" y="206"/>
                  </a:lnTo>
                  <a:lnTo>
                    <a:pt x="61" y="208"/>
                  </a:lnTo>
                  <a:lnTo>
                    <a:pt x="67" y="206"/>
                  </a:lnTo>
                  <a:lnTo>
                    <a:pt x="67" y="206"/>
                  </a:lnTo>
                  <a:lnTo>
                    <a:pt x="74" y="201"/>
                  </a:lnTo>
                  <a:lnTo>
                    <a:pt x="77" y="201"/>
                  </a:lnTo>
                  <a:lnTo>
                    <a:pt x="80" y="203"/>
                  </a:lnTo>
                  <a:lnTo>
                    <a:pt x="80" y="203"/>
                  </a:lnTo>
                  <a:lnTo>
                    <a:pt x="85" y="205"/>
                  </a:lnTo>
                  <a:lnTo>
                    <a:pt x="89" y="206"/>
                  </a:lnTo>
                  <a:lnTo>
                    <a:pt x="92" y="205"/>
                  </a:lnTo>
                  <a:lnTo>
                    <a:pt x="93" y="203"/>
                  </a:lnTo>
                  <a:lnTo>
                    <a:pt x="97" y="198"/>
                  </a:lnTo>
                  <a:lnTo>
                    <a:pt x="98" y="197"/>
                  </a:lnTo>
                  <a:lnTo>
                    <a:pt x="102" y="197"/>
                  </a:lnTo>
                  <a:lnTo>
                    <a:pt x="102" y="197"/>
                  </a:lnTo>
                  <a:lnTo>
                    <a:pt x="107" y="197"/>
                  </a:lnTo>
                  <a:lnTo>
                    <a:pt x="108" y="198"/>
                  </a:lnTo>
                  <a:lnTo>
                    <a:pt x="112" y="198"/>
                  </a:lnTo>
                  <a:lnTo>
                    <a:pt x="116" y="195"/>
                  </a:lnTo>
                  <a:lnTo>
                    <a:pt x="116" y="195"/>
                  </a:lnTo>
                  <a:lnTo>
                    <a:pt x="118" y="192"/>
                  </a:lnTo>
                  <a:lnTo>
                    <a:pt x="121" y="192"/>
                  </a:lnTo>
                  <a:lnTo>
                    <a:pt x="126" y="193"/>
                  </a:lnTo>
                  <a:lnTo>
                    <a:pt x="139" y="201"/>
                  </a:lnTo>
                  <a:lnTo>
                    <a:pt x="139" y="201"/>
                  </a:lnTo>
                  <a:lnTo>
                    <a:pt x="143" y="203"/>
                  </a:lnTo>
                  <a:lnTo>
                    <a:pt x="144" y="206"/>
                  </a:lnTo>
                  <a:lnTo>
                    <a:pt x="148" y="215"/>
                  </a:lnTo>
                  <a:lnTo>
                    <a:pt x="151" y="223"/>
                  </a:lnTo>
                  <a:lnTo>
                    <a:pt x="154" y="226"/>
                  </a:lnTo>
                  <a:lnTo>
                    <a:pt x="158" y="226"/>
                  </a:lnTo>
                  <a:lnTo>
                    <a:pt x="158" y="226"/>
                  </a:lnTo>
                  <a:lnTo>
                    <a:pt x="169" y="228"/>
                  </a:lnTo>
                  <a:lnTo>
                    <a:pt x="180" y="229"/>
                  </a:lnTo>
                  <a:lnTo>
                    <a:pt x="180" y="229"/>
                  </a:lnTo>
                  <a:lnTo>
                    <a:pt x="184" y="231"/>
                  </a:lnTo>
                  <a:lnTo>
                    <a:pt x="185" y="233"/>
                  </a:lnTo>
                  <a:lnTo>
                    <a:pt x="189" y="239"/>
                  </a:lnTo>
                  <a:lnTo>
                    <a:pt x="192" y="254"/>
                  </a:lnTo>
                  <a:lnTo>
                    <a:pt x="192" y="254"/>
                  </a:lnTo>
                  <a:lnTo>
                    <a:pt x="192" y="267"/>
                  </a:lnTo>
                  <a:lnTo>
                    <a:pt x="194" y="274"/>
                  </a:lnTo>
                  <a:lnTo>
                    <a:pt x="195" y="280"/>
                  </a:lnTo>
                  <a:lnTo>
                    <a:pt x="195" y="280"/>
                  </a:lnTo>
                  <a:lnTo>
                    <a:pt x="199" y="282"/>
                  </a:lnTo>
                  <a:lnTo>
                    <a:pt x="202" y="284"/>
                  </a:lnTo>
                  <a:lnTo>
                    <a:pt x="202" y="284"/>
                  </a:lnTo>
                  <a:lnTo>
                    <a:pt x="203" y="285"/>
                  </a:lnTo>
                  <a:lnTo>
                    <a:pt x="205" y="287"/>
                  </a:lnTo>
                  <a:lnTo>
                    <a:pt x="208" y="292"/>
                  </a:lnTo>
                  <a:lnTo>
                    <a:pt x="210" y="298"/>
                  </a:lnTo>
                  <a:lnTo>
                    <a:pt x="215" y="303"/>
                  </a:lnTo>
                  <a:lnTo>
                    <a:pt x="215" y="303"/>
                  </a:lnTo>
                  <a:lnTo>
                    <a:pt x="218" y="305"/>
                  </a:lnTo>
                  <a:lnTo>
                    <a:pt x="222" y="305"/>
                  </a:lnTo>
                  <a:lnTo>
                    <a:pt x="226" y="302"/>
                  </a:lnTo>
                  <a:lnTo>
                    <a:pt x="228" y="300"/>
                  </a:lnTo>
                  <a:lnTo>
                    <a:pt x="230" y="300"/>
                  </a:lnTo>
                  <a:lnTo>
                    <a:pt x="231" y="302"/>
                  </a:lnTo>
                  <a:lnTo>
                    <a:pt x="233" y="307"/>
                  </a:lnTo>
                  <a:lnTo>
                    <a:pt x="233" y="307"/>
                  </a:lnTo>
                  <a:lnTo>
                    <a:pt x="236" y="311"/>
                  </a:lnTo>
                  <a:lnTo>
                    <a:pt x="238" y="313"/>
                  </a:lnTo>
                  <a:lnTo>
                    <a:pt x="240" y="313"/>
                  </a:lnTo>
                  <a:lnTo>
                    <a:pt x="243" y="310"/>
                  </a:lnTo>
                  <a:lnTo>
                    <a:pt x="246" y="305"/>
                  </a:lnTo>
                  <a:lnTo>
                    <a:pt x="246" y="305"/>
                  </a:lnTo>
                  <a:lnTo>
                    <a:pt x="249" y="302"/>
                  </a:lnTo>
                  <a:lnTo>
                    <a:pt x="254" y="298"/>
                  </a:lnTo>
                  <a:lnTo>
                    <a:pt x="254" y="298"/>
                  </a:lnTo>
                  <a:lnTo>
                    <a:pt x="258" y="288"/>
                  </a:lnTo>
                  <a:lnTo>
                    <a:pt x="259" y="285"/>
                  </a:lnTo>
                  <a:lnTo>
                    <a:pt x="261" y="287"/>
                  </a:lnTo>
                  <a:lnTo>
                    <a:pt x="261" y="290"/>
                  </a:lnTo>
                  <a:lnTo>
                    <a:pt x="261" y="290"/>
                  </a:lnTo>
                  <a:lnTo>
                    <a:pt x="263" y="300"/>
                  </a:lnTo>
                  <a:lnTo>
                    <a:pt x="266" y="310"/>
                  </a:lnTo>
                  <a:lnTo>
                    <a:pt x="268" y="313"/>
                  </a:lnTo>
                  <a:lnTo>
                    <a:pt x="271" y="315"/>
                  </a:lnTo>
                  <a:lnTo>
                    <a:pt x="274" y="315"/>
                  </a:lnTo>
                  <a:lnTo>
                    <a:pt x="281" y="311"/>
                  </a:lnTo>
                  <a:lnTo>
                    <a:pt x="281" y="311"/>
                  </a:lnTo>
                  <a:lnTo>
                    <a:pt x="287" y="307"/>
                  </a:lnTo>
                  <a:lnTo>
                    <a:pt x="292" y="300"/>
                  </a:lnTo>
                  <a:lnTo>
                    <a:pt x="292" y="300"/>
                  </a:lnTo>
                  <a:lnTo>
                    <a:pt x="294" y="300"/>
                  </a:lnTo>
                  <a:lnTo>
                    <a:pt x="295" y="300"/>
                  </a:lnTo>
                  <a:lnTo>
                    <a:pt x="300" y="303"/>
                  </a:lnTo>
                  <a:lnTo>
                    <a:pt x="307" y="303"/>
                  </a:lnTo>
                  <a:lnTo>
                    <a:pt x="310" y="303"/>
                  </a:lnTo>
                  <a:lnTo>
                    <a:pt x="313" y="300"/>
                  </a:lnTo>
                  <a:lnTo>
                    <a:pt x="313" y="300"/>
                  </a:lnTo>
                  <a:lnTo>
                    <a:pt x="317" y="295"/>
                  </a:lnTo>
                  <a:lnTo>
                    <a:pt x="315" y="292"/>
                  </a:lnTo>
                  <a:lnTo>
                    <a:pt x="315" y="287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7" y="277"/>
                  </a:lnTo>
                  <a:lnTo>
                    <a:pt x="317" y="274"/>
                  </a:lnTo>
                  <a:lnTo>
                    <a:pt x="315" y="270"/>
                  </a:lnTo>
                  <a:lnTo>
                    <a:pt x="315" y="270"/>
                  </a:lnTo>
                  <a:lnTo>
                    <a:pt x="312" y="267"/>
                  </a:lnTo>
                  <a:lnTo>
                    <a:pt x="310" y="266"/>
                  </a:lnTo>
                  <a:lnTo>
                    <a:pt x="309" y="264"/>
                  </a:lnTo>
                  <a:lnTo>
                    <a:pt x="309" y="264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07" y="270"/>
                  </a:lnTo>
                  <a:lnTo>
                    <a:pt x="304" y="274"/>
                  </a:lnTo>
                  <a:lnTo>
                    <a:pt x="302" y="275"/>
                  </a:lnTo>
                  <a:lnTo>
                    <a:pt x="299" y="275"/>
                  </a:lnTo>
                  <a:lnTo>
                    <a:pt x="299" y="275"/>
                  </a:lnTo>
                  <a:lnTo>
                    <a:pt x="295" y="274"/>
                  </a:lnTo>
                  <a:lnTo>
                    <a:pt x="294" y="270"/>
                  </a:lnTo>
                  <a:lnTo>
                    <a:pt x="294" y="266"/>
                  </a:lnTo>
                  <a:lnTo>
                    <a:pt x="294" y="264"/>
                  </a:lnTo>
                  <a:lnTo>
                    <a:pt x="294" y="264"/>
                  </a:lnTo>
                  <a:lnTo>
                    <a:pt x="290" y="264"/>
                  </a:lnTo>
                  <a:lnTo>
                    <a:pt x="287" y="262"/>
                  </a:lnTo>
                  <a:lnTo>
                    <a:pt x="287" y="259"/>
                  </a:lnTo>
                  <a:lnTo>
                    <a:pt x="289" y="256"/>
                  </a:lnTo>
                  <a:lnTo>
                    <a:pt x="289" y="256"/>
                  </a:lnTo>
                  <a:lnTo>
                    <a:pt x="290" y="254"/>
                  </a:lnTo>
                  <a:lnTo>
                    <a:pt x="292" y="254"/>
                  </a:lnTo>
                  <a:lnTo>
                    <a:pt x="297" y="257"/>
                  </a:lnTo>
                  <a:lnTo>
                    <a:pt x="300" y="257"/>
                  </a:lnTo>
                  <a:lnTo>
                    <a:pt x="302" y="257"/>
                  </a:lnTo>
                  <a:lnTo>
                    <a:pt x="305" y="256"/>
                  </a:lnTo>
                  <a:lnTo>
                    <a:pt x="307" y="252"/>
                  </a:lnTo>
                  <a:lnTo>
                    <a:pt x="307" y="252"/>
                  </a:lnTo>
                  <a:lnTo>
                    <a:pt x="310" y="247"/>
                  </a:lnTo>
                  <a:lnTo>
                    <a:pt x="309" y="239"/>
                  </a:lnTo>
                  <a:lnTo>
                    <a:pt x="309" y="239"/>
                  </a:lnTo>
                  <a:lnTo>
                    <a:pt x="307" y="238"/>
                  </a:lnTo>
                  <a:lnTo>
                    <a:pt x="304" y="236"/>
                  </a:lnTo>
                  <a:lnTo>
                    <a:pt x="302" y="238"/>
                  </a:lnTo>
                  <a:lnTo>
                    <a:pt x="299" y="239"/>
                  </a:lnTo>
                  <a:lnTo>
                    <a:pt x="289" y="249"/>
                  </a:lnTo>
                  <a:lnTo>
                    <a:pt x="289" y="249"/>
                  </a:lnTo>
                  <a:lnTo>
                    <a:pt x="279" y="254"/>
                  </a:lnTo>
                  <a:lnTo>
                    <a:pt x="276" y="254"/>
                  </a:lnTo>
                  <a:lnTo>
                    <a:pt x="272" y="254"/>
                  </a:lnTo>
                  <a:lnTo>
                    <a:pt x="271" y="252"/>
                  </a:lnTo>
                  <a:lnTo>
                    <a:pt x="268" y="249"/>
                  </a:lnTo>
                  <a:lnTo>
                    <a:pt x="266" y="239"/>
                  </a:lnTo>
                  <a:lnTo>
                    <a:pt x="266" y="239"/>
                  </a:lnTo>
                  <a:lnTo>
                    <a:pt x="269" y="234"/>
                  </a:lnTo>
                  <a:lnTo>
                    <a:pt x="271" y="228"/>
                  </a:lnTo>
                  <a:lnTo>
                    <a:pt x="272" y="221"/>
                  </a:lnTo>
                  <a:lnTo>
                    <a:pt x="274" y="220"/>
                  </a:lnTo>
                  <a:lnTo>
                    <a:pt x="276" y="216"/>
                  </a:lnTo>
                  <a:lnTo>
                    <a:pt x="276" y="216"/>
                  </a:lnTo>
                  <a:lnTo>
                    <a:pt x="284" y="211"/>
                  </a:lnTo>
                  <a:lnTo>
                    <a:pt x="292" y="206"/>
                  </a:lnTo>
                  <a:lnTo>
                    <a:pt x="307" y="195"/>
                  </a:lnTo>
                  <a:lnTo>
                    <a:pt x="307" y="195"/>
                  </a:lnTo>
                  <a:lnTo>
                    <a:pt x="312" y="192"/>
                  </a:lnTo>
                  <a:lnTo>
                    <a:pt x="318" y="192"/>
                  </a:lnTo>
                  <a:lnTo>
                    <a:pt x="323" y="190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5" y="180"/>
                  </a:lnTo>
                  <a:lnTo>
                    <a:pt x="340" y="177"/>
                  </a:lnTo>
                  <a:lnTo>
                    <a:pt x="350" y="169"/>
                  </a:lnTo>
                  <a:lnTo>
                    <a:pt x="350" y="169"/>
                  </a:lnTo>
                  <a:lnTo>
                    <a:pt x="355" y="162"/>
                  </a:lnTo>
                  <a:lnTo>
                    <a:pt x="359" y="154"/>
                  </a:lnTo>
                  <a:lnTo>
                    <a:pt x="364" y="146"/>
                  </a:lnTo>
                  <a:lnTo>
                    <a:pt x="369" y="141"/>
                  </a:lnTo>
                  <a:lnTo>
                    <a:pt x="369" y="141"/>
                  </a:lnTo>
                  <a:lnTo>
                    <a:pt x="378" y="141"/>
                  </a:lnTo>
                  <a:lnTo>
                    <a:pt x="381" y="142"/>
                  </a:lnTo>
                  <a:lnTo>
                    <a:pt x="384" y="144"/>
                  </a:lnTo>
                  <a:lnTo>
                    <a:pt x="384" y="144"/>
                  </a:lnTo>
                  <a:lnTo>
                    <a:pt x="386" y="149"/>
                  </a:lnTo>
                  <a:lnTo>
                    <a:pt x="387" y="151"/>
                  </a:lnTo>
                  <a:lnTo>
                    <a:pt x="396" y="151"/>
                  </a:lnTo>
                  <a:lnTo>
                    <a:pt x="396" y="151"/>
                  </a:lnTo>
                  <a:lnTo>
                    <a:pt x="400" y="152"/>
                  </a:lnTo>
                  <a:lnTo>
                    <a:pt x="405" y="154"/>
                  </a:lnTo>
                  <a:lnTo>
                    <a:pt x="415" y="157"/>
                  </a:lnTo>
                  <a:lnTo>
                    <a:pt x="415" y="157"/>
                  </a:lnTo>
                  <a:lnTo>
                    <a:pt x="422" y="159"/>
                  </a:lnTo>
                  <a:lnTo>
                    <a:pt x="428" y="159"/>
                  </a:lnTo>
                  <a:lnTo>
                    <a:pt x="440" y="159"/>
                  </a:lnTo>
                  <a:lnTo>
                    <a:pt x="438" y="151"/>
                  </a:lnTo>
                  <a:lnTo>
                    <a:pt x="438" y="151"/>
                  </a:lnTo>
                  <a:lnTo>
                    <a:pt x="437" y="142"/>
                  </a:lnTo>
                  <a:lnTo>
                    <a:pt x="438" y="133"/>
                  </a:lnTo>
                  <a:lnTo>
                    <a:pt x="438" y="133"/>
                  </a:lnTo>
                  <a:lnTo>
                    <a:pt x="437" y="129"/>
                  </a:lnTo>
                  <a:lnTo>
                    <a:pt x="435" y="124"/>
                  </a:lnTo>
                  <a:lnTo>
                    <a:pt x="433" y="119"/>
                  </a:lnTo>
                  <a:lnTo>
                    <a:pt x="435" y="118"/>
                  </a:lnTo>
                  <a:lnTo>
                    <a:pt x="435" y="118"/>
                  </a:lnTo>
                  <a:lnTo>
                    <a:pt x="440" y="114"/>
                  </a:lnTo>
                  <a:lnTo>
                    <a:pt x="443" y="113"/>
                  </a:lnTo>
                  <a:lnTo>
                    <a:pt x="445" y="111"/>
                  </a:lnTo>
                  <a:lnTo>
                    <a:pt x="445" y="111"/>
                  </a:lnTo>
                  <a:lnTo>
                    <a:pt x="446" y="110"/>
                  </a:lnTo>
                  <a:lnTo>
                    <a:pt x="446" y="110"/>
                  </a:lnTo>
                  <a:lnTo>
                    <a:pt x="448" y="108"/>
                  </a:lnTo>
                  <a:lnTo>
                    <a:pt x="451" y="105"/>
                  </a:lnTo>
                  <a:lnTo>
                    <a:pt x="460" y="100"/>
                  </a:lnTo>
                  <a:lnTo>
                    <a:pt x="460" y="100"/>
                  </a:lnTo>
                  <a:lnTo>
                    <a:pt x="465" y="100"/>
                  </a:lnTo>
                  <a:lnTo>
                    <a:pt x="466" y="98"/>
                  </a:lnTo>
                  <a:lnTo>
                    <a:pt x="466" y="90"/>
                  </a:lnTo>
                  <a:lnTo>
                    <a:pt x="466" y="90"/>
                  </a:lnTo>
                  <a:lnTo>
                    <a:pt x="476" y="90"/>
                  </a:lnTo>
                  <a:lnTo>
                    <a:pt x="479" y="90"/>
                  </a:lnTo>
                  <a:lnTo>
                    <a:pt x="483" y="93"/>
                  </a:lnTo>
                  <a:lnTo>
                    <a:pt x="483" y="93"/>
                  </a:lnTo>
                  <a:lnTo>
                    <a:pt x="486" y="93"/>
                  </a:lnTo>
                  <a:lnTo>
                    <a:pt x="491" y="91"/>
                  </a:lnTo>
                  <a:lnTo>
                    <a:pt x="494" y="88"/>
                  </a:lnTo>
                  <a:lnTo>
                    <a:pt x="497" y="87"/>
                  </a:lnTo>
                  <a:lnTo>
                    <a:pt x="497" y="87"/>
                  </a:lnTo>
                  <a:lnTo>
                    <a:pt x="497" y="87"/>
                  </a:lnTo>
                  <a:lnTo>
                    <a:pt x="497" y="87"/>
                  </a:lnTo>
                  <a:lnTo>
                    <a:pt x="504" y="93"/>
                  </a:lnTo>
                  <a:lnTo>
                    <a:pt x="507" y="96"/>
                  </a:lnTo>
                  <a:lnTo>
                    <a:pt x="509" y="95"/>
                  </a:lnTo>
                  <a:lnTo>
                    <a:pt x="509" y="93"/>
                  </a:lnTo>
                  <a:lnTo>
                    <a:pt x="509" y="93"/>
                  </a:lnTo>
                  <a:lnTo>
                    <a:pt x="512" y="91"/>
                  </a:lnTo>
                  <a:lnTo>
                    <a:pt x="512" y="91"/>
                  </a:lnTo>
                  <a:lnTo>
                    <a:pt x="517" y="90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4" y="82"/>
                  </a:lnTo>
                  <a:lnTo>
                    <a:pt x="524" y="80"/>
                  </a:lnTo>
                  <a:lnTo>
                    <a:pt x="524" y="77"/>
                  </a:lnTo>
                  <a:lnTo>
                    <a:pt x="525" y="65"/>
                  </a:lnTo>
                  <a:lnTo>
                    <a:pt x="525" y="65"/>
                  </a:lnTo>
                  <a:lnTo>
                    <a:pt x="522" y="64"/>
                  </a:lnTo>
                  <a:lnTo>
                    <a:pt x="517" y="60"/>
                  </a:lnTo>
                  <a:lnTo>
                    <a:pt x="517" y="60"/>
                  </a:lnTo>
                  <a:lnTo>
                    <a:pt x="512" y="59"/>
                  </a:lnTo>
                  <a:lnTo>
                    <a:pt x="507" y="55"/>
                  </a:lnTo>
                  <a:lnTo>
                    <a:pt x="504" y="50"/>
                  </a:lnTo>
                  <a:lnTo>
                    <a:pt x="499" y="46"/>
                  </a:lnTo>
                  <a:lnTo>
                    <a:pt x="499" y="46"/>
                  </a:lnTo>
                  <a:lnTo>
                    <a:pt x="492" y="44"/>
                  </a:lnTo>
                  <a:lnTo>
                    <a:pt x="486" y="42"/>
                  </a:lnTo>
                  <a:lnTo>
                    <a:pt x="474" y="39"/>
                  </a:lnTo>
                  <a:lnTo>
                    <a:pt x="474" y="39"/>
                  </a:lnTo>
                  <a:lnTo>
                    <a:pt x="468" y="37"/>
                  </a:lnTo>
                  <a:lnTo>
                    <a:pt x="461" y="37"/>
                  </a:lnTo>
                  <a:lnTo>
                    <a:pt x="448" y="37"/>
                  </a:lnTo>
                  <a:lnTo>
                    <a:pt x="442" y="36"/>
                  </a:lnTo>
                  <a:lnTo>
                    <a:pt x="437" y="34"/>
                  </a:lnTo>
                  <a:lnTo>
                    <a:pt x="433" y="29"/>
                  </a:lnTo>
                  <a:lnTo>
                    <a:pt x="432" y="21"/>
                  </a:lnTo>
                  <a:lnTo>
                    <a:pt x="432" y="21"/>
                  </a:lnTo>
                  <a:lnTo>
                    <a:pt x="432" y="18"/>
                  </a:lnTo>
                  <a:lnTo>
                    <a:pt x="428" y="16"/>
                  </a:lnTo>
                  <a:lnTo>
                    <a:pt x="423" y="14"/>
                  </a:lnTo>
                  <a:lnTo>
                    <a:pt x="415" y="14"/>
                  </a:lnTo>
                  <a:lnTo>
                    <a:pt x="414" y="13"/>
                  </a:lnTo>
                  <a:lnTo>
                    <a:pt x="410" y="9"/>
                  </a:lnTo>
                  <a:lnTo>
                    <a:pt x="410" y="9"/>
                  </a:lnTo>
                  <a:lnTo>
                    <a:pt x="407" y="4"/>
                  </a:lnTo>
                  <a:lnTo>
                    <a:pt x="404" y="1"/>
                  </a:lnTo>
                  <a:lnTo>
                    <a:pt x="399" y="0"/>
                  </a:lnTo>
                  <a:lnTo>
                    <a:pt x="396" y="0"/>
                  </a:lnTo>
                  <a:lnTo>
                    <a:pt x="386" y="1"/>
                  </a:lnTo>
                  <a:lnTo>
                    <a:pt x="376" y="6"/>
                  </a:lnTo>
                  <a:lnTo>
                    <a:pt x="376" y="6"/>
                  </a:lnTo>
                  <a:lnTo>
                    <a:pt x="366" y="9"/>
                  </a:lnTo>
                  <a:lnTo>
                    <a:pt x="358" y="13"/>
                  </a:lnTo>
                  <a:lnTo>
                    <a:pt x="350" y="19"/>
                  </a:lnTo>
                  <a:lnTo>
                    <a:pt x="341" y="24"/>
                  </a:lnTo>
                  <a:lnTo>
                    <a:pt x="341" y="24"/>
                  </a:lnTo>
                  <a:lnTo>
                    <a:pt x="336" y="32"/>
                  </a:lnTo>
                  <a:lnTo>
                    <a:pt x="330" y="39"/>
                  </a:lnTo>
                  <a:lnTo>
                    <a:pt x="327" y="41"/>
                  </a:lnTo>
                  <a:lnTo>
                    <a:pt x="325" y="41"/>
                  </a:lnTo>
                  <a:lnTo>
                    <a:pt x="323" y="37"/>
                  </a:lnTo>
                  <a:lnTo>
                    <a:pt x="322" y="32"/>
                  </a:lnTo>
                  <a:lnTo>
                    <a:pt x="322" y="32"/>
                  </a:lnTo>
                  <a:lnTo>
                    <a:pt x="320" y="29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320" y="24"/>
                  </a:lnTo>
                  <a:lnTo>
                    <a:pt x="325" y="19"/>
                  </a:lnTo>
                  <a:lnTo>
                    <a:pt x="327" y="14"/>
                  </a:lnTo>
                  <a:lnTo>
                    <a:pt x="327" y="13"/>
                  </a:lnTo>
                  <a:lnTo>
                    <a:pt x="323" y="11"/>
                  </a:lnTo>
                  <a:lnTo>
                    <a:pt x="323" y="11"/>
                  </a:lnTo>
                  <a:lnTo>
                    <a:pt x="317" y="11"/>
                  </a:lnTo>
                  <a:lnTo>
                    <a:pt x="305" y="14"/>
                  </a:lnTo>
                  <a:lnTo>
                    <a:pt x="292" y="18"/>
                  </a:lnTo>
                  <a:lnTo>
                    <a:pt x="282" y="19"/>
                  </a:lnTo>
                  <a:lnTo>
                    <a:pt x="282" y="19"/>
                  </a:lnTo>
                  <a:lnTo>
                    <a:pt x="279" y="21"/>
                  </a:lnTo>
                  <a:lnTo>
                    <a:pt x="276" y="24"/>
                  </a:lnTo>
                  <a:lnTo>
                    <a:pt x="272" y="27"/>
                  </a:lnTo>
                  <a:lnTo>
                    <a:pt x="268" y="29"/>
                  </a:lnTo>
                  <a:lnTo>
                    <a:pt x="268" y="29"/>
                  </a:lnTo>
                  <a:lnTo>
                    <a:pt x="258" y="29"/>
                  </a:lnTo>
                  <a:lnTo>
                    <a:pt x="249" y="31"/>
                  </a:lnTo>
                  <a:lnTo>
                    <a:pt x="233" y="36"/>
                  </a:lnTo>
                  <a:lnTo>
                    <a:pt x="217" y="42"/>
                  </a:lnTo>
                  <a:lnTo>
                    <a:pt x="200" y="49"/>
                  </a:lnTo>
                  <a:lnTo>
                    <a:pt x="200" y="49"/>
                  </a:lnTo>
                  <a:lnTo>
                    <a:pt x="185" y="52"/>
                  </a:lnTo>
                  <a:lnTo>
                    <a:pt x="171" y="52"/>
                  </a:lnTo>
                  <a:lnTo>
                    <a:pt x="171" y="52"/>
                  </a:lnTo>
                  <a:lnTo>
                    <a:pt x="166" y="50"/>
                  </a:lnTo>
                  <a:lnTo>
                    <a:pt x="161" y="49"/>
                  </a:lnTo>
                  <a:lnTo>
                    <a:pt x="156" y="47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41" y="50"/>
                  </a:lnTo>
                  <a:lnTo>
                    <a:pt x="130" y="50"/>
                  </a:lnTo>
                  <a:lnTo>
                    <a:pt x="105" y="50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8" y="67"/>
                  </a:lnTo>
                  <a:lnTo>
                    <a:pt x="98" y="72"/>
                  </a:lnTo>
                  <a:lnTo>
                    <a:pt x="98" y="72"/>
                  </a:lnTo>
                  <a:lnTo>
                    <a:pt x="102" y="87"/>
                  </a:lnTo>
                  <a:lnTo>
                    <a:pt x="102" y="93"/>
                  </a:lnTo>
                  <a:lnTo>
                    <a:pt x="102" y="96"/>
                  </a:lnTo>
                  <a:lnTo>
                    <a:pt x="98" y="100"/>
                  </a:lnTo>
                  <a:lnTo>
                    <a:pt x="98" y="100"/>
                  </a:lnTo>
                  <a:lnTo>
                    <a:pt x="95" y="101"/>
                  </a:lnTo>
                  <a:lnTo>
                    <a:pt x="93" y="100"/>
                  </a:lnTo>
                  <a:lnTo>
                    <a:pt x="90" y="93"/>
                  </a:lnTo>
                  <a:lnTo>
                    <a:pt x="90" y="93"/>
                  </a:lnTo>
                  <a:lnTo>
                    <a:pt x="84" y="91"/>
                  </a:lnTo>
                  <a:lnTo>
                    <a:pt x="79" y="91"/>
                  </a:lnTo>
                  <a:lnTo>
                    <a:pt x="79" y="91"/>
                  </a:lnTo>
                  <a:lnTo>
                    <a:pt x="75" y="91"/>
                  </a:lnTo>
                  <a:lnTo>
                    <a:pt x="72" y="95"/>
                  </a:lnTo>
                  <a:lnTo>
                    <a:pt x="69" y="98"/>
                  </a:lnTo>
                  <a:lnTo>
                    <a:pt x="66" y="101"/>
                  </a:lnTo>
                  <a:lnTo>
                    <a:pt x="66" y="101"/>
                  </a:lnTo>
                  <a:lnTo>
                    <a:pt x="62" y="103"/>
                  </a:lnTo>
                  <a:lnTo>
                    <a:pt x="57" y="103"/>
                  </a:lnTo>
                  <a:lnTo>
                    <a:pt x="49" y="103"/>
                  </a:lnTo>
                  <a:lnTo>
                    <a:pt x="46" y="103"/>
                  </a:lnTo>
                  <a:lnTo>
                    <a:pt x="44" y="105"/>
                  </a:lnTo>
                  <a:lnTo>
                    <a:pt x="43" y="110"/>
                  </a:lnTo>
                  <a:lnTo>
                    <a:pt x="41" y="114"/>
                  </a:lnTo>
                  <a:lnTo>
                    <a:pt x="41" y="114"/>
                  </a:lnTo>
                  <a:lnTo>
                    <a:pt x="41" y="119"/>
                  </a:lnTo>
                  <a:lnTo>
                    <a:pt x="39" y="124"/>
                  </a:lnTo>
                  <a:lnTo>
                    <a:pt x="33" y="131"/>
                  </a:lnTo>
                  <a:lnTo>
                    <a:pt x="26" y="134"/>
                  </a:lnTo>
                  <a:lnTo>
                    <a:pt x="16" y="136"/>
                  </a:lnTo>
                  <a:lnTo>
                    <a:pt x="2" y="139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Freeform 72"/>
            <p:cNvSpPr>
              <a:spLocks/>
            </p:cNvSpPr>
            <p:nvPr/>
          </p:nvSpPr>
          <p:spPr bwMode="auto">
            <a:xfrm>
              <a:off x="3714750" y="923926"/>
              <a:ext cx="1300163" cy="519113"/>
            </a:xfrm>
            <a:custGeom>
              <a:avLst/>
              <a:gdLst>
                <a:gd name="T0" fmla="*/ 816 w 819"/>
                <a:gd name="T1" fmla="*/ 150 h 327"/>
                <a:gd name="T2" fmla="*/ 804 w 819"/>
                <a:gd name="T3" fmla="*/ 156 h 327"/>
                <a:gd name="T4" fmla="*/ 783 w 819"/>
                <a:gd name="T5" fmla="*/ 161 h 327"/>
                <a:gd name="T6" fmla="*/ 758 w 819"/>
                <a:gd name="T7" fmla="*/ 168 h 327"/>
                <a:gd name="T8" fmla="*/ 740 w 819"/>
                <a:gd name="T9" fmla="*/ 197 h 327"/>
                <a:gd name="T10" fmla="*/ 709 w 819"/>
                <a:gd name="T11" fmla="*/ 187 h 327"/>
                <a:gd name="T12" fmla="*/ 688 w 819"/>
                <a:gd name="T13" fmla="*/ 186 h 327"/>
                <a:gd name="T14" fmla="*/ 653 w 819"/>
                <a:gd name="T15" fmla="*/ 200 h 327"/>
                <a:gd name="T16" fmla="*/ 642 w 819"/>
                <a:gd name="T17" fmla="*/ 217 h 327"/>
                <a:gd name="T18" fmla="*/ 627 w 819"/>
                <a:gd name="T19" fmla="*/ 237 h 327"/>
                <a:gd name="T20" fmla="*/ 601 w 819"/>
                <a:gd name="T21" fmla="*/ 241 h 327"/>
                <a:gd name="T22" fmla="*/ 573 w 819"/>
                <a:gd name="T23" fmla="*/ 246 h 327"/>
                <a:gd name="T24" fmla="*/ 550 w 819"/>
                <a:gd name="T25" fmla="*/ 248 h 327"/>
                <a:gd name="T26" fmla="*/ 530 w 819"/>
                <a:gd name="T27" fmla="*/ 255 h 327"/>
                <a:gd name="T28" fmla="*/ 500 w 819"/>
                <a:gd name="T29" fmla="*/ 269 h 327"/>
                <a:gd name="T30" fmla="*/ 468 w 819"/>
                <a:gd name="T31" fmla="*/ 258 h 327"/>
                <a:gd name="T32" fmla="*/ 436 w 819"/>
                <a:gd name="T33" fmla="*/ 283 h 327"/>
                <a:gd name="T34" fmla="*/ 389 w 819"/>
                <a:gd name="T35" fmla="*/ 281 h 327"/>
                <a:gd name="T36" fmla="*/ 359 w 819"/>
                <a:gd name="T37" fmla="*/ 255 h 327"/>
                <a:gd name="T38" fmla="*/ 335 w 819"/>
                <a:gd name="T39" fmla="*/ 250 h 327"/>
                <a:gd name="T40" fmla="*/ 318 w 819"/>
                <a:gd name="T41" fmla="*/ 268 h 327"/>
                <a:gd name="T42" fmla="*/ 297 w 819"/>
                <a:gd name="T43" fmla="*/ 263 h 327"/>
                <a:gd name="T44" fmla="*/ 257 w 819"/>
                <a:gd name="T45" fmla="*/ 261 h 327"/>
                <a:gd name="T46" fmla="*/ 243 w 819"/>
                <a:gd name="T47" fmla="*/ 268 h 327"/>
                <a:gd name="T48" fmla="*/ 192 w 819"/>
                <a:gd name="T49" fmla="*/ 314 h 327"/>
                <a:gd name="T50" fmla="*/ 161 w 819"/>
                <a:gd name="T51" fmla="*/ 310 h 327"/>
                <a:gd name="T52" fmla="*/ 126 w 819"/>
                <a:gd name="T53" fmla="*/ 325 h 327"/>
                <a:gd name="T54" fmla="*/ 113 w 819"/>
                <a:gd name="T55" fmla="*/ 315 h 327"/>
                <a:gd name="T56" fmla="*/ 87 w 819"/>
                <a:gd name="T57" fmla="*/ 284 h 327"/>
                <a:gd name="T58" fmla="*/ 62 w 819"/>
                <a:gd name="T59" fmla="*/ 279 h 327"/>
                <a:gd name="T60" fmla="*/ 65 w 819"/>
                <a:gd name="T61" fmla="*/ 253 h 327"/>
                <a:gd name="T62" fmla="*/ 106 w 819"/>
                <a:gd name="T63" fmla="*/ 225 h 327"/>
                <a:gd name="T64" fmla="*/ 90 w 819"/>
                <a:gd name="T65" fmla="*/ 204 h 327"/>
                <a:gd name="T66" fmla="*/ 60 w 819"/>
                <a:gd name="T67" fmla="*/ 212 h 327"/>
                <a:gd name="T68" fmla="*/ 64 w 819"/>
                <a:gd name="T69" fmla="*/ 194 h 327"/>
                <a:gd name="T70" fmla="*/ 34 w 819"/>
                <a:gd name="T71" fmla="*/ 174 h 327"/>
                <a:gd name="T72" fmla="*/ 14 w 819"/>
                <a:gd name="T73" fmla="*/ 140 h 327"/>
                <a:gd name="T74" fmla="*/ 0 w 819"/>
                <a:gd name="T75" fmla="*/ 113 h 327"/>
                <a:gd name="T76" fmla="*/ 18 w 819"/>
                <a:gd name="T77" fmla="*/ 97 h 327"/>
                <a:gd name="T78" fmla="*/ 39 w 819"/>
                <a:gd name="T79" fmla="*/ 69 h 327"/>
                <a:gd name="T80" fmla="*/ 59 w 819"/>
                <a:gd name="T81" fmla="*/ 41 h 327"/>
                <a:gd name="T82" fmla="*/ 111 w 819"/>
                <a:gd name="T83" fmla="*/ 41 h 327"/>
                <a:gd name="T84" fmla="*/ 143 w 819"/>
                <a:gd name="T85" fmla="*/ 43 h 327"/>
                <a:gd name="T86" fmla="*/ 195 w 819"/>
                <a:gd name="T87" fmla="*/ 43 h 327"/>
                <a:gd name="T88" fmla="*/ 215 w 819"/>
                <a:gd name="T89" fmla="*/ 40 h 327"/>
                <a:gd name="T90" fmla="*/ 249 w 819"/>
                <a:gd name="T91" fmla="*/ 44 h 327"/>
                <a:gd name="T92" fmla="*/ 290 w 819"/>
                <a:gd name="T93" fmla="*/ 31 h 327"/>
                <a:gd name="T94" fmla="*/ 330 w 819"/>
                <a:gd name="T95" fmla="*/ 41 h 327"/>
                <a:gd name="T96" fmla="*/ 353 w 819"/>
                <a:gd name="T97" fmla="*/ 35 h 327"/>
                <a:gd name="T98" fmla="*/ 386 w 819"/>
                <a:gd name="T99" fmla="*/ 20 h 327"/>
                <a:gd name="T100" fmla="*/ 400 w 819"/>
                <a:gd name="T101" fmla="*/ 13 h 327"/>
                <a:gd name="T102" fmla="*/ 425 w 819"/>
                <a:gd name="T103" fmla="*/ 15 h 327"/>
                <a:gd name="T104" fmla="*/ 454 w 819"/>
                <a:gd name="T105" fmla="*/ 46 h 327"/>
                <a:gd name="T106" fmla="*/ 482 w 819"/>
                <a:gd name="T107" fmla="*/ 44 h 327"/>
                <a:gd name="T108" fmla="*/ 545 w 819"/>
                <a:gd name="T109" fmla="*/ 46 h 327"/>
                <a:gd name="T110" fmla="*/ 543 w 819"/>
                <a:gd name="T111" fmla="*/ 61 h 327"/>
                <a:gd name="T112" fmla="*/ 553 w 819"/>
                <a:gd name="T113" fmla="*/ 54 h 327"/>
                <a:gd name="T114" fmla="*/ 584 w 819"/>
                <a:gd name="T115" fmla="*/ 59 h 327"/>
                <a:gd name="T116" fmla="*/ 622 w 819"/>
                <a:gd name="T117" fmla="*/ 74 h 327"/>
                <a:gd name="T118" fmla="*/ 702 w 819"/>
                <a:gd name="T119" fmla="*/ 89 h 327"/>
                <a:gd name="T120" fmla="*/ 776 w 819"/>
                <a:gd name="T121" fmla="*/ 10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9" h="327">
                  <a:moveTo>
                    <a:pt x="819" y="113"/>
                  </a:moveTo>
                  <a:lnTo>
                    <a:pt x="812" y="125"/>
                  </a:lnTo>
                  <a:lnTo>
                    <a:pt x="812" y="125"/>
                  </a:lnTo>
                  <a:lnTo>
                    <a:pt x="812" y="130"/>
                  </a:lnTo>
                  <a:lnTo>
                    <a:pt x="812" y="135"/>
                  </a:lnTo>
                  <a:lnTo>
                    <a:pt x="812" y="135"/>
                  </a:lnTo>
                  <a:lnTo>
                    <a:pt x="816" y="150"/>
                  </a:lnTo>
                  <a:lnTo>
                    <a:pt x="816" y="156"/>
                  </a:lnTo>
                  <a:lnTo>
                    <a:pt x="816" y="159"/>
                  </a:lnTo>
                  <a:lnTo>
                    <a:pt x="812" y="163"/>
                  </a:lnTo>
                  <a:lnTo>
                    <a:pt x="812" y="163"/>
                  </a:lnTo>
                  <a:lnTo>
                    <a:pt x="809" y="164"/>
                  </a:lnTo>
                  <a:lnTo>
                    <a:pt x="807" y="163"/>
                  </a:lnTo>
                  <a:lnTo>
                    <a:pt x="804" y="156"/>
                  </a:lnTo>
                  <a:lnTo>
                    <a:pt x="804" y="156"/>
                  </a:lnTo>
                  <a:lnTo>
                    <a:pt x="798" y="154"/>
                  </a:lnTo>
                  <a:lnTo>
                    <a:pt x="793" y="154"/>
                  </a:lnTo>
                  <a:lnTo>
                    <a:pt x="793" y="154"/>
                  </a:lnTo>
                  <a:lnTo>
                    <a:pt x="789" y="154"/>
                  </a:lnTo>
                  <a:lnTo>
                    <a:pt x="786" y="158"/>
                  </a:lnTo>
                  <a:lnTo>
                    <a:pt x="783" y="161"/>
                  </a:lnTo>
                  <a:lnTo>
                    <a:pt x="780" y="164"/>
                  </a:lnTo>
                  <a:lnTo>
                    <a:pt x="780" y="164"/>
                  </a:lnTo>
                  <a:lnTo>
                    <a:pt x="776" y="166"/>
                  </a:lnTo>
                  <a:lnTo>
                    <a:pt x="771" y="166"/>
                  </a:lnTo>
                  <a:lnTo>
                    <a:pt x="763" y="166"/>
                  </a:lnTo>
                  <a:lnTo>
                    <a:pt x="760" y="166"/>
                  </a:lnTo>
                  <a:lnTo>
                    <a:pt x="758" y="168"/>
                  </a:lnTo>
                  <a:lnTo>
                    <a:pt x="757" y="173"/>
                  </a:lnTo>
                  <a:lnTo>
                    <a:pt x="755" y="177"/>
                  </a:lnTo>
                  <a:lnTo>
                    <a:pt x="755" y="177"/>
                  </a:lnTo>
                  <a:lnTo>
                    <a:pt x="755" y="182"/>
                  </a:lnTo>
                  <a:lnTo>
                    <a:pt x="753" y="187"/>
                  </a:lnTo>
                  <a:lnTo>
                    <a:pt x="747" y="194"/>
                  </a:lnTo>
                  <a:lnTo>
                    <a:pt x="740" y="197"/>
                  </a:lnTo>
                  <a:lnTo>
                    <a:pt x="730" y="199"/>
                  </a:lnTo>
                  <a:lnTo>
                    <a:pt x="716" y="202"/>
                  </a:lnTo>
                  <a:lnTo>
                    <a:pt x="716" y="202"/>
                  </a:lnTo>
                  <a:lnTo>
                    <a:pt x="712" y="194"/>
                  </a:lnTo>
                  <a:lnTo>
                    <a:pt x="712" y="191"/>
                  </a:lnTo>
                  <a:lnTo>
                    <a:pt x="709" y="187"/>
                  </a:lnTo>
                  <a:lnTo>
                    <a:pt x="709" y="187"/>
                  </a:lnTo>
                  <a:lnTo>
                    <a:pt x="704" y="181"/>
                  </a:lnTo>
                  <a:lnTo>
                    <a:pt x="697" y="176"/>
                  </a:lnTo>
                  <a:lnTo>
                    <a:pt x="697" y="176"/>
                  </a:lnTo>
                  <a:lnTo>
                    <a:pt x="694" y="177"/>
                  </a:lnTo>
                  <a:lnTo>
                    <a:pt x="693" y="181"/>
                  </a:lnTo>
                  <a:lnTo>
                    <a:pt x="688" y="186"/>
                  </a:lnTo>
                  <a:lnTo>
                    <a:pt x="688" y="186"/>
                  </a:lnTo>
                  <a:lnTo>
                    <a:pt x="679" y="192"/>
                  </a:lnTo>
                  <a:lnTo>
                    <a:pt x="671" y="199"/>
                  </a:lnTo>
                  <a:lnTo>
                    <a:pt x="671" y="199"/>
                  </a:lnTo>
                  <a:lnTo>
                    <a:pt x="668" y="200"/>
                  </a:lnTo>
                  <a:lnTo>
                    <a:pt x="666" y="202"/>
                  </a:lnTo>
                  <a:lnTo>
                    <a:pt x="660" y="200"/>
                  </a:lnTo>
                  <a:lnTo>
                    <a:pt x="653" y="200"/>
                  </a:lnTo>
                  <a:lnTo>
                    <a:pt x="650" y="200"/>
                  </a:lnTo>
                  <a:lnTo>
                    <a:pt x="647" y="202"/>
                  </a:lnTo>
                  <a:lnTo>
                    <a:pt x="647" y="202"/>
                  </a:lnTo>
                  <a:lnTo>
                    <a:pt x="645" y="205"/>
                  </a:lnTo>
                  <a:lnTo>
                    <a:pt x="645" y="209"/>
                  </a:lnTo>
                  <a:lnTo>
                    <a:pt x="643" y="214"/>
                  </a:lnTo>
                  <a:lnTo>
                    <a:pt x="642" y="217"/>
                  </a:lnTo>
                  <a:lnTo>
                    <a:pt x="642" y="217"/>
                  </a:lnTo>
                  <a:lnTo>
                    <a:pt x="638" y="228"/>
                  </a:lnTo>
                  <a:lnTo>
                    <a:pt x="637" y="233"/>
                  </a:lnTo>
                  <a:lnTo>
                    <a:pt x="635" y="238"/>
                  </a:lnTo>
                  <a:lnTo>
                    <a:pt x="635" y="238"/>
                  </a:lnTo>
                  <a:lnTo>
                    <a:pt x="630" y="238"/>
                  </a:lnTo>
                  <a:lnTo>
                    <a:pt x="627" y="237"/>
                  </a:lnTo>
                  <a:lnTo>
                    <a:pt x="624" y="233"/>
                  </a:lnTo>
                  <a:lnTo>
                    <a:pt x="622" y="232"/>
                  </a:lnTo>
                  <a:lnTo>
                    <a:pt x="622" y="232"/>
                  </a:lnTo>
                  <a:lnTo>
                    <a:pt x="617" y="233"/>
                  </a:lnTo>
                  <a:lnTo>
                    <a:pt x="614" y="233"/>
                  </a:lnTo>
                  <a:lnTo>
                    <a:pt x="607" y="238"/>
                  </a:lnTo>
                  <a:lnTo>
                    <a:pt x="601" y="241"/>
                  </a:lnTo>
                  <a:lnTo>
                    <a:pt x="596" y="243"/>
                  </a:lnTo>
                  <a:lnTo>
                    <a:pt x="591" y="241"/>
                  </a:lnTo>
                  <a:lnTo>
                    <a:pt x="591" y="241"/>
                  </a:lnTo>
                  <a:lnTo>
                    <a:pt x="586" y="241"/>
                  </a:lnTo>
                  <a:lnTo>
                    <a:pt x="581" y="245"/>
                  </a:lnTo>
                  <a:lnTo>
                    <a:pt x="576" y="246"/>
                  </a:lnTo>
                  <a:lnTo>
                    <a:pt x="573" y="246"/>
                  </a:lnTo>
                  <a:lnTo>
                    <a:pt x="569" y="245"/>
                  </a:lnTo>
                  <a:lnTo>
                    <a:pt x="569" y="245"/>
                  </a:lnTo>
                  <a:lnTo>
                    <a:pt x="561" y="241"/>
                  </a:lnTo>
                  <a:lnTo>
                    <a:pt x="555" y="240"/>
                  </a:lnTo>
                  <a:lnTo>
                    <a:pt x="553" y="241"/>
                  </a:lnTo>
                  <a:lnTo>
                    <a:pt x="551" y="243"/>
                  </a:lnTo>
                  <a:lnTo>
                    <a:pt x="550" y="248"/>
                  </a:lnTo>
                  <a:lnTo>
                    <a:pt x="548" y="253"/>
                  </a:lnTo>
                  <a:lnTo>
                    <a:pt x="548" y="253"/>
                  </a:lnTo>
                  <a:lnTo>
                    <a:pt x="548" y="258"/>
                  </a:lnTo>
                  <a:lnTo>
                    <a:pt x="545" y="260"/>
                  </a:lnTo>
                  <a:lnTo>
                    <a:pt x="540" y="260"/>
                  </a:lnTo>
                  <a:lnTo>
                    <a:pt x="535" y="258"/>
                  </a:lnTo>
                  <a:lnTo>
                    <a:pt x="530" y="255"/>
                  </a:lnTo>
                  <a:lnTo>
                    <a:pt x="525" y="255"/>
                  </a:lnTo>
                  <a:lnTo>
                    <a:pt x="522" y="256"/>
                  </a:lnTo>
                  <a:lnTo>
                    <a:pt x="519" y="261"/>
                  </a:lnTo>
                  <a:lnTo>
                    <a:pt x="519" y="261"/>
                  </a:lnTo>
                  <a:lnTo>
                    <a:pt x="517" y="268"/>
                  </a:lnTo>
                  <a:lnTo>
                    <a:pt x="514" y="269"/>
                  </a:lnTo>
                  <a:lnTo>
                    <a:pt x="500" y="269"/>
                  </a:lnTo>
                  <a:lnTo>
                    <a:pt x="500" y="269"/>
                  </a:lnTo>
                  <a:lnTo>
                    <a:pt x="494" y="269"/>
                  </a:lnTo>
                  <a:lnTo>
                    <a:pt x="489" y="268"/>
                  </a:lnTo>
                  <a:lnTo>
                    <a:pt x="484" y="264"/>
                  </a:lnTo>
                  <a:lnTo>
                    <a:pt x="479" y="263"/>
                  </a:lnTo>
                  <a:lnTo>
                    <a:pt x="479" y="263"/>
                  </a:lnTo>
                  <a:lnTo>
                    <a:pt x="468" y="258"/>
                  </a:lnTo>
                  <a:lnTo>
                    <a:pt x="463" y="256"/>
                  </a:lnTo>
                  <a:lnTo>
                    <a:pt x="458" y="256"/>
                  </a:lnTo>
                  <a:lnTo>
                    <a:pt x="458" y="256"/>
                  </a:lnTo>
                  <a:lnTo>
                    <a:pt x="453" y="258"/>
                  </a:lnTo>
                  <a:lnTo>
                    <a:pt x="448" y="263"/>
                  </a:lnTo>
                  <a:lnTo>
                    <a:pt x="440" y="276"/>
                  </a:lnTo>
                  <a:lnTo>
                    <a:pt x="436" y="283"/>
                  </a:lnTo>
                  <a:lnTo>
                    <a:pt x="431" y="289"/>
                  </a:lnTo>
                  <a:lnTo>
                    <a:pt x="427" y="292"/>
                  </a:lnTo>
                  <a:lnTo>
                    <a:pt x="420" y="292"/>
                  </a:lnTo>
                  <a:lnTo>
                    <a:pt x="420" y="292"/>
                  </a:lnTo>
                  <a:lnTo>
                    <a:pt x="404" y="287"/>
                  </a:lnTo>
                  <a:lnTo>
                    <a:pt x="389" y="281"/>
                  </a:lnTo>
                  <a:lnTo>
                    <a:pt x="389" y="281"/>
                  </a:lnTo>
                  <a:lnTo>
                    <a:pt x="381" y="276"/>
                  </a:lnTo>
                  <a:lnTo>
                    <a:pt x="374" y="268"/>
                  </a:lnTo>
                  <a:lnTo>
                    <a:pt x="369" y="260"/>
                  </a:lnTo>
                  <a:lnTo>
                    <a:pt x="367" y="251"/>
                  </a:lnTo>
                  <a:lnTo>
                    <a:pt x="367" y="251"/>
                  </a:lnTo>
                  <a:lnTo>
                    <a:pt x="363" y="253"/>
                  </a:lnTo>
                  <a:lnTo>
                    <a:pt x="359" y="255"/>
                  </a:lnTo>
                  <a:lnTo>
                    <a:pt x="356" y="255"/>
                  </a:lnTo>
                  <a:lnTo>
                    <a:pt x="353" y="255"/>
                  </a:lnTo>
                  <a:lnTo>
                    <a:pt x="353" y="255"/>
                  </a:lnTo>
                  <a:lnTo>
                    <a:pt x="346" y="251"/>
                  </a:lnTo>
                  <a:lnTo>
                    <a:pt x="340" y="248"/>
                  </a:lnTo>
                  <a:lnTo>
                    <a:pt x="340" y="248"/>
                  </a:lnTo>
                  <a:lnTo>
                    <a:pt x="335" y="250"/>
                  </a:lnTo>
                  <a:lnTo>
                    <a:pt x="333" y="251"/>
                  </a:lnTo>
                  <a:lnTo>
                    <a:pt x="331" y="256"/>
                  </a:lnTo>
                  <a:lnTo>
                    <a:pt x="331" y="263"/>
                  </a:lnTo>
                  <a:lnTo>
                    <a:pt x="330" y="264"/>
                  </a:lnTo>
                  <a:lnTo>
                    <a:pt x="328" y="266"/>
                  </a:lnTo>
                  <a:lnTo>
                    <a:pt x="328" y="266"/>
                  </a:lnTo>
                  <a:lnTo>
                    <a:pt x="318" y="268"/>
                  </a:lnTo>
                  <a:lnTo>
                    <a:pt x="313" y="268"/>
                  </a:lnTo>
                  <a:lnTo>
                    <a:pt x="310" y="264"/>
                  </a:lnTo>
                  <a:lnTo>
                    <a:pt x="310" y="264"/>
                  </a:lnTo>
                  <a:lnTo>
                    <a:pt x="307" y="258"/>
                  </a:lnTo>
                  <a:lnTo>
                    <a:pt x="303" y="258"/>
                  </a:lnTo>
                  <a:lnTo>
                    <a:pt x="300" y="260"/>
                  </a:lnTo>
                  <a:lnTo>
                    <a:pt x="297" y="263"/>
                  </a:lnTo>
                  <a:lnTo>
                    <a:pt x="290" y="271"/>
                  </a:lnTo>
                  <a:lnTo>
                    <a:pt x="287" y="273"/>
                  </a:lnTo>
                  <a:lnTo>
                    <a:pt x="282" y="273"/>
                  </a:lnTo>
                  <a:lnTo>
                    <a:pt x="282" y="273"/>
                  </a:lnTo>
                  <a:lnTo>
                    <a:pt x="269" y="266"/>
                  </a:lnTo>
                  <a:lnTo>
                    <a:pt x="262" y="264"/>
                  </a:lnTo>
                  <a:lnTo>
                    <a:pt x="257" y="261"/>
                  </a:lnTo>
                  <a:lnTo>
                    <a:pt x="257" y="261"/>
                  </a:lnTo>
                  <a:lnTo>
                    <a:pt x="256" y="260"/>
                  </a:lnTo>
                  <a:lnTo>
                    <a:pt x="254" y="260"/>
                  </a:lnTo>
                  <a:lnTo>
                    <a:pt x="249" y="261"/>
                  </a:lnTo>
                  <a:lnTo>
                    <a:pt x="246" y="264"/>
                  </a:lnTo>
                  <a:lnTo>
                    <a:pt x="243" y="268"/>
                  </a:lnTo>
                  <a:lnTo>
                    <a:pt x="243" y="268"/>
                  </a:lnTo>
                  <a:lnTo>
                    <a:pt x="233" y="289"/>
                  </a:lnTo>
                  <a:lnTo>
                    <a:pt x="228" y="299"/>
                  </a:lnTo>
                  <a:lnTo>
                    <a:pt x="220" y="306"/>
                  </a:lnTo>
                  <a:lnTo>
                    <a:pt x="220" y="306"/>
                  </a:lnTo>
                  <a:lnTo>
                    <a:pt x="215" y="309"/>
                  </a:lnTo>
                  <a:lnTo>
                    <a:pt x="207" y="310"/>
                  </a:lnTo>
                  <a:lnTo>
                    <a:pt x="192" y="314"/>
                  </a:lnTo>
                  <a:lnTo>
                    <a:pt x="192" y="314"/>
                  </a:lnTo>
                  <a:lnTo>
                    <a:pt x="189" y="315"/>
                  </a:lnTo>
                  <a:lnTo>
                    <a:pt x="184" y="314"/>
                  </a:lnTo>
                  <a:lnTo>
                    <a:pt x="175" y="314"/>
                  </a:lnTo>
                  <a:lnTo>
                    <a:pt x="175" y="314"/>
                  </a:lnTo>
                  <a:lnTo>
                    <a:pt x="169" y="312"/>
                  </a:lnTo>
                  <a:lnTo>
                    <a:pt x="161" y="310"/>
                  </a:lnTo>
                  <a:lnTo>
                    <a:pt x="161" y="310"/>
                  </a:lnTo>
                  <a:lnTo>
                    <a:pt x="154" y="310"/>
                  </a:lnTo>
                  <a:lnTo>
                    <a:pt x="147" y="312"/>
                  </a:lnTo>
                  <a:lnTo>
                    <a:pt x="147" y="312"/>
                  </a:lnTo>
                  <a:lnTo>
                    <a:pt x="143" y="315"/>
                  </a:lnTo>
                  <a:lnTo>
                    <a:pt x="136" y="317"/>
                  </a:lnTo>
                  <a:lnTo>
                    <a:pt x="126" y="325"/>
                  </a:lnTo>
                  <a:lnTo>
                    <a:pt x="126" y="325"/>
                  </a:lnTo>
                  <a:lnTo>
                    <a:pt x="124" y="327"/>
                  </a:lnTo>
                  <a:lnTo>
                    <a:pt x="121" y="327"/>
                  </a:lnTo>
                  <a:lnTo>
                    <a:pt x="120" y="322"/>
                  </a:lnTo>
                  <a:lnTo>
                    <a:pt x="120" y="322"/>
                  </a:lnTo>
                  <a:lnTo>
                    <a:pt x="116" y="317"/>
                  </a:lnTo>
                  <a:lnTo>
                    <a:pt x="113" y="315"/>
                  </a:lnTo>
                  <a:lnTo>
                    <a:pt x="110" y="314"/>
                  </a:lnTo>
                  <a:lnTo>
                    <a:pt x="105" y="314"/>
                  </a:lnTo>
                  <a:lnTo>
                    <a:pt x="101" y="294"/>
                  </a:lnTo>
                  <a:lnTo>
                    <a:pt x="101" y="294"/>
                  </a:lnTo>
                  <a:lnTo>
                    <a:pt x="98" y="291"/>
                  </a:lnTo>
                  <a:lnTo>
                    <a:pt x="95" y="287"/>
                  </a:lnTo>
                  <a:lnTo>
                    <a:pt x="87" y="284"/>
                  </a:lnTo>
                  <a:lnTo>
                    <a:pt x="77" y="281"/>
                  </a:lnTo>
                  <a:lnTo>
                    <a:pt x="75" y="278"/>
                  </a:lnTo>
                  <a:lnTo>
                    <a:pt x="74" y="276"/>
                  </a:lnTo>
                  <a:lnTo>
                    <a:pt x="74" y="276"/>
                  </a:lnTo>
                  <a:lnTo>
                    <a:pt x="67" y="278"/>
                  </a:lnTo>
                  <a:lnTo>
                    <a:pt x="64" y="279"/>
                  </a:lnTo>
                  <a:lnTo>
                    <a:pt x="62" y="279"/>
                  </a:lnTo>
                  <a:lnTo>
                    <a:pt x="60" y="278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9" y="268"/>
                  </a:lnTo>
                  <a:lnTo>
                    <a:pt x="60" y="261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9" y="248"/>
                  </a:lnTo>
                  <a:lnTo>
                    <a:pt x="74" y="245"/>
                  </a:lnTo>
                  <a:lnTo>
                    <a:pt x="85" y="241"/>
                  </a:lnTo>
                  <a:lnTo>
                    <a:pt x="92" y="238"/>
                  </a:lnTo>
                  <a:lnTo>
                    <a:pt x="98" y="235"/>
                  </a:lnTo>
                  <a:lnTo>
                    <a:pt x="103" y="232"/>
                  </a:lnTo>
                  <a:lnTo>
                    <a:pt x="106" y="225"/>
                  </a:lnTo>
                  <a:lnTo>
                    <a:pt x="106" y="225"/>
                  </a:lnTo>
                  <a:lnTo>
                    <a:pt x="105" y="219"/>
                  </a:lnTo>
                  <a:lnTo>
                    <a:pt x="101" y="210"/>
                  </a:lnTo>
                  <a:lnTo>
                    <a:pt x="97" y="204"/>
                  </a:lnTo>
                  <a:lnTo>
                    <a:pt x="92" y="200"/>
                  </a:lnTo>
                  <a:lnTo>
                    <a:pt x="92" y="200"/>
                  </a:lnTo>
                  <a:lnTo>
                    <a:pt x="90" y="204"/>
                  </a:lnTo>
                  <a:lnTo>
                    <a:pt x="85" y="210"/>
                  </a:lnTo>
                  <a:lnTo>
                    <a:pt x="80" y="215"/>
                  </a:lnTo>
                  <a:lnTo>
                    <a:pt x="75" y="219"/>
                  </a:lnTo>
                  <a:lnTo>
                    <a:pt x="75" y="219"/>
                  </a:lnTo>
                  <a:lnTo>
                    <a:pt x="69" y="219"/>
                  </a:lnTo>
                  <a:lnTo>
                    <a:pt x="64" y="217"/>
                  </a:lnTo>
                  <a:lnTo>
                    <a:pt x="60" y="212"/>
                  </a:lnTo>
                  <a:lnTo>
                    <a:pt x="59" y="205"/>
                  </a:lnTo>
                  <a:lnTo>
                    <a:pt x="59" y="205"/>
                  </a:lnTo>
                  <a:lnTo>
                    <a:pt x="60" y="202"/>
                  </a:lnTo>
                  <a:lnTo>
                    <a:pt x="62" y="199"/>
                  </a:lnTo>
                  <a:lnTo>
                    <a:pt x="64" y="196"/>
                  </a:lnTo>
                  <a:lnTo>
                    <a:pt x="64" y="194"/>
                  </a:lnTo>
                  <a:lnTo>
                    <a:pt x="64" y="194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2" y="186"/>
                  </a:lnTo>
                  <a:lnTo>
                    <a:pt x="39" y="182"/>
                  </a:lnTo>
                  <a:lnTo>
                    <a:pt x="39" y="182"/>
                  </a:lnTo>
                  <a:lnTo>
                    <a:pt x="36" y="177"/>
                  </a:lnTo>
                  <a:lnTo>
                    <a:pt x="34" y="174"/>
                  </a:lnTo>
                  <a:lnTo>
                    <a:pt x="33" y="166"/>
                  </a:lnTo>
                  <a:lnTo>
                    <a:pt x="33" y="156"/>
                  </a:lnTo>
                  <a:lnTo>
                    <a:pt x="33" y="148"/>
                  </a:lnTo>
                  <a:lnTo>
                    <a:pt x="33" y="148"/>
                  </a:lnTo>
                  <a:lnTo>
                    <a:pt x="23" y="148"/>
                  </a:lnTo>
                  <a:lnTo>
                    <a:pt x="18" y="145"/>
                  </a:lnTo>
                  <a:lnTo>
                    <a:pt x="14" y="140"/>
                  </a:lnTo>
                  <a:lnTo>
                    <a:pt x="13" y="133"/>
                  </a:lnTo>
                  <a:lnTo>
                    <a:pt x="13" y="127"/>
                  </a:lnTo>
                  <a:lnTo>
                    <a:pt x="11" y="122"/>
                  </a:lnTo>
                  <a:lnTo>
                    <a:pt x="8" y="117"/>
                  </a:lnTo>
                  <a:lnTo>
                    <a:pt x="1" y="113"/>
                  </a:lnTo>
                  <a:lnTo>
                    <a:pt x="1" y="113"/>
                  </a:lnTo>
                  <a:lnTo>
                    <a:pt x="0" y="113"/>
                  </a:lnTo>
                  <a:lnTo>
                    <a:pt x="0" y="112"/>
                  </a:lnTo>
                  <a:lnTo>
                    <a:pt x="0" y="107"/>
                  </a:lnTo>
                  <a:lnTo>
                    <a:pt x="3" y="97"/>
                  </a:lnTo>
                  <a:lnTo>
                    <a:pt x="3" y="97"/>
                  </a:lnTo>
                  <a:lnTo>
                    <a:pt x="10" y="97"/>
                  </a:lnTo>
                  <a:lnTo>
                    <a:pt x="16" y="97"/>
                  </a:lnTo>
                  <a:lnTo>
                    <a:pt x="18" y="97"/>
                  </a:lnTo>
                  <a:lnTo>
                    <a:pt x="21" y="95"/>
                  </a:lnTo>
                  <a:lnTo>
                    <a:pt x="26" y="87"/>
                  </a:lnTo>
                  <a:lnTo>
                    <a:pt x="26" y="87"/>
                  </a:lnTo>
                  <a:lnTo>
                    <a:pt x="29" y="82"/>
                  </a:lnTo>
                  <a:lnTo>
                    <a:pt x="34" y="77"/>
                  </a:lnTo>
                  <a:lnTo>
                    <a:pt x="37" y="72"/>
                  </a:lnTo>
                  <a:lnTo>
                    <a:pt x="39" y="69"/>
                  </a:lnTo>
                  <a:lnTo>
                    <a:pt x="39" y="69"/>
                  </a:lnTo>
                  <a:lnTo>
                    <a:pt x="41" y="61"/>
                  </a:lnTo>
                  <a:lnTo>
                    <a:pt x="42" y="53"/>
                  </a:lnTo>
                  <a:lnTo>
                    <a:pt x="42" y="43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9" y="41"/>
                  </a:lnTo>
                  <a:lnTo>
                    <a:pt x="65" y="40"/>
                  </a:lnTo>
                  <a:lnTo>
                    <a:pt x="74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106" y="41"/>
                  </a:lnTo>
                  <a:lnTo>
                    <a:pt x="106" y="41"/>
                  </a:lnTo>
                  <a:lnTo>
                    <a:pt x="111" y="41"/>
                  </a:lnTo>
                  <a:lnTo>
                    <a:pt x="115" y="41"/>
                  </a:lnTo>
                  <a:lnTo>
                    <a:pt x="121" y="40"/>
                  </a:lnTo>
                  <a:lnTo>
                    <a:pt x="121" y="40"/>
                  </a:lnTo>
                  <a:lnTo>
                    <a:pt x="126" y="41"/>
                  </a:lnTo>
                  <a:lnTo>
                    <a:pt x="133" y="43"/>
                  </a:lnTo>
                  <a:lnTo>
                    <a:pt x="133" y="43"/>
                  </a:lnTo>
                  <a:lnTo>
                    <a:pt x="143" y="43"/>
                  </a:lnTo>
                  <a:lnTo>
                    <a:pt x="154" y="41"/>
                  </a:lnTo>
                  <a:lnTo>
                    <a:pt x="154" y="41"/>
                  </a:lnTo>
                  <a:lnTo>
                    <a:pt x="164" y="41"/>
                  </a:lnTo>
                  <a:lnTo>
                    <a:pt x="172" y="43"/>
                  </a:lnTo>
                  <a:lnTo>
                    <a:pt x="172" y="43"/>
                  </a:lnTo>
                  <a:lnTo>
                    <a:pt x="184" y="41"/>
                  </a:lnTo>
                  <a:lnTo>
                    <a:pt x="195" y="43"/>
                  </a:lnTo>
                  <a:lnTo>
                    <a:pt x="195" y="43"/>
                  </a:lnTo>
                  <a:lnTo>
                    <a:pt x="202" y="44"/>
                  </a:lnTo>
                  <a:lnTo>
                    <a:pt x="208" y="44"/>
                  </a:lnTo>
                  <a:lnTo>
                    <a:pt x="208" y="44"/>
                  </a:lnTo>
                  <a:lnTo>
                    <a:pt x="211" y="44"/>
                  </a:lnTo>
                  <a:lnTo>
                    <a:pt x="213" y="41"/>
                  </a:lnTo>
                  <a:lnTo>
                    <a:pt x="215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21" y="41"/>
                  </a:lnTo>
                  <a:lnTo>
                    <a:pt x="225" y="44"/>
                  </a:lnTo>
                  <a:lnTo>
                    <a:pt x="225" y="44"/>
                  </a:lnTo>
                  <a:lnTo>
                    <a:pt x="238" y="44"/>
                  </a:lnTo>
                  <a:lnTo>
                    <a:pt x="249" y="44"/>
                  </a:lnTo>
                  <a:lnTo>
                    <a:pt x="262" y="41"/>
                  </a:lnTo>
                  <a:lnTo>
                    <a:pt x="274" y="38"/>
                  </a:lnTo>
                  <a:lnTo>
                    <a:pt x="274" y="38"/>
                  </a:lnTo>
                  <a:lnTo>
                    <a:pt x="282" y="33"/>
                  </a:lnTo>
                  <a:lnTo>
                    <a:pt x="287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300" y="36"/>
                  </a:lnTo>
                  <a:lnTo>
                    <a:pt x="307" y="40"/>
                  </a:lnTo>
                  <a:lnTo>
                    <a:pt x="313" y="40"/>
                  </a:lnTo>
                  <a:lnTo>
                    <a:pt x="313" y="40"/>
                  </a:lnTo>
                  <a:lnTo>
                    <a:pt x="321" y="40"/>
                  </a:lnTo>
                  <a:lnTo>
                    <a:pt x="326" y="40"/>
                  </a:lnTo>
                  <a:lnTo>
                    <a:pt x="330" y="41"/>
                  </a:lnTo>
                  <a:lnTo>
                    <a:pt x="330" y="41"/>
                  </a:lnTo>
                  <a:lnTo>
                    <a:pt x="333" y="43"/>
                  </a:lnTo>
                  <a:lnTo>
                    <a:pt x="335" y="43"/>
                  </a:lnTo>
                  <a:lnTo>
                    <a:pt x="341" y="41"/>
                  </a:lnTo>
                  <a:lnTo>
                    <a:pt x="346" y="36"/>
                  </a:lnTo>
                  <a:lnTo>
                    <a:pt x="349" y="35"/>
                  </a:lnTo>
                  <a:lnTo>
                    <a:pt x="353" y="35"/>
                  </a:lnTo>
                  <a:lnTo>
                    <a:pt x="353" y="35"/>
                  </a:lnTo>
                  <a:lnTo>
                    <a:pt x="363" y="35"/>
                  </a:lnTo>
                  <a:lnTo>
                    <a:pt x="372" y="33"/>
                  </a:lnTo>
                  <a:lnTo>
                    <a:pt x="377" y="31"/>
                  </a:lnTo>
                  <a:lnTo>
                    <a:pt x="382" y="28"/>
                  </a:lnTo>
                  <a:lnTo>
                    <a:pt x="384" y="25"/>
                  </a:lnTo>
                  <a:lnTo>
                    <a:pt x="386" y="20"/>
                  </a:lnTo>
                  <a:lnTo>
                    <a:pt x="386" y="20"/>
                  </a:lnTo>
                  <a:lnTo>
                    <a:pt x="386" y="17"/>
                  </a:lnTo>
                  <a:lnTo>
                    <a:pt x="387" y="17"/>
                  </a:lnTo>
                  <a:lnTo>
                    <a:pt x="390" y="15"/>
                  </a:lnTo>
                  <a:lnTo>
                    <a:pt x="395" y="13"/>
                  </a:lnTo>
                  <a:lnTo>
                    <a:pt x="400" y="13"/>
                  </a:lnTo>
                  <a:lnTo>
                    <a:pt x="400" y="13"/>
                  </a:lnTo>
                  <a:lnTo>
                    <a:pt x="402" y="10"/>
                  </a:lnTo>
                  <a:lnTo>
                    <a:pt x="404" y="7"/>
                  </a:lnTo>
                  <a:lnTo>
                    <a:pt x="407" y="0"/>
                  </a:lnTo>
                  <a:lnTo>
                    <a:pt x="407" y="0"/>
                  </a:lnTo>
                  <a:lnTo>
                    <a:pt x="412" y="3"/>
                  </a:lnTo>
                  <a:lnTo>
                    <a:pt x="418" y="8"/>
                  </a:lnTo>
                  <a:lnTo>
                    <a:pt x="425" y="15"/>
                  </a:lnTo>
                  <a:lnTo>
                    <a:pt x="427" y="20"/>
                  </a:lnTo>
                  <a:lnTo>
                    <a:pt x="427" y="20"/>
                  </a:lnTo>
                  <a:lnTo>
                    <a:pt x="431" y="26"/>
                  </a:lnTo>
                  <a:lnTo>
                    <a:pt x="436" y="31"/>
                  </a:lnTo>
                  <a:lnTo>
                    <a:pt x="450" y="40"/>
                  </a:lnTo>
                  <a:lnTo>
                    <a:pt x="450" y="40"/>
                  </a:lnTo>
                  <a:lnTo>
                    <a:pt x="454" y="46"/>
                  </a:lnTo>
                  <a:lnTo>
                    <a:pt x="458" y="48"/>
                  </a:lnTo>
                  <a:lnTo>
                    <a:pt x="463" y="49"/>
                  </a:lnTo>
                  <a:lnTo>
                    <a:pt x="463" y="49"/>
                  </a:lnTo>
                  <a:lnTo>
                    <a:pt x="471" y="46"/>
                  </a:lnTo>
                  <a:lnTo>
                    <a:pt x="476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92" y="44"/>
                  </a:lnTo>
                  <a:lnTo>
                    <a:pt x="504" y="46"/>
                  </a:lnTo>
                  <a:lnTo>
                    <a:pt x="515" y="48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38" y="44"/>
                  </a:lnTo>
                  <a:lnTo>
                    <a:pt x="545" y="46"/>
                  </a:lnTo>
                  <a:lnTo>
                    <a:pt x="546" y="46"/>
                  </a:lnTo>
                  <a:lnTo>
                    <a:pt x="546" y="48"/>
                  </a:lnTo>
                  <a:lnTo>
                    <a:pt x="546" y="48"/>
                  </a:lnTo>
                  <a:lnTo>
                    <a:pt x="546" y="51"/>
                  </a:lnTo>
                  <a:lnTo>
                    <a:pt x="545" y="54"/>
                  </a:lnTo>
                  <a:lnTo>
                    <a:pt x="543" y="61"/>
                  </a:lnTo>
                  <a:lnTo>
                    <a:pt x="543" y="61"/>
                  </a:lnTo>
                  <a:lnTo>
                    <a:pt x="543" y="61"/>
                  </a:lnTo>
                  <a:lnTo>
                    <a:pt x="546" y="61"/>
                  </a:lnTo>
                  <a:lnTo>
                    <a:pt x="548" y="61"/>
                  </a:lnTo>
                  <a:lnTo>
                    <a:pt x="550" y="59"/>
                  </a:lnTo>
                  <a:lnTo>
                    <a:pt x="550" y="59"/>
                  </a:lnTo>
                  <a:lnTo>
                    <a:pt x="551" y="54"/>
                  </a:lnTo>
                  <a:lnTo>
                    <a:pt x="553" y="54"/>
                  </a:lnTo>
                  <a:lnTo>
                    <a:pt x="556" y="54"/>
                  </a:lnTo>
                  <a:lnTo>
                    <a:pt x="561" y="53"/>
                  </a:lnTo>
                  <a:lnTo>
                    <a:pt x="561" y="53"/>
                  </a:lnTo>
                  <a:lnTo>
                    <a:pt x="571" y="53"/>
                  </a:lnTo>
                  <a:lnTo>
                    <a:pt x="583" y="54"/>
                  </a:lnTo>
                  <a:lnTo>
                    <a:pt x="583" y="54"/>
                  </a:lnTo>
                  <a:lnTo>
                    <a:pt x="584" y="59"/>
                  </a:lnTo>
                  <a:lnTo>
                    <a:pt x="586" y="64"/>
                  </a:lnTo>
                  <a:lnTo>
                    <a:pt x="589" y="67"/>
                  </a:lnTo>
                  <a:lnTo>
                    <a:pt x="592" y="71"/>
                  </a:lnTo>
                  <a:lnTo>
                    <a:pt x="602" y="74"/>
                  </a:lnTo>
                  <a:lnTo>
                    <a:pt x="614" y="76"/>
                  </a:lnTo>
                  <a:lnTo>
                    <a:pt x="614" y="76"/>
                  </a:lnTo>
                  <a:lnTo>
                    <a:pt x="622" y="74"/>
                  </a:lnTo>
                  <a:lnTo>
                    <a:pt x="629" y="76"/>
                  </a:lnTo>
                  <a:lnTo>
                    <a:pt x="643" y="81"/>
                  </a:lnTo>
                  <a:lnTo>
                    <a:pt x="643" y="81"/>
                  </a:lnTo>
                  <a:lnTo>
                    <a:pt x="658" y="84"/>
                  </a:lnTo>
                  <a:lnTo>
                    <a:pt x="673" y="86"/>
                  </a:lnTo>
                  <a:lnTo>
                    <a:pt x="688" y="87"/>
                  </a:lnTo>
                  <a:lnTo>
                    <a:pt x="702" y="89"/>
                  </a:lnTo>
                  <a:lnTo>
                    <a:pt x="735" y="97"/>
                  </a:lnTo>
                  <a:lnTo>
                    <a:pt x="735" y="97"/>
                  </a:lnTo>
                  <a:lnTo>
                    <a:pt x="750" y="104"/>
                  </a:lnTo>
                  <a:lnTo>
                    <a:pt x="758" y="105"/>
                  </a:lnTo>
                  <a:lnTo>
                    <a:pt x="766" y="107"/>
                  </a:lnTo>
                  <a:lnTo>
                    <a:pt x="766" y="107"/>
                  </a:lnTo>
                  <a:lnTo>
                    <a:pt x="776" y="107"/>
                  </a:lnTo>
                  <a:lnTo>
                    <a:pt x="784" y="109"/>
                  </a:lnTo>
                  <a:lnTo>
                    <a:pt x="804" y="113"/>
                  </a:lnTo>
                  <a:lnTo>
                    <a:pt x="804" y="113"/>
                  </a:lnTo>
                  <a:lnTo>
                    <a:pt x="819" y="113"/>
                  </a:lnTo>
                  <a:lnTo>
                    <a:pt x="819" y="113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Freeform 82"/>
            <p:cNvSpPr>
              <a:spLocks noEditPoints="1"/>
            </p:cNvSpPr>
            <p:nvPr/>
          </p:nvSpPr>
          <p:spPr bwMode="auto">
            <a:xfrm>
              <a:off x="4983163" y="2573339"/>
              <a:ext cx="741363" cy="823913"/>
            </a:xfrm>
            <a:custGeom>
              <a:avLst/>
              <a:gdLst>
                <a:gd name="T0" fmla="*/ 156 w 467"/>
                <a:gd name="T1" fmla="*/ 153 h 519"/>
                <a:gd name="T2" fmla="*/ 186 w 467"/>
                <a:gd name="T3" fmla="*/ 143 h 519"/>
                <a:gd name="T4" fmla="*/ 192 w 467"/>
                <a:gd name="T5" fmla="*/ 125 h 519"/>
                <a:gd name="T6" fmla="*/ 210 w 467"/>
                <a:gd name="T7" fmla="*/ 82 h 519"/>
                <a:gd name="T8" fmla="*/ 258 w 467"/>
                <a:gd name="T9" fmla="*/ 50 h 519"/>
                <a:gd name="T10" fmla="*/ 294 w 467"/>
                <a:gd name="T11" fmla="*/ 10 h 519"/>
                <a:gd name="T12" fmla="*/ 319 w 467"/>
                <a:gd name="T13" fmla="*/ 2 h 519"/>
                <a:gd name="T14" fmla="*/ 334 w 467"/>
                <a:gd name="T15" fmla="*/ 27 h 519"/>
                <a:gd name="T16" fmla="*/ 352 w 467"/>
                <a:gd name="T17" fmla="*/ 41 h 519"/>
                <a:gd name="T18" fmla="*/ 361 w 467"/>
                <a:gd name="T19" fmla="*/ 64 h 519"/>
                <a:gd name="T20" fmla="*/ 345 w 467"/>
                <a:gd name="T21" fmla="*/ 104 h 519"/>
                <a:gd name="T22" fmla="*/ 343 w 467"/>
                <a:gd name="T23" fmla="*/ 119 h 519"/>
                <a:gd name="T24" fmla="*/ 335 w 467"/>
                <a:gd name="T25" fmla="*/ 156 h 519"/>
                <a:gd name="T26" fmla="*/ 345 w 467"/>
                <a:gd name="T27" fmla="*/ 188 h 519"/>
                <a:gd name="T28" fmla="*/ 368 w 467"/>
                <a:gd name="T29" fmla="*/ 197 h 519"/>
                <a:gd name="T30" fmla="*/ 380 w 467"/>
                <a:gd name="T31" fmla="*/ 211 h 519"/>
                <a:gd name="T32" fmla="*/ 388 w 467"/>
                <a:gd name="T33" fmla="*/ 237 h 519"/>
                <a:gd name="T34" fmla="*/ 403 w 467"/>
                <a:gd name="T35" fmla="*/ 255 h 519"/>
                <a:gd name="T36" fmla="*/ 424 w 467"/>
                <a:gd name="T37" fmla="*/ 286 h 519"/>
                <a:gd name="T38" fmla="*/ 444 w 467"/>
                <a:gd name="T39" fmla="*/ 311 h 519"/>
                <a:gd name="T40" fmla="*/ 439 w 467"/>
                <a:gd name="T41" fmla="*/ 330 h 519"/>
                <a:gd name="T42" fmla="*/ 425 w 467"/>
                <a:gd name="T43" fmla="*/ 368 h 519"/>
                <a:gd name="T44" fmla="*/ 447 w 467"/>
                <a:gd name="T45" fmla="*/ 362 h 519"/>
                <a:gd name="T46" fmla="*/ 467 w 467"/>
                <a:gd name="T47" fmla="*/ 406 h 519"/>
                <a:gd name="T48" fmla="*/ 439 w 467"/>
                <a:gd name="T49" fmla="*/ 449 h 519"/>
                <a:gd name="T50" fmla="*/ 381 w 467"/>
                <a:gd name="T51" fmla="*/ 437 h 519"/>
                <a:gd name="T52" fmla="*/ 368 w 467"/>
                <a:gd name="T53" fmla="*/ 455 h 519"/>
                <a:gd name="T54" fmla="*/ 315 w 467"/>
                <a:gd name="T55" fmla="*/ 465 h 519"/>
                <a:gd name="T56" fmla="*/ 284 w 467"/>
                <a:gd name="T57" fmla="*/ 488 h 519"/>
                <a:gd name="T58" fmla="*/ 232 w 467"/>
                <a:gd name="T59" fmla="*/ 519 h 519"/>
                <a:gd name="T60" fmla="*/ 222 w 467"/>
                <a:gd name="T61" fmla="*/ 498 h 519"/>
                <a:gd name="T62" fmla="*/ 250 w 467"/>
                <a:gd name="T63" fmla="*/ 493 h 519"/>
                <a:gd name="T64" fmla="*/ 281 w 467"/>
                <a:gd name="T65" fmla="*/ 460 h 519"/>
                <a:gd name="T66" fmla="*/ 291 w 467"/>
                <a:gd name="T67" fmla="*/ 424 h 519"/>
                <a:gd name="T68" fmla="*/ 251 w 467"/>
                <a:gd name="T69" fmla="*/ 419 h 519"/>
                <a:gd name="T70" fmla="*/ 227 w 467"/>
                <a:gd name="T71" fmla="*/ 404 h 519"/>
                <a:gd name="T72" fmla="*/ 186 w 467"/>
                <a:gd name="T73" fmla="*/ 388 h 519"/>
                <a:gd name="T74" fmla="*/ 160 w 467"/>
                <a:gd name="T75" fmla="*/ 371 h 519"/>
                <a:gd name="T76" fmla="*/ 100 w 467"/>
                <a:gd name="T77" fmla="*/ 368 h 519"/>
                <a:gd name="T78" fmla="*/ 69 w 467"/>
                <a:gd name="T79" fmla="*/ 363 h 519"/>
                <a:gd name="T80" fmla="*/ 61 w 467"/>
                <a:gd name="T81" fmla="*/ 350 h 519"/>
                <a:gd name="T82" fmla="*/ 23 w 467"/>
                <a:gd name="T83" fmla="*/ 385 h 519"/>
                <a:gd name="T84" fmla="*/ 5 w 467"/>
                <a:gd name="T85" fmla="*/ 373 h 519"/>
                <a:gd name="T86" fmla="*/ 10 w 467"/>
                <a:gd name="T87" fmla="*/ 339 h 519"/>
                <a:gd name="T88" fmla="*/ 23 w 467"/>
                <a:gd name="T89" fmla="*/ 345 h 519"/>
                <a:gd name="T90" fmla="*/ 36 w 467"/>
                <a:gd name="T91" fmla="*/ 337 h 519"/>
                <a:gd name="T92" fmla="*/ 64 w 467"/>
                <a:gd name="T93" fmla="*/ 307 h 519"/>
                <a:gd name="T94" fmla="*/ 74 w 467"/>
                <a:gd name="T95" fmla="*/ 298 h 519"/>
                <a:gd name="T96" fmla="*/ 79 w 467"/>
                <a:gd name="T97" fmla="*/ 268 h 519"/>
                <a:gd name="T98" fmla="*/ 86 w 467"/>
                <a:gd name="T99" fmla="*/ 250 h 519"/>
                <a:gd name="T100" fmla="*/ 91 w 467"/>
                <a:gd name="T101" fmla="*/ 217 h 519"/>
                <a:gd name="T102" fmla="*/ 120 w 467"/>
                <a:gd name="T103" fmla="*/ 225 h 519"/>
                <a:gd name="T104" fmla="*/ 125 w 467"/>
                <a:gd name="T105" fmla="*/ 206 h 519"/>
                <a:gd name="T106" fmla="*/ 86 w 467"/>
                <a:gd name="T107" fmla="*/ 211 h 519"/>
                <a:gd name="T108" fmla="*/ 95 w 467"/>
                <a:gd name="T109" fmla="*/ 201 h 519"/>
                <a:gd name="T110" fmla="*/ 81 w 467"/>
                <a:gd name="T111" fmla="*/ 204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7" h="519">
                  <a:moveTo>
                    <a:pt x="127" y="202"/>
                  </a:moveTo>
                  <a:lnTo>
                    <a:pt x="127" y="202"/>
                  </a:lnTo>
                  <a:lnTo>
                    <a:pt x="133" y="188"/>
                  </a:lnTo>
                  <a:lnTo>
                    <a:pt x="138" y="181"/>
                  </a:lnTo>
                  <a:lnTo>
                    <a:pt x="143" y="174"/>
                  </a:lnTo>
                  <a:lnTo>
                    <a:pt x="143" y="174"/>
                  </a:lnTo>
                  <a:lnTo>
                    <a:pt x="150" y="163"/>
                  </a:lnTo>
                  <a:lnTo>
                    <a:pt x="156" y="153"/>
                  </a:lnTo>
                  <a:lnTo>
                    <a:pt x="156" y="153"/>
                  </a:lnTo>
                  <a:lnTo>
                    <a:pt x="173" y="155"/>
                  </a:lnTo>
                  <a:lnTo>
                    <a:pt x="176" y="155"/>
                  </a:lnTo>
                  <a:lnTo>
                    <a:pt x="179" y="153"/>
                  </a:lnTo>
                  <a:lnTo>
                    <a:pt x="183" y="151"/>
                  </a:lnTo>
                  <a:lnTo>
                    <a:pt x="183" y="147"/>
                  </a:lnTo>
                  <a:lnTo>
                    <a:pt x="183" y="147"/>
                  </a:lnTo>
                  <a:lnTo>
                    <a:pt x="186" y="143"/>
                  </a:lnTo>
                  <a:lnTo>
                    <a:pt x="189" y="142"/>
                  </a:lnTo>
                  <a:lnTo>
                    <a:pt x="189" y="142"/>
                  </a:lnTo>
                  <a:lnTo>
                    <a:pt x="189" y="138"/>
                  </a:lnTo>
                  <a:lnTo>
                    <a:pt x="189" y="135"/>
                  </a:lnTo>
                  <a:lnTo>
                    <a:pt x="189" y="132"/>
                  </a:lnTo>
                  <a:lnTo>
                    <a:pt x="191" y="128"/>
                  </a:lnTo>
                  <a:lnTo>
                    <a:pt x="191" y="128"/>
                  </a:lnTo>
                  <a:lnTo>
                    <a:pt x="192" y="125"/>
                  </a:lnTo>
                  <a:lnTo>
                    <a:pt x="194" y="122"/>
                  </a:lnTo>
                  <a:lnTo>
                    <a:pt x="192" y="114"/>
                  </a:lnTo>
                  <a:lnTo>
                    <a:pt x="192" y="114"/>
                  </a:lnTo>
                  <a:lnTo>
                    <a:pt x="196" y="105"/>
                  </a:lnTo>
                  <a:lnTo>
                    <a:pt x="201" y="97"/>
                  </a:lnTo>
                  <a:lnTo>
                    <a:pt x="205" y="89"/>
                  </a:lnTo>
                  <a:lnTo>
                    <a:pt x="210" y="82"/>
                  </a:lnTo>
                  <a:lnTo>
                    <a:pt x="210" y="82"/>
                  </a:lnTo>
                  <a:lnTo>
                    <a:pt x="217" y="78"/>
                  </a:lnTo>
                  <a:lnTo>
                    <a:pt x="222" y="76"/>
                  </a:lnTo>
                  <a:lnTo>
                    <a:pt x="235" y="73"/>
                  </a:lnTo>
                  <a:lnTo>
                    <a:pt x="235" y="73"/>
                  </a:lnTo>
                  <a:lnTo>
                    <a:pt x="240" y="71"/>
                  </a:lnTo>
                  <a:lnTo>
                    <a:pt x="243" y="68"/>
                  </a:lnTo>
                  <a:lnTo>
                    <a:pt x="251" y="59"/>
                  </a:lnTo>
                  <a:lnTo>
                    <a:pt x="258" y="50"/>
                  </a:lnTo>
                  <a:lnTo>
                    <a:pt x="265" y="41"/>
                  </a:lnTo>
                  <a:lnTo>
                    <a:pt x="265" y="41"/>
                  </a:lnTo>
                  <a:lnTo>
                    <a:pt x="268" y="38"/>
                  </a:lnTo>
                  <a:lnTo>
                    <a:pt x="271" y="37"/>
                  </a:lnTo>
                  <a:lnTo>
                    <a:pt x="276" y="33"/>
                  </a:lnTo>
                  <a:lnTo>
                    <a:pt x="279" y="30"/>
                  </a:lnTo>
                  <a:lnTo>
                    <a:pt x="294" y="10"/>
                  </a:lnTo>
                  <a:lnTo>
                    <a:pt x="294" y="10"/>
                  </a:lnTo>
                  <a:lnTo>
                    <a:pt x="301" y="5"/>
                  </a:lnTo>
                  <a:lnTo>
                    <a:pt x="301" y="5"/>
                  </a:lnTo>
                  <a:lnTo>
                    <a:pt x="304" y="4"/>
                  </a:lnTo>
                  <a:lnTo>
                    <a:pt x="309" y="2"/>
                  </a:lnTo>
                  <a:lnTo>
                    <a:pt x="309" y="2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9" y="2"/>
                  </a:lnTo>
                  <a:lnTo>
                    <a:pt x="319" y="2"/>
                  </a:lnTo>
                  <a:lnTo>
                    <a:pt x="320" y="9"/>
                  </a:lnTo>
                  <a:lnTo>
                    <a:pt x="322" y="10"/>
                  </a:lnTo>
                  <a:lnTo>
                    <a:pt x="325" y="12"/>
                  </a:lnTo>
                  <a:lnTo>
                    <a:pt x="325" y="12"/>
                  </a:lnTo>
                  <a:lnTo>
                    <a:pt x="329" y="15"/>
                  </a:lnTo>
                  <a:lnTo>
                    <a:pt x="332" y="18"/>
                  </a:lnTo>
                  <a:lnTo>
                    <a:pt x="334" y="27"/>
                  </a:lnTo>
                  <a:lnTo>
                    <a:pt x="334" y="27"/>
                  </a:lnTo>
                  <a:lnTo>
                    <a:pt x="335" y="30"/>
                  </a:lnTo>
                  <a:lnTo>
                    <a:pt x="337" y="32"/>
                  </a:lnTo>
                  <a:lnTo>
                    <a:pt x="343" y="33"/>
                  </a:lnTo>
                  <a:lnTo>
                    <a:pt x="353" y="33"/>
                  </a:lnTo>
                  <a:lnTo>
                    <a:pt x="353" y="33"/>
                  </a:lnTo>
                  <a:lnTo>
                    <a:pt x="353" y="38"/>
                  </a:lnTo>
                  <a:lnTo>
                    <a:pt x="352" y="41"/>
                  </a:lnTo>
                  <a:lnTo>
                    <a:pt x="350" y="46"/>
                  </a:lnTo>
                  <a:lnTo>
                    <a:pt x="350" y="50"/>
                  </a:lnTo>
                  <a:lnTo>
                    <a:pt x="350" y="50"/>
                  </a:lnTo>
                  <a:lnTo>
                    <a:pt x="353" y="55"/>
                  </a:lnTo>
                  <a:lnTo>
                    <a:pt x="357" y="56"/>
                  </a:lnTo>
                  <a:lnTo>
                    <a:pt x="360" y="59"/>
                  </a:lnTo>
                  <a:lnTo>
                    <a:pt x="361" y="64"/>
                  </a:lnTo>
                  <a:lnTo>
                    <a:pt x="361" y="64"/>
                  </a:lnTo>
                  <a:lnTo>
                    <a:pt x="357" y="74"/>
                  </a:lnTo>
                  <a:lnTo>
                    <a:pt x="352" y="84"/>
                  </a:lnTo>
                  <a:lnTo>
                    <a:pt x="352" y="84"/>
                  </a:lnTo>
                  <a:lnTo>
                    <a:pt x="350" y="92"/>
                  </a:lnTo>
                  <a:lnTo>
                    <a:pt x="348" y="101"/>
                  </a:lnTo>
                  <a:lnTo>
                    <a:pt x="348" y="101"/>
                  </a:lnTo>
                  <a:lnTo>
                    <a:pt x="347" y="102"/>
                  </a:lnTo>
                  <a:lnTo>
                    <a:pt x="345" y="104"/>
                  </a:lnTo>
                  <a:lnTo>
                    <a:pt x="345" y="105"/>
                  </a:lnTo>
                  <a:lnTo>
                    <a:pt x="347" y="107"/>
                  </a:lnTo>
                  <a:lnTo>
                    <a:pt x="347" y="107"/>
                  </a:lnTo>
                  <a:lnTo>
                    <a:pt x="348" y="110"/>
                  </a:lnTo>
                  <a:lnTo>
                    <a:pt x="348" y="114"/>
                  </a:lnTo>
                  <a:lnTo>
                    <a:pt x="348" y="115"/>
                  </a:lnTo>
                  <a:lnTo>
                    <a:pt x="348" y="117"/>
                  </a:lnTo>
                  <a:lnTo>
                    <a:pt x="343" y="119"/>
                  </a:lnTo>
                  <a:lnTo>
                    <a:pt x="342" y="124"/>
                  </a:lnTo>
                  <a:lnTo>
                    <a:pt x="342" y="124"/>
                  </a:lnTo>
                  <a:lnTo>
                    <a:pt x="337" y="138"/>
                  </a:lnTo>
                  <a:lnTo>
                    <a:pt x="330" y="153"/>
                  </a:lnTo>
                  <a:lnTo>
                    <a:pt x="330" y="153"/>
                  </a:lnTo>
                  <a:lnTo>
                    <a:pt x="330" y="155"/>
                  </a:lnTo>
                  <a:lnTo>
                    <a:pt x="332" y="155"/>
                  </a:lnTo>
                  <a:lnTo>
                    <a:pt x="335" y="156"/>
                  </a:lnTo>
                  <a:lnTo>
                    <a:pt x="345" y="158"/>
                  </a:lnTo>
                  <a:lnTo>
                    <a:pt x="345" y="158"/>
                  </a:lnTo>
                  <a:lnTo>
                    <a:pt x="345" y="160"/>
                  </a:lnTo>
                  <a:lnTo>
                    <a:pt x="347" y="161"/>
                  </a:lnTo>
                  <a:lnTo>
                    <a:pt x="347" y="166"/>
                  </a:lnTo>
                  <a:lnTo>
                    <a:pt x="347" y="178"/>
                  </a:lnTo>
                  <a:lnTo>
                    <a:pt x="347" y="178"/>
                  </a:lnTo>
                  <a:lnTo>
                    <a:pt x="345" y="188"/>
                  </a:lnTo>
                  <a:lnTo>
                    <a:pt x="345" y="194"/>
                  </a:lnTo>
                  <a:lnTo>
                    <a:pt x="348" y="199"/>
                  </a:lnTo>
                  <a:lnTo>
                    <a:pt x="348" y="199"/>
                  </a:lnTo>
                  <a:lnTo>
                    <a:pt x="350" y="201"/>
                  </a:lnTo>
                  <a:lnTo>
                    <a:pt x="352" y="201"/>
                  </a:lnTo>
                  <a:lnTo>
                    <a:pt x="357" y="201"/>
                  </a:lnTo>
                  <a:lnTo>
                    <a:pt x="361" y="197"/>
                  </a:lnTo>
                  <a:lnTo>
                    <a:pt x="368" y="197"/>
                  </a:lnTo>
                  <a:lnTo>
                    <a:pt x="368" y="197"/>
                  </a:lnTo>
                  <a:lnTo>
                    <a:pt x="370" y="199"/>
                  </a:lnTo>
                  <a:lnTo>
                    <a:pt x="371" y="202"/>
                  </a:lnTo>
                  <a:lnTo>
                    <a:pt x="373" y="206"/>
                  </a:lnTo>
                  <a:lnTo>
                    <a:pt x="373" y="211"/>
                  </a:lnTo>
                  <a:lnTo>
                    <a:pt x="373" y="211"/>
                  </a:lnTo>
                  <a:lnTo>
                    <a:pt x="376" y="211"/>
                  </a:lnTo>
                  <a:lnTo>
                    <a:pt x="380" y="211"/>
                  </a:lnTo>
                  <a:lnTo>
                    <a:pt x="383" y="211"/>
                  </a:lnTo>
                  <a:lnTo>
                    <a:pt x="384" y="212"/>
                  </a:lnTo>
                  <a:lnTo>
                    <a:pt x="384" y="212"/>
                  </a:lnTo>
                  <a:lnTo>
                    <a:pt x="384" y="219"/>
                  </a:lnTo>
                  <a:lnTo>
                    <a:pt x="383" y="225"/>
                  </a:lnTo>
                  <a:lnTo>
                    <a:pt x="383" y="232"/>
                  </a:lnTo>
                  <a:lnTo>
                    <a:pt x="384" y="235"/>
                  </a:lnTo>
                  <a:lnTo>
                    <a:pt x="388" y="237"/>
                  </a:lnTo>
                  <a:lnTo>
                    <a:pt x="388" y="237"/>
                  </a:lnTo>
                  <a:lnTo>
                    <a:pt x="393" y="240"/>
                  </a:lnTo>
                  <a:lnTo>
                    <a:pt x="394" y="243"/>
                  </a:lnTo>
                  <a:lnTo>
                    <a:pt x="396" y="248"/>
                  </a:lnTo>
                  <a:lnTo>
                    <a:pt x="396" y="248"/>
                  </a:lnTo>
                  <a:lnTo>
                    <a:pt x="396" y="250"/>
                  </a:lnTo>
                  <a:lnTo>
                    <a:pt x="398" y="253"/>
                  </a:lnTo>
                  <a:lnTo>
                    <a:pt x="403" y="255"/>
                  </a:lnTo>
                  <a:lnTo>
                    <a:pt x="409" y="256"/>
                  </a:lnTo>
                  <a:lnTo>
                    <a:pt x="414" y="260"/>
                  </a:lnTo>
                  <a:lnTo>
                    <a:pt x="414" y="260"/>
                  </a:lnTo>
                  <a:lnTo>
                    <a:pt x="419" y="265"/>
                  </a:lnTo>
                  <a:lnTo>
                    <a:pt x="422" y="271"/>
                  </a:lnTo>
                  <a:lnTo>
                    <a:pt x="424" y="279"/>
                  </a:lnTo>
                  <a:lnTo>
                    <a:pt x="424" y="286"/>
                  </a:lnTo>
                  <a:lnTo>
                    <a:pt x="424" y="286"/>
                  </a:lnTo>
                  <a:lnTo>
                    <a:pt x="425" y="291"/>
                  </a:lnTo>
                  <a:lnTo>
                    <a:pt x="429" y="294"/>
                  </a:lnTo>
                  <a:lnTo>
                    <a:pt x="432" y="294"/>
                  </a:lnTo>
                  <a:lnTo>
                    <a:pt x="437" y="298"/>
                  </a:lnTo>
                  <a:lnTo>
                    <a:pt x="437" y="298"/>
                  </a:lnTo>
                  <a:lnTo>
                    <a:pt x="442" y="302"/>
                  </a:lnTo>
                  <a:lnTo>
                    <a:pt x="444" y="307"/>
                  </a:lnTo>
                  <a:lnTo>
                    <a:pt x="444" y="311"/>
                  </a:lnTo>
                  <a:lnTo>
                    <a:pt x="444" y="311"/>
                  </a:lnTo>
                  <a:lnTo>
                    <a:pt x="442" y="314"/>
                  </a:lnTo>
                  <a:lnTo>
                    <a:pt x="440" y="317"/>
                  </a:lnTo>
                  <a:lnTo>
                    <a:pt x="439" y="321"/>
                  </a:lnTo>
                  <a:lnTo>
                    <a:pt x="439" y="324"/>
                  </a:lnTo>
                  <a:lnTo>
                    <a:pt x="439" y="324"/>
                  </a:lnTo>
                  <a:lnTo>
                    <a:pt x="439" y="327"/>
                  </a:lnTo>
                  <a:lnTo>
                    <a:pt x="439" y="330"/>
                  </a:lnTo>
                  <a:lnTo>
                    <a:pt x="437" y="337"/>
                  </a:lnTo>
                  <a:lnTo>
                    <a:pt x="432" y="345"/>
                  </a:lnTo>
                  <a:lnTo>
                    <a:pt x="430" y="352"/>
                  </a:lnTo>
                  <a:lnTo>
                    <a:pt x="430" y="352"/>
                  </a:lnTo>
                  <a:lnTo>
                    <a:pt x="429" y="362"/>
                  </a:lnTo>
                  <a:lnTo>
                    <a:pt x="429" y="362"/>
                  </a:lnTo>
                  <a:lnTo>
                    <a:pt x="425" y="368"/>
                  </a:lnTo>
                  <a:lnTo>
                    <a:pt x="425" y="368"/>
                  </a:lnTo>
                  <a:lnTo>
                    <a:pt x="427" y="375"/>
                  </a:lnTo>
                  <a:lnTo>
                    <a:pt x="429" y="378"/>
                  </a:lnTo>
                  <a:lnTo>
                    <a:pt x="430" y="378"/>
                  </a:lnTo>
                  <a:lnTo>
                    <a:pt x="432" y="376"/>
                  </a:lnTo>
                  <a:lnTo>
                    <a:pt x="432" y="376"/>
                  </a:lnTo>
                  <a:lnTo>
                    <a:pt x="435" y="371"/>
                  </a:lnTo>
                  <a:lnTo>
                    <a:pt x="442" y="365"/>
                  </a:lnTo>
                  <a:lnTo>
                    <a:pt x="447" y="362"/>
                  </a:lnTo>
                  <a:lnTo>
                    <a:pt x="450" y="362"/>
                  </a:lnTo>
                  <a:lnTo>
                    <a:pt x="453" y="363"/>
                  </a:lnTo>
                  <a:lnTo>
                    <a:pt x="453" y="363"/>
                  </a:lnTo>
                  <a:lnTo>
                    <a:pt x="457" y="370"/>
                  </a:lnTo>
                  <a:lnTo>
                    <a:pt x="458" y="376"/>
                  </a:lnTo>
                  <a:lnTo>
                    <a:pt x="460" y="391"/>
                  </a:lnTo>
                  <a:lnTo>
                    <a:pt x="467" y="406"/>
                  </a:lnTo>
                  <a:lnTo>
                    <a:pt x="467" y="406"/>
                  </a:lnTo>
                  <a:lnTo>
                    <a:pt x="463" y="412"/>
                  </a:lnTo>
                  <a:lnTo>
                    <a:pt x="462" y="419"/>
                  </a:lnTo>
                  <a:lnTo>
                    <a:pt x="458" y="432"/>
                  </a:lnTo>
                  <a:lnTo>
                    <a:pt x="455" y="437"/>
                  </a:lnTo>
                  <a:lnTo>
                    <a:pt x="452" y="442"/>
                  </a:lnTo>
                  <a:lnTo>
                    <a:pt x="447" y="445"/>
                  </a:lnTo>
                  <a:lnTo>
                    <a:pt x="439" y="449"/>
                  </a:lnTo>
                  <a:lnTo>
                    <a:pt x="439" y="449"/>
                  </a:lnTo>
                  <a:lnTo>
                    <a:pt x="424" y="449"/>
                  </a:lnTo>
                  <a:lnTo>
                    <a:pt x="424" y="449"/>
                  </a:lnTo>
                  <a:lnTo>
                    <a:pt x="409" y="450"/>
                  </a:lnTo>
                  <a:lnTo>
                    <a:pt x="394" y="452"/>
                  </a:lnTo>
                  <a:lnTo>
                    <a:pt x="394" y="452"/>
                  </a:lnTo>
                  <a:lnTo>
                    <a:pt x="388" y="442"/>
                  </a:lnTo>
                  <a:lnTo>
                    <a:pt x="384" y="439"/>
                  </a:lnTo>
                  <a:lnTo>
                    <a:pt x="381" y="437"/>
                  </a:lnTo>
                  <a:lnTo>
                    <a:pt x="378" y="437"/>
                  </a:lnTo>
                  <a:lnTo>
                    <a:pt x="378" y="437"/>
                  </a:lnTo>
                  <a:lnTo>
                    <a:pt x="375" y="439"/>
                  </a:lnTo>
                  <a:lnTo>
                    <a:pt x="373" y="440"/>
                  </a:lnTo>
                  <a:lnTo>
                    <a:pt x="373" y="444"/>
                  </a:lnTo>
                  <a:lnTo>
                    <a:pt x="373" y="444"/>
                  </a:lnTo>
                  <a:lnTo>
                    <a:pt x="371" y="454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3" y="455"/>
                  </a:lnTo>
                  <a:lnTo>
                    <a:pt x="363" y="455"/>
                  </a:lnTo>
                  <a:lnTo>
                    <a:pt x="332" y="457"/>
                  </a:lnTo>
                  <a:lnTo>
                    <a:pt x="332" y="457"/>
                  </a:lnTo>
                  <a:lnTo>
                    <a:pt x="329" y="460"/>
                  </a:lnTo>
                  <a:lnTo>
                    <a:pt x="324" y="462"/>
                  </a:lnTo>
                  <a:lnTo>
                    <a:pt x="315" y="465"/>
                  </a:lnTo>
                  <a:lnTo>
                    <a:pt x="307" y="467"/>
                  </a:lnTo>
                  <a:lnTo>
                    <a:pt x="304" y="468"/>
                  </a:lnTo>
                  <a:lnTo>
                    <a:pt x="301" y="472"/>
                  </a:lnTo>
                  <a:lnTo>
                    <a:pt x="301" y="472"/>
                  </a:lnTo>
                  <a:lnTo>
                    <a:pt x="296" y="478"/>
                  </a:lnTo>
                  <a:lnTo>
                    <a:pt x="291" y="485"/>
                  </a:lnTo>
                  <a:lnTo>
                    <a:pt x="291" y="485"/>
                  </a:lnTo>
                  <a:lnTo>
                    <a:pt x="284" y="488"/>
                  </a:lnTo>
                  <a:lnTo>
                    <a:pt x="276" y="490"/>
                  </a:lnTo>
                  <a:lnTo>
                    <a:pt x="266" y="493"/>
                  </a:lnTo>
                  <a:lnTo>
                    <a:pt x="260" y="496"/>
                  </a:lnTo>
                  <a:lnTo>
                    <a:pt x="260" y="496"/>
                  </a:lnTo>
                  <a:lnTo>
                    <a:pt x="251" y="504"/>
                  </a:lnTo>
                  <a:lnTo>
                    <a:pt x="242" y="514"/>
                  </a:lnTo>
                  <a:lnTo>
                    <a:pt x="237" y="518"/>
                  </a:lnTo>
                  <a:lnTo>
                    <a:pt x="232" y="519"/>
                  </a:lnTo>
                  <a:lnTo>
                    <a:pt x="227" y="519"/>
                  </a:lnTo>
                  <a:lnTo>
                    <a:pt x="224" y="514"/>
                  </a:lnTo>
                  <a:lnTo>
                    <a:pt x="224" y="514"/>
                  </a:lnTo>
                  <a:lnTo>
                    <a:pt x="220" y="504"/>
                  </a:lnTo>
                  <a:lnTo>
                    <a:pt x="220" y="499"/>
                  </a:lnTo>
                  <a:lnTo>
                    <a:pt x="220" y="498"/>
                  </a:lnTo>
                  <a:lnTo>
                    <a:pt x="222" y="498"/>
                  </a:lnTo>
                  <a:lnTo>
                    <a:pt x="222" y="498"/>
                  </a:lnTo>
                  <a:lnTo>
                    <a:pt x="225" y="496"/>
                  </a:lnTo>
                  <a:lnTo>
                    <a:pt x="230" y="495"/>
                  </a:lnTo>
                  <a:lnTo>
                    <a:pt x="237" y="490"/>
                  </a:lnTo>
                  <a:lnTo>
                    <a:pt x="237" y="490"/>
                  </a:lnTo>
                  <a:lnTo>
                    <a:pt x="240" y="490"/>
                  </a:lnTo>
                  <a:lnTo>
                    <a:pt x="243" y="491"/>
                  </a:lnTo>
                  <a:lnTo>
                    <a:pt x="247" y="493"/>
                  </a:lnTo>
                  <a:lnTo>
                    <a:pt x="250" y="493"/>
                  </a:lnTo>
                  <a:lnTo>
                    <a:pt x="250" y="493"/>
                  </a:lnTo>
                  <a:lnTo>
                    <a:pt x="251" y="491"/>
                  </a:lnTo>
                  <a:lnTo>
                    <a:pt x="251" y="490"/>
                  </a:lnTo>
                  <a:lnTo>
                    <a:pt x="253" y="486"/>
                  </a:lnTo>
                  <a:lnTo>
                    <a:pt x="253" y="486"/>
                  </a:lnTo>
                  <a:lnTo>
                    <a:pt x="260" y="478"/>
                  </a:lnTo>
                  <a:lnTo>
                    <a:pt x="266" y="472"/>
                  </a:lnTo>
                  <a:lnTo>
                    <a:pt x="281" y="460"/>
                  </a:lnTo>
                  <a:lnTo>
                    <a:pt x="281" y="460"/>
                  </a:lnTo>
                  <a:lnTo>
                    <a:pt x="286" y="457"/>
                  </a:lnTo>
                  <a:lnTo>
                    <a:pt x="289" y="452"/>
                  </a:lnTo>
                  <a:lnTo>
                    <a:pt x="294" y="444"/>
                  </a:lnTo>
                  <a:lnTo>
                    <a:pt x="294" y="444"/>
                  </a:lnTo>
                  <a:lnTo>
                    <a:pt x="297" y="439"/>
                  </a:lnTo>
                  <a:lnTo>
                    <a:pt x="297" y="434"/>
                  </a:lnTo>
                  <a:lnTo>
                    <a:pt x="291" y="424"/>
                  </a:lnTo>
                  <a:lnTo>
                    <a:pt x="291" y="424"/>
                  </a:lnTo>
                  <a:lnTo>
                    <a:pt x="276" y="417"/>
                  </a:lnTo>
                  <a:lnTo>
                    <a:pt x="268" y="416"/>
                  </a:lnTo>
                  <a:lnTo>
                    <a:pt x="265" y="416"/>
                  </a:lnTo>
                  <a:lnTo>
                    <a:pt x="260" y="417"/>
                  </a:lnTo>
                  <a:lnTo>
                    <a:pt x="260" y="417"/>
                  </a:lnTo>
                  <a:lnTo>
                    <a:pt x="255" y="419"/>
                  </a:lnTo>
                  <a:lnTo>
                    <a:pt x="251" y="419"/>
                  </a:lnTo>
                  <a:lnTo>
                    <a:pt x="248" y="416"/>
                  </a:lnTo>
                  <a:lnTo>
                    <a:pt x="245" y="412"/>
                  </a:lnTo>
                  <a:lnTo>
                    <a:pt x="240" y="408"/>
                  </a:lnTo>
                  <a:lnTo>
                    <a:pt x="237" y="404"/>
                  </a:lnTo>
                  <a:lnTo>
                    <a:pt x="235" y="404"/>
                  </a:lnTo>
                  <a:lnTo>
                    <a:pt x="235" y="404"/>
                  </a:lnTo>
                  <a:lnTo>
                    <a:pt x="230" y="406"/>
                  </a:lnTo>
                  <a:lnTo>
                    <a:pt x="227" y="404"/>
                  </a:lnTo>
                  <a:lnTo>
                    <a:pt x="217" y="399"/>
                  </a:lnTo>
                  <a:lnTo>
                    <a:pt x="207" y="394"/>
                  </a:lnTo>
                  <a:lnTo>
                    <a:pt x="202" y="393"/>
                  </a:lnTo>
                  <a:lnTo>
                    <a:pt x="199" y="393"/>
                  </a:lnTo>
                  <a:lnTo>
                    <a:pt x="199" y="393"/>
                  </a:lnTo>
                  <a:lnTo>
                    <a:pt x="194" y="393"/>
                  </a:lnTo>
                  <a:lnTo>
                    <a:pt x="191" y="389"/>
                  </a:lnTo>
                  <a:lnTo>
                    <a:pt x="186" y="388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74" y="383"/>
                  </a:lnTo>
                  <a:lnTo>
                    <a:pt x="171" y="378"/>
                  </a:lnTo>
                  <a:lnTo>
                    <a:pt x="164" y="371"/>
                  </a:lnTo>
                  <a:lnTo>
                    <a:pt x="164" y="371"/>
                  </a:lnTo>
                  <a:lnTo>
                    <a:pt x="163" y="370"/>
                  </a:lnTo>
                  <a:lnTo>
                    <a:pt x="160" y="371"/>
                  </a:lnTo>
                  <a:lnTo>
                    <a:pt x="155" y="371"/>
                  </a:lnTo>
                  <a:lnTo>
                    <a:pt x="155" y="371"/>
                  </a:lnTo>
                  <a:lnTo>
                    <a:pt x="141" y="370"/>
                  </a:lnTo>
                  <a:lnTo>
                    <a:pt x="130" y="366"/>
                  </a:lnTo>
                  <a:lnTo>
                    <a:pt x="118" y="363"/>
                  </a:lnTo>
                  <a:lnTo>
                    <a:pt x="105" y="362"/>
                  </a:lnTo>
                  <a:lnTo>
                    <a:pt x="105" y="362"/>
                  </a:lnTo>
                  <a:lnTo>
                    <a:pt x="100" y="368"/>
                  </a:lnTo>
                  <a:lnTo>
                    <a:pt x="92" y="378"/>
                  </a:lnTo>
                  <a:lnTo>
                    <a:pt x="84" y="388"/>
                  </a:lnTo>
                  <a:lnTo>
                    <a:pt x="81" y="388"/>
                  </a:lnTo>
                  <a:lnTo>
                    <a:pt x="77" y="388"/>
                  </a:lnTo>
                  <a:lnTo>
                    <a:pt x="77" y="388"/>
                  </a:lnTo>
                  <a:lnTo>
                    <a:pt x="74" y="381"/>
                  </a:lnTo>
                  <a:lnTo>
                    <a:pt x="71" y="371"/>
                  </a:lnTo>
                  <a:lnTo>
                    <a:pt x="69" y="363"/>
                  </a:lnTo>
                  <a:lnTo>
                    <a:pt x="69" y="357"/>
                  </a:lnTo>
                  <a:lnTo>
                    <a:pt x="69" y="357"/>
                  </a:lnTo>
                  <a:lnTo>
                    <a:pt x="68" y="352"/>
                  </a:lnTo>
                  <a:lnTo>
                    <a:pt x="64" y="347"/>
                  </a:lnTo>
                  <a:lnTo>
                    <a:pt x="63" y="345"/>
                  </a:lnTo>
                  <a:lnTo>
                    <a:pt x="61" y="347"/>
                  </a:lnTo>
                  <a:lnTo>
                    <a:pt x="61" y="350"/>
                  </a:lnTo>
                  <a:lnTo>
                    <a:pt x="61" y="350"/>
                  </a:lnTo>
                  <a:lnTo>
                    <a:pt x="59" y="352"/>
                  </a:lnTo>
                  <a:lnTo>
                    <a:pt x="58" y="355"/>
                  </a:lnTo>
                  <a:lnTo>
                    <a:pt x="51" y="363"/>
                  </a:lnTo>
                  <a:lnTo>
                    <a:pt x="38" y="375"/>
                  </a:lnTo>
                  <a:lnTo>
                    <a:pt x="38" y="375"/>
                  </a:lnTo>
                  <a:lnTo>
                    <a:pt x="30" y="380"/>
                  </a:lnTo>
                  <a:lnTo>
                    <a:pt x="23" y="385"/>
                  </a:lnTo>
                  <a:lnTo>
                    <a:pt x="23" y="385"/>
                  </a:lnTo>
                  <a:lnTo>
                    <a:pt x="18" y="389"/>
                  </a:lnTo>
                  <a:lnTo>
                    <a:pt x="13" y="393"/>
                  </a:lnTo>
                  <a:lnTo>
                    <a:pt x="10" y="391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4" y="385"/>
                  </a:lnTo>
                  <a:lnTo>
                    <a:pt x="4" y="381"/>
                  </a:lnTo>
                  <a:lnTo>
                    <a:pt x="5" y="373"/>
                  </a:lnTo>
                  <a:lnTo>
                    <a:pt x="5" y="365"/>
                  </a:lnTo>
                  <a:lnTo>
                    <a:pt x="8" y="360"/>
                  </a:lnTo>
                  <a:lnTo>
                    <a:pt x="12" y="357"/>
                  </a:lnTo>
                  <a:lnTo>
                    <a:pt x="12" y="357"/>
                  </a:lnTo>
                  <a:lnTo>
                    <a:pt x="12" y="355"/>
                  </a:lnTo>
                  <a:lnTo>
                    <a:pt x="13" y="352"/>
                  </a:lnTo>
                  <a:lnTo>
                    <a:pt x="12" y="345"/>
                  </a:lnTo>
                  <a:lnTo>
                    <a:pt x="10" y="339"/>
                  </a:lnTo>
                  <a:lnTo>
                    <a:pt x="10" y="334"/>
                  </a:lnTo>
                  <a:lnTo>
                    <a:pt x="10" y="334"/>
                  </a:lnTo>
                  <a:lnTo>
                    <a:pt x="13" y="334"/>
                  </a:lnTo>
                  <a:lnTo>
                    <a:pt x="15" y="334"/>
                  </a:lnTo>
                  <a:lnTo>
                    <a:pt x="15" y="334"/>
                  </a:lnTo>
                  <a:lnTo>
                    <a:pt x="18" y="342"/>
                  </a:lnTo>
                  <a:lnTo>
                    <a:pt x="20" y="344"/>
                  </a:lnTo>
                  <a:lnTo>
                    <a:pt x="23" y="345"/>
                  </a:lnTo>
                  <a:lnTo>
                    <a:pt x="23" y="345"/>
                  </a:lnTo>
                  <a:lnTo>
                    <a:pt x="30" y="345"/>
                  </a:lnTo>
                  <a:lnTo>
                    <a:pt x="36" y="344"/>
                  </a:lnTo>
                  <a:lnTo>
                    <a:pt x="36" y="344"/>
                  </a:lnTo>
                  <a:lnTo>
                    <a:pt x="36" y="340"/>
                  </a:lnTo>
                  <a:lnTo>
                    <a:pt x="36" y="337"/>
                  </a:lnTo>
                  <a:lnTo>
                    <a:pt x="36" y="337"/>
                  </a:lnTo>
                  <a:lnTo>
                    <a:pt x="36" y="337"/>
                  </a:lnTo>
                  <a:lnTo>
                    <a:pt x="41" y="332"/>
                  </a:lnTo>
                  <a:lnTo>
                    <a:pt x="43" y="325"/>
                  </a:lnTo>
                  <a:lnTo>
                    <a:pt x="43" y="325"/>
                  </a:lnTo>
                  <a:lnTo>
                    <a:pt x="45" y="316"/>
                  </a:lnTo>
                  <a:lnTo>
                    <a:pt x="46" y="312"/>
                  </a:lnTo>
                  <a:lnTo>
                    <a:pt x="51" y="309"/>
                  </a:lnTo>
                  <a:lnTo>
                    <a:pt x="51" y="309"/>
                  </a:lnTo>
                  <a:lnTo>
                    <a:pt x="64" y="307"/>
                  </a:lnTo>
                  <a:lnTo>
                    <a:pt x="64" y="307"/>
                  </a:lnTo>
                  <a:lnTo>
                    <a:pt x="73" y="307"/>
                  </a:lnTo>
                  <a:lnTo>
                    <a:pt x="76" y="306"/>
                  </a:lnTo>
                  <a:lnTo>
                    <a:pt x="77" y="302"/>
                  </a:lnTo>
                  <a:lnTo>
                    <a:pt x="77" y="302"/>
                  </a:lnTo>
                  <a:lnTo>
                    <a:pt x="76" y="301"/>
                  </a:lnTo>
                  <a:lnTo>
                    <a:pt x="76" y="299"/>
                  </a:lnTo>
                  <a:lnTo>
                    <a:pt x="74" y="298"/>
                  </a:lnTo>
                  <a:lnTo>
                    <a:pt x="74" y="294"/>
                  </a:lnTo>
                  <a:lnTo>
                    <a:pt x="74" y="294"/>
                  </a:lnTo>
                  <a:lnTo>
                    <a:pt x="76" y="291"/>
                  </a:lnTo>
                  <a:lnTo>
                    <a:pt x="79" y="286"/>
                  </a:lnTo>
                  <a:lnTo>
                    <a:pt x="79" y="286"/>
                  </a:lnTo>
                  <a:lnTo>
                    <a:pt x="79" y="278"/>
                  </a:lnTo>
                  <a:lnTo>
                    <a:pt x="79" y="268"/>
                  </a:lnTo>
                  <a:lnTo>
                    <a:pt x="79" y="268"/>
                  </a:lnTo>
                  <a:lnTo>
                    <a:pt x="77" y="263"/>
                  </a:lnTo>
                  <a:lnTo>
                    <a:pt x="77" y="258"/>
                  </a:lnTo>
                  <a:lnTo>
                    <a:pt x="77" y="258"/>
                  </a:lnTo>
                  <a:lnTo>
                    <a:pt x="79" y="255"/>
                  </a:lnTo>
                  <a:lnTo>
                    <a:pt x="81" y="252"/>
                  </a:lnTo>
                  <a:lnTo>
                    <a:pt x="81" y="252"/>
                  </a:lnTo>
                  <a:lnTo>
                    <a:pt x="84" y="252"/>
                  </a:lnTo>
                  <a:lnTo>
                    <a:pt x="86" y="250"/>
                  </a:lnTo>
                  <a:lnTo>
                    <a:pt x="89" y="245"/>
                  </a:lnTo>
                  <a:lnTo>
                    <a:pt x="92" y="232"/>
                  </a:lnTo>
                  <a:lnTo>
                    <a:pt x="92" y="232"/>
                  </a:lnTo>
                  <a:lnTo>
                    <a:pt x="92" y="229"/>
                  </a:lnTo>
                  <a:lnTo>
                    <a:pt x="91" y="225"/>
                  </a:lnTo>
                  <a:lnTo>
                    <a:pt x="89" y="220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2" y="217"/>
                  </a:lnTo>
                  <a:lnTo>
                    <a:pt x="94" y="220"/>
                  </a:lnTo>
                  <a:lnTo>
                    <a:pt x="99" y="227"/>
                  </a:lnTo>
                  <a:lnTo>
                    <a:pt x="99" y="227"/>
                  </a:lnTo>
                  <a:lnTo>
                    <a:pt x="100" y="229"/>
                  </a:lnTo>
                  <a:lnTo>
                    <a:pt x="102" y="229"/>
                  </a:lnTo>
                  <a:lnTo>
                    <a:pt x="109" y="229"/>
                  </a:lnTo>
                  <a:lnTo>
                    <a:pt x="120" y="225"/>
                  </a:lnTo>
                  <a:lnTo>
                    <a:pt x="120" y="225"/>
                  </a:lnTo>
                  <a:lnTo>
                    <a:pt x="125" y="224"/>
                  </a:lnTo>
                  <a:lnTo>
                    <a:pt x="127" y="222"/>
                  </a:lnTo>
                  <a:lnTo>
                    <a:pt x="127" y="220"/>
                  </a:lnTo>
                  <a:lnTo>
                    <a:pt x="127" y="220"/>
                  </a:lnTo>
                  <a:lnTo>
                    <a:pt x="125" y="217"/>
                  </a:lnTo>
                  <a:lnTo>
                    <a:pt x="125" y="212"/>
                  </a:lnTo>
                  <a:lnTo>
                    <a:pt x="125" y="206"/>
                  </a:lnTo>
                  <a:lnTo>
                    <a:pt x="125" y="206"/>
                  </a:lnTo>
                  <a:lnTo>
                    <a:pt x="127" y="202"/>
                  </a:lnTo>
                  <a:lnTo>
                    <a:pt x="127" y="202"/>
                  </a:lnTo>
                  <a:close/>
                  <a:moveTo>
                    <a:pt x="81" y="211"/>
                  </a:moveTo>
                  <a:lnTo>
                    <a:pt x="81" y="211"/>
                  </a:lnTo>
                  <a:lnTo>
                    <a:pt x="82" y="211"/>
                  </a:lnTo>
                  <a:lnTo>
                    <a:pt x="86" y="211"/>
                  </a:lnTo>
                  <a:lnTo>
                    <a:pt x="86" y="211"/>
                  </a:lnTo>
                  <a:lnTo>
                    <a:pt x="89" y="209"/>
                  </a:lnTo>
                  <a:lnTo>
                    <a:pt x="92" y="209"/>
                  </a:lnTo>
                  <a:lnTo>
                    <a:pt x="92" y="209"/>
                  </a:lnTo>
                  <a:lnTo>
                    <a:pt x="95" y="209"/>
                  </a:lnTo>
                  <a:lnTo>
                    <a:pt x="95" y="209"/>
                  </a:lnTo>
                  <a:lnTo>
                    <a:pt x="95" y="207"/>
                  </a:lnTo>
                  <a:lnTo>
                    <a:pt x="95" y="204"/>
                  </a:lnTo>
                  <a:lnTo>
                    <a:pt x="95" y="201"/>
                  </a:lnTo>
                  <a:lnTo>
                    <a:pt x="95" y="201"/>
                  </a:lnTo>
                  <a:lnTo>
                    <a:pt x="94" y="199"/>
                  </a:lnTo>
                  <a:lnTo>
                    <a:pt x="92" y="197"/>
                  </a:lnTo>
                  <a:lnTo>
                    <a:pt x="89" y="197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79" y="207"/>
                  </a:lnTo>
                  <a:lnTo>
                    <a:pt x="81" y="211"/>
                  </a:lnTo>
                  <a:lnTo>
                    <a:pt x="81" y="211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Freeform 79"/>
            <p:cNvSpPr>
              <a:spLocks/>
            </p:cNvSpPr>
            <p:nvPr/>
          </p:nvSpPr>
          <p:spPr bwMode="auto">
            <a:xfrm>
              <a:off x="6002338" y="1155701"/>
              <a:ext cx="860425" cy="930275"/>
            </a:xfrm>
            <a:custGeom>
              <a:avLst/>
              <a:gdLst>
                <a:gd name="T0" fmla="*/ 535 w 542"/>
                <a:gd name="T1" fmla="*/ 146 h 586"/>
                <a:gd name="T2" fmla="*/ 493 w 542"/>
                <a:gd name="T3" fmla="*/ 150 h 586"/>
                <a:gd name="T4" fmla="*/ 480 w 542"/>
                <a:gd name="T5" fmla="*/ 151 h 586"/>
                <a:gd name="T6" fmla="*/ 457 w 542"/>
                <a:gd name="T7" fmla="*/ 141 h 586"/>
                <a:gd name="T8" fmla="*/ 434 w 542"/>
                <a:gd name="T9" fmla="*/ 132 h 586"/>
                <a:gd name="T10" fmla="*/ 419 w 542"/>
                <a:gd name="T11" fmla="*/ 125 h 586"/>
                <a:gd name="T12" fmla="*/ 404 w 542"/>
                <a:gd name="T13" fmla="*/ 117 h 586"/>
                <a:gd name="T14" fmla="*/ 379 w 542"/>
                <a:gd name="T15" fmla="*/ 112 h 586"/>
                <a:gd name="T16" fmla="*/ 371 w 542"/>
                <a:gd name="T17" fmla="*/ 86 h 586"/>
                <a:gd name="T18" fmla="*/ 353 w 542"/>
                <a:gd name="T19" fmla="*/ 99 h 586"/>
                <a:gd name="T20" fmla="*/ 317 w 542"/>
                <a:gd name="T21" fmla="*/ 104 h 586"/>
                <a:gd name="T22" fmla="*/ 329 w 542"/>
                <a:gd name="T23" fmla="*/ 77 h 586"/>
                <a:gd name="T24" fmla="*/ 342 w 542"/>
                <a:gd name="T25" fmla="*/ 30 h 586"/>
                <a:gd name="T26" fmla="*/ 299 w 542"/>
                <a:gd name="T27" fmla="*/ 10 h 586"/>
                <a:gd name="T28" fmla="*/ 283 w 542"/>
                <a:gd name="T29" fmla="*/ 25 h 586"/>
                <a:gd name="T30" fmla="*/ 266 w 542"/>
                <a:gd name="T31" fmla="*/ 4 h 586"/>
                <a:gd name="T32" fmla="*/ 219 w 542"/>
                <a:gd name="T33" fmla="*/ 13 h 586"/>
                <a:gd name="T34" fmla="*/ 181 w 542"/>
                <a:gd name="T35" fmla="*/ 41 h 586"/>
                <a:gd name="T36" fmla="*/ 179 w 542"/>
                <a:gd name="T37" fmla="*/ 71 h 586"/>
                <a:gd name="T38" fmla="*/ 148 w 542"/>
                <a:gd name="T39" fmla="*/ 102 h 586"/>
                <a:gd name="T40" fmla="*/ 138 w 542"/>
                <a:gd name="T41" fmla="*/ 123 h 586"/>
                <a:gd name="T42" fmla="*/ 123 w 542"/>
                <a:gd name="T43" fmla="*/ 145 h 586"/>
                <a:gd name="T44" fmla="*/ 92 w 542"/>
                <a:gd name="T45" fmla="*/ 155 h 586"/>
                <a:gd name="T46" fmla="*/ 77 w 542"/>
                <a:gd name="T47" fmla="*/ 183 h 586"/>
                <a:gd name="T48" fmla="*/ 68 w 542"/>
                <a:gd name="T49" fmla="*/ 228 h 586"/>
                <a:gd name="T50" fmla="*/ 53 w 542"/>
                <a:gd name="T51" fmla="*/ 247 h 586"/>
                <a:gd name="T52" fmla="*/ 59 w 542"/>
                <a:gd name="T53" fmla="*/ 268 h 586"/>
                <a:gd name="T54" fmla="*/ 54 w 542"/>
                <a:gd name="T55" fmla="*/ 279 h 586"/>
                <a:gd name="T56" fmla="*/ 33 w 542"/>
                <a:gd name="T57" fmla="*/ 278 h 586"/>
                <a:gd name="T58" fmla="*/ 3 w 542"/>
                <a:gd name="T59" fmla="*/ 291 h 586"/>
                <a:gd name="T60" fmla="*/ 10 w 542"/>
                <a:gd name="T61" fmla="*/ 307 h 586"/>
                <a:gd name="T62" fmla="*/ 22 w 542"/>
                <a:gd name="T63" fmla="*/ 297 h 586"/>
                <a:gd name="T64" fmla="*/ 25 w 542"/>
                <a:gd name="T65" fmla="*/ 334 h 586"/>
                <a:gd name="T66" fmla="*/ 71 w 542"/>
                <a:gd name="T67" fmla="*/ 368 h 586"/>
                <a:gd name="T68" fmla="*/ 122 w 542"/>
                <a:gd name="T69" fmla="*/ 383 h 586"/>
                <a:gd name="T70" fmla="*/ 153 w 542"/>
                <a:gd name="T71" fmla="*/ 404 h 586"/>
                <a:gd name="T72" fmla="*/ 187 w 542"/>
                <a:gd name="T73" fmla="*/ 440 h 586"/>
                <a:gd name="T74" fmla="*/ 238 w 542"/>
                <a:gd name="T75" fmla="*/ 493 h 586"/>
                <a:gd name="T76" fmla="*/ 219 w 542"/>
                <a:gd name="T77" fmla="*/ 490 h 586"/>
                <a:gd name="T78" fmla="*/ 186 w 542"/>
                <a:gd name="T79" fmla="*/ 511 h 586"/>
                <a:gd name="T80" fmla="*/ 187 w 542"/>
                <a:gd name="T81" fmla="*/ 542 h 586"/>
                <a:gd name="T82" fmla="*/ 212 w 542"/>
                <a:gd name="T83" fmla="*/ 554 h 586"/>
                <a:gd name="T84" fmla="*/ 228 w 542"/>
                <a:gd name="T85" fmla="*/ 558 h 586"/>
                <a:gd name="T86" fmla="*/ 260 w 542"/>
                <a:gd name="T87" fmla="*/ 567 h 586"/>
                <a:gd name="T88" fmla="*/ 312 w 542"/>
                <a:gd name="T89" fmla="*/ 580 h 586"/>
                <a:gd name="T90" fmla="*/ 347 w 542"/>
                <a:gd name="T91" fmla="*/ 555 h 586"/>
                <a:gd name="T92" fmla="*/ 352 w 542"/>
                <a:gd name="T93" fmla="*/ 514 h 586"/>
                <a:gd name="T94" fmla="*/ 338 w 542"/>
                <a:gd name="T95" fmla="*/ 476 h 586"/>
                <a:gd name="T96" fmla="*/ 335 w 542"/>
                <a:gd name="T97" fmla="*/ 450 h 586"/>
                <a:gd name="T98" fmla="*/ 355 w 542"/>
                <a:gd name="T99" fmla="*/ 398 h 586"/>
                <a:gd name="T100" fmla="*/ 356 w 542"/>
                <a:gd name="T101" fmla="*/ 373 h 586"/>
                <a:gd name="T102" fmla="*/ 371 w 542"/>
                <a:gd name="T103" fmla="*/ 345 h 586"/>
                <a:gd name="T104" fmla="*/ 376 w 542"/>
                <a:gd name="T105" fmla="*/ 319 h 586"/>
                <a:gd name="T106" fmla="*/ 396 w 542"/>
                <a:gd name="T107" fmla="*/ 315 h 586"/>
                <a:gd name="T108" fmla="*/ 404 w 542"/>
                <a:gd name="T109" fmla="*/ 297 h 586"/>
                <a:gd name="T110" fmla="*/ 412 w 542"/>
                <a:gd name="T111" fmla="*/ 284 h 586"/>
                <a:gd name="T112" fmla="*/ 440 w 542"/>
                <a:gd name="T113" fmla="*/ 283 h 586"/>
                <a:gd name="T114" fmla="*/ 457 w 542"/>
                <a:gd name="T115" fmla="*/ 258 h 586"/>
                <a:gd name="T116" fmla="*/ 494 w 542"/>
                <a:gd name="T117" fmla="*/ 235 h 586"/>
                <a:gd name="T118" fmla="*/ 503 w 542"/>
                <a:gd name="T119" fmla="*/ 214 h 586"/>
                <a:gd name="T120" fmla="*/ 514 w 542"/>
                <a:gd name="T121" fmla="*/ 181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42" h="586">
                  <a:moveTo>
                    <a:pt x="542" y="166"/>
                  </a:moveTo>
                  <a:lnTo>
                    <a:pt x="542" y="166"/>
                  </a:lnTo>
                  <a:lnTo>
                    <a:pt x="542" y="163"/>
                  </a:lnTo>
                  <a:lnTo>
                    <a:pt x="542" y="163"/>
                  </a:lnTo>
                  <a:lnTo>
                    <a:pt x="540" y="155"/>
                  </a:lnTo>
                  <a:lnTo>
                    <a:pt x="537" y="150"/>
                  </a:lnTo>
                  <a:lnTo>
                    <a:pt x="535" y="146"/>
                  </a:lnTo>
                  <a:lnTo>
                    <a:pt x="535" y="146"/>
                  </a:lnTo>
                  <a:lnTo>
                    <a:pt x="532" y="146"/>
                  </a:lnTo>
                  <a:lnTo>
                    <a:pt x="527" y="146"/>
                  </a:lnTo>
                  <a:lnTo>
                    <a:pt x="514" y="151"/>
                  </a:lnTo>
                  <a:lnTo>
                    <a:pt x="506" y="153"/>
                  </a:lnTo>
                  <a:lnTo>
                    <a:pt x="499" y="155"/>
                  </a:lnTo>
                  <a:lnTo>
                    <a:pt x="496" y="153"/>
                  </a:lnTo>
                  <a:lnTo>
                    <a:pt x="493" y="150"/>
                  </a:lnTo>
                  <a:lnTo>
                    <a:pt x="493" y="150"/>
                  </a:lnTo>
                  <a:lnTo>
                    <a:pt x="486" y="148"/>
                  </a:lnTo>
                  <a:lnTo>
                    <a:pt x="483" y="146"/>
                  </a:lnTo>
                  <a:lnTo>
                    <a:pt x="483" y="148"/>
                  </a:lnTo>
                  <a:lnTo>
                    <a:pt x="481" y="150"/>
                  </a:lnTo>
                  <a:lnTo>
                    <a:pt x="481" y="150"/>
                  </a:lnTo>
                  <a:lnTo>
                    <a:pt x="481" y="150"/>
                  </a:lnTo>
                  <a:lnTo>
                    <a:pt x="481" y="150"/>
                  </a:lnTo>
                  <a:lnTo>
                    <a:pt x="480" y="151"/>
                  </a:lnTo>
                  <a:lnTo>
                    <a:pt x="478" y="151"/>
                  </a:lnTo>
                  <a:lnTo>
                    <a:pt x="475" y="151"/>
                  </a:lnTo>
                  <a:lnTo>
                    <a:pt x="471" y="150"/>
                  </a:lnTo>
                  <a:lnTo>
                    <a:pt x="470" y="148"/>
                  </a:lnTo>
                  <a:lnTo>
                    <a:pt x="470" y="148"/>
                  </a:lnTo>
                  <a:lnTo>
                    <a:pt x="463" y="145"/>
                  </a:lnTo>
                  <a:lnTo>
                    <a:pt x="457" y="141"/>
                  </a:lnTo>
                  <a:lnTo>
                    <a:pt x="457" y="141"/>
                  </a:lnTo>
                  <a:lnTo>
                    <a:pt x="455" y="137"/>
                  </a:lnTo>
                  <a:lnTo>
                    <a:pt x="453" y="135"/>
                  </a:lnTo>
                  <a:lnTo>
                    <a:pt x="452" y="135"/>
                  </a:lnTo>
                  <a:lnTo>
                    <a:pt x="452" y="135"/>
                  </a:lnTo>
                  <a:lnTo>
                    <a:pt x="444" y="135"/>
                  </a:lnTo>
                  <a:lnTo>
                    <a:pt x="444" y="135"/>
                  </a:lnTo>
                  <a:lnTo>
                    <a:pt x="435" y="133"/>
                  </a:lnTo>
                  <a:lnTo>
                    <a:pt x="434" y="132"/>
                  </a:lnTo>
                  <a:lnTo>
                    <a:pt x="432" y="127"/>
                  </a:lnTo>
                  <a:lnTo>
                    <a:pt x="432" y="127"/>
                  </a:lnTo>
                  <a:lnTo>
                    <a:pt x="429" y="125"/>
                  </a:lnTo>
                  <a:lnTo>
                    <a:pt x="425" y="123"/>
                  </a:lnTo>
                  <a:lnTo>
                    <a:pt x="425" y="123"/>
                  </a:lnTo>
                  <a:lnTo>
                    <a:pt x="422" y="122"/>
                  </a:lnTo>
                  <a:lnTo>
                    <a:pt x="421" y="123"/>
                  </a:lnTo>
                  <a:lnTo>
                    <a:pt x="419" y="125"/>
                  </a:lnTo>
                  <a:lnTo>
                    <a:pt x="416" y="128"/>
                  </a:lnTo>
                  <a:lnTo>
                    <a:pt x="416" y="128"/>
                  </a:lnTo>
                  <a:lnTo>
                    <a:pt x="414" y="127"/>
                  </a:lnTo>
                  <a:lnTo>
                    <a:pt x="412" y="123"/>
                  </a:lnTo>
                  <a:lnTo>
                    <a:pt x="411" y="120"/>
                  </a:lnTo>
                  <a:lnTo>
                    <a:pt x="406" y="118"/>
                  </a:lnTo>
                  <a:lnTo>
                    <a:pt x="406" y="118"/>
                  </a:lnTo>
                  <a:lnTo>
                    <a:pt x="404" y="117"/>
                  </a:lnTo>
                  <a:lnTo>
                    <a:pt x="401" y="117"/>
                  </a:lnTo>
                  <a:lnTo>
                    <a:pt x="396" y="112"/>
                  </a:lnTo>
                  <a:lnTo>
                    <a:pt x="391" y="109"/>
                  </a:lnTo>
                  <a:lnTo>
                    <a:pt x="389" y="109"/>
                  </a:lnTo>
                  <a:lnTo>
                    <a:pt x="386" y="110"/>
                  </a:lnTo>
                  <a:lnTo>
                    <a:pt x="386" y="110"/>
                  </a:lnTo>
                  <a:lnTo>
                    <a:pt x="383" y="112"/>
                  </a:lnTo>
                  <a:lnTo>
                    <a:pt x="379" y="112"/>
                  </a:lnTo>
                  <a:lnTo>
                    <a:pt x="373" y="110"/>
                  </a:lnTo>
                  <a:lnTo>
                    <a:pt x="368" y="104"/>
                  </a:lnTo>
                  <a:lnTo>
                    <a:pt x="365" y="100"/>
                  </a:lnTo>
                  <a:lnTo>
                    <a:pt x="365" y="97"/>
                  </a:lnTo>
                  <a:lnTo>
                    <a:pt x="365" y="97"/>
                  </a:lnTo>
                  <a:lnTo>
                    <a:pt x="366" y="94"/>
                  </a:lnTo>
                  <a:lnTo>
                    <a:pt x="368" y="89"/>
                  </a:lnTo>
                  <a:lnTo>
                    <a:pt x="371" y="86"/>
                  </a:lnTo>
                  <a:lnTo>
                    <a:pt x="375" y="84"/>
                  </a:lnTo>
                  <a:lnTo>
                    <a:pt x="375" y="84"/>
                  </a:lnTo>
                  <a:lnTo>
                    <a:pt x="366" y="84"/>
                  </a:lnTo>
                  <a:lnTo>
                    <a:pt x="361" y="86"/>
                  </a:lnTo>
                  <a:lnTo>
                    <a:pt x="358" y="87"/>
                  </a:lnTo>
                  <a:lnTo>
                    <a:pt x="355" y="94"/>
                  </a:lnTo>
                  <a:lnTo>
                    <a:pt x="355" y="94"/>
                  </a:lnTo>
                  <a:lnTo>
                    <a:pt x="353" y="99"/>
                  </a:lnTo>
                  <a:lnTo>
                    <a:pt x="353" y="107"/>
                  </a:lnTo>
                  <a:lnTo>
                    <a:pt x="352" y="115"/>
                  </a:lnTo>
                  <a:lnTo>
                    <a:pt x="350" y="117"/>
                  </a:lnTo>
                  <a:lnTo>
                    <a:pt x="348" y="118"/>
                  </a:lnTo>
                  <a:lnTo>
                    <a:pt x="348" y="118"/>
                  </a:lnTo>
                  <a:lnTo>
                    <a:pt x="337" y="115"/>
                  </a:lnTo>
                  <a:lnTo>
                    <a:pt x="322" y="109"/>
                  </a:lnTo>
                  <a:lnTo>
                    <a:pt x="317" y="104"/>
                  </a:lnTo>
                  <a:lnTo>
                    <a:pt x="314" y="99"/>
                  </a:lnTo>
                  <a:lnTo>
                    <a:pt x="312" y="97"/>
                  </a:lnTo>
                  <a:lnTo>
                    <a:pt x="314" y="94"/>
                  </a:lnTo>
                  <a:lnTo>
                    <a:pt x="314" y="92"/>
                  </a:lnTo>
                  <a:lnTo>
                    <a:pt x="317" y="91"/>
                  </a:lnTo>
                  <a:lnTo>
                    <a:pt x="317" y="91"/>
                  </a:lnTo>
                  <a:lnTo>
                    <a:pt x="325" y="84"/>
                  </a:lnTo>
                  <a:lnTo>
                    <a:pt x="329" y="77"/>
                  </a:lnTo>
                  <a:lnTo>
                    <a:pt x="332" y="73"/>
                  </a:lnTo>
                  <a:lnTo>
                    <a:pt x="335" y="64"/>
                  </a:lnTo>
                  <a:lnTo>
                    <a:pt x="335" y="64"/>
                  </a:lnTo>
                  <a:lnTo>
                    <a:pt x="337" y="56"/>
                  </a:lnTo>
                  <a:lnTo>
                    <a:pt x="340" y="48"/>
                  </a:lnTo>
                  <a:lnTo>
                    <a:pt x="342" y="40"/>
                  </a:lnTo>
                  <a:lnTo>
                    <a:pt x="342" y="35"/>
                  </a:lnTo>
                  <a:lnTo>
                    <a:pt x="342" y="30"/>
                  </a:lnTo>
                  <a:lnTo>
                    <a:pt x="342" y="30"/>
                  </a:lnTo>
                  <a:lnTo>
                    <a:pt x="340" y="25"/>
                  </a:lnTo>
                  <a:lnTo>
                    <a:pt x="337" y="22"/>
                  </a:lnTo>
                  <a:lnTo>
                    <a:pt x="329" y="20"/>
                  </a:lnTo>
                  <a:lnTo>
                    <a:pt x="319" y="18"/>
                  </a:lnTo>
                  <a:lnTo>
                    <a:pt x="311" y="15"/>
                  </a:lnTo>
                  <a:lnTo>
                    <a:pt x="311" y="15"/>
                  </a:lnTo>
                  <a:lnTo>
                    <a:pt x="299" y="10"/>
                  </a:lnTo>
                  <a:lnTo>
                    <a:pt x="292" y="10"/>
                  </a:lnTo>
                  <a:lnTo>
                    <a:pt x="288" y="10"/>
                  </a:lnTo>
                  <a:lnTo>
                    <a:pt x="288" y="10"/>
                  </a:lnTo>
                  <a:lnTo>
                    <a:pt x="288" y="13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86" y="22"/>
                  </a:lnTo>
                  <a:lnTo>
                    <a:pt x="283" y="25"/>
                  </a:lnTo>
                  <a:lnTo>
                    <a:pt x="278" y="27"/>
                  </a:lnTo>
                  <a:lnTo>
                    <a:pt x="271" y="23"/>
                  </a:lnTo>
                  <a:lnTo>
                    <a:pt x="271" y="23"/>
                  </a:lnTo>
                  <a:lnTo>
                    <a:pt x="268" y="18"/>
                  </a:lnTo>
                  <a:lnTo>
                    <a:pt x="266" y="13"/>
                  </a:lnTo>
                  <a:lnTo>
                    <a:pt x="268" y="4"/>
                  </a:lnTo>
                  <a:lnTo>
                    <a:pt x="268" y="4"/>
                  </a:lnTo>
                  <a:lnTo>
                    <a:pt x="266" y="4"/>
                  </a:lnTo>
                  <a:lnTo>
                    <a:pt x="266" y="4"/>
                  </a:lnTo>
                  <a:lnTo>
                    <a:pt x="260" y="2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43" y="2"/>
                  </a:lnTo>
                  <a:lnTo>
                    <a:pt x="233" y="4"/>
                  </a:lnTo>
                  <a:lnTo>
                    <a:pt x="219" y="13"/>
                  </a:lnTo>
                  <a:lnTo>
                    <a:pt x="219" y="13"/>
                  </a:lnTo>
                  <a:lnTo>
                    <a:pt x="212" y="27"/>
                  </a:lnTo>
                  <a:lnTo>
                    <a:pt x="207" y="31"/>
                  </a:lnTo>
                  <a:lnTo>
                    <a:pt x="202" y="36"/>
                  </a:lnTo>
                  <a:lnTo>
                    <a:pt x="202" y="36"/>
                  </a:lnTo>
                  <a:lnTo>
                    <a:pt x="196" y="40"/>
                  </a:lnTo>
                  <a:lnTo>
                    <a:pt x="192" y="41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79" y="43"/>
                  </a:lnTo>
                  <a:lnTo>
                    <a:pt x="178" y="48"/>
                  </a:lnTo>
                  <a:lnTo>
                    <a:pt x="176" y="56"/>
                  </a:lnTo>
                  <a:lnTo>
                    <a:pt x="176" y="56"/>
                  </a:lnTo>
                  <a:lnTo>
                    <a:pt x="176" y="63"/>
                  </a:lnTo>
                  <a:lnTo>
                    <a:pt x="178" y="64"/>
                  </a:lnTo>
                  <a:lnTo>
                    <a:pt x="179" y="71"/>
                  </a:lnTo>
                  <a:lnTo>
                    <a:pt x="179" y="71"/>
                  </a:lnTo>
                  <a:lnTo>
                    <a:pt x="178" y="76"/>
                  </a:lnTo>
                  <a:lnTo>
                    <a:pt x="174" y="82"/>
                  </a:lnTo>
                  <a:lnTo>
                    <a:pt x="166" y="92"/>
                  </a:lnTo>
                  <a:lnTo>
                    <a:pt x="166" y="92"/>
                  </a:lnTo>
                  <a:lnTo>
                    <a:pt x="163" y="95"/>
                  </a:lnTo>
                  <a:lnTo>
                    <a:pt x="158" y="97"/>
                  </a:lnTo>
                  <a:lnTo>
                    <a:pt x="153" y="100"/>
                  </a:lnTo>
                  <a:lnTo>
                    <a:pt x="148" y="102"/>
                  </a:lnTo>
                  <a:lnTo>
                    <a:pt x="148" y="102"/>
                  </a:lnTo>
                  <a:lnTo>
                    <a:pt x="146" y="107"/>
                  </a:lnTo>
                  <a:lnTo>
                    <a:pt x="145" y="109"/>
                  </a:lnTo>
                  <a:lnTo>
                    <a:pt x="145" y="112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0" y="120"/>
                  </a:lnTo>
                  <a:lnTo>
                    <a:pt x="138" y="123"/>
                  </a:lnTo>
                  <a:lnTo>
                    <a:pt x="140" y="132"/>
                  </a:lnTo>
                  <a:lnTo>
                    <a:pt x="140" y="132"/>
                  </a:lnTo>
                  <a:lnTo>
                    <a:pt x="140" y="137"/>
                  </a:lnTo>
                  <a:lnTo>
                    <a:pt x="140" y="138"/>
                  </a:lnTo>
                  <a:lnTo>
                    <a:pt x="135" y="141"/>
                  </a:lnTo>
                  <a:lnTo>
                    <a:pt x="130" y="143"/>
                  </a:lnTo>
                  <a:lnTo>
                    <a:pt x="123" y="145"/>
                  </a:lnTo>
                  <a:lnTo>
                    <a:pt x="123" y="145"/>
                  </a:lnTo>
                  <a:lnTo>
                    <a:pt x="120" y="151"/>
                  </a:lnTo>
                  <a:lnTo>
                    <a:pt x="115" y="155"/>
                  </a:lnTo>
                  <a:lnTo>
                    <a:pt x="110" y="158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99" y="160"/>
                  </a:lnTo>
                  <a:lnTo>
                    <a:pt x="95" y="158"/>
                  </a:lnTo>
                  <a:lnTo>
                    <a:pt x="92" y="155"/>
                  </a:lnTo>
                  <a:lnTo>
                    <a:pt x="89" y="155"/>
                  </a:lnTo>
                  <a:lnTo>
                    <a:pt x="89" y="155"/>
                  </a:lnTo>
                  <a:lnTo>
                    <a:pt x="86" y="156"/>
                  </a:lnTo>
                  <a:lnTo>
                    <a:pt x="82" y="158"/>
                  </a:lnTo>
                  <a:lnTo>
                    <a:pt x="77" y="166"/>
                  </a:lnTo>
                  <a:lnTo>
                    <a:pt x="76" y="174"/>
                  </a:lnTo>
                  <a:lnTo>
                    <a:pt x="77" y="183"/>
                  </a:lnTo>
                  <a:lnTo>
                    <a:pt x="77" y="183"/>
                  </a:lnTo>
                  <a:lnTo>
                    <a:pt x="79" y="189"/>
                  </a:lnTo>
                  <a:lnTo>
                    <a:pt x="77" y="196"/>
                  </a:lnTo>
                  <a:lnTo>
                    <a:pt x="76" y="201"/>
                  </a:lnTo>
                  <a:lnTo>
                    <a:pt x="72" y="205"/>
                  </a:lnTo>
                  <a:lnTo>
                    <a:pt x="69" y="210"/>
                  </a:lnTo>
                  <a:lnTo>
                    <a:pt x="68" y="215"/>
                  </a:lnTo>
                  <a:lnTo>
                    <a:pt x="66" y="222"/>
                  </a:lnTo>
                  <a:lnTo>
                    <a:pt x="68" y="228"/>
                  </a:lnTo>
                  <a:lnTo>
                    <a:pt x="68" y="228"/>
                  </a:lnTo>
                  <a:lnTo>
                    <a:pt x="68" y="235"/>
                  </a:lnTo>
                  <a:lnTo>
                    <a:pt x="66" y="240"/>
                  </a:lnTo>
                  <a:lnTo>
                    <a:pt x="63" y="242"/>
                  </a:lnTo>
                  <a:lnTo>
                    <a:pt x="56" y="243"/>
                  </a:lnTo>
                  <a:lnTo>
                    <a:pt x="56" y="243"/>
                  </a:lnTo>
                  <a:lnTo>
                    <a:pt x="54" y="245"/>
                  </a:lnTo>
                  <a:lnTo>
                    <a:pt x="53" y="247"/>
                  </a:lnTo>
                  <a:lnTo>
                    <a:pt x="53" y="251"/>
                  </a:lnTo>
                  <a:lnTo>
                    <a:pt x="53" y="260"/>
                  </a:lnTo>
                  <a:lnTo>
                    <a:pt x="54" y="265"/>
                  </a:lnTo>
                  <a:lnTo>
                    <a:pt x="54" y="265"/>
                  </a:lnTo>
                  <a:lnTo>
                    <a:pt x="54" y="268"/>
                  </a:lnTo>
                  <a:lnTo>
                    <a:pt x="56" y="270"/>
                  </a:lnTo>
                  <a:lnTo>
                    <a:pt x="59" y="268"/>
                  </a:lnTo>
                  <a:lnTo>
                    <a:pt x="59" y="268"/>
                  </a:lnTo>
                  <a:lnTo>
                    <a:pt x="61" y="268"/>
                  </a:lnTo>
                  <a:lnTo>
                    <a:pt x="61" y="271"/>
                  </a:lnTo>
                  <a:lnTo>
                    <a:pt x="61" y="276"/>
                  </a:lnTo>
                  <a:lnTo>
                    <a:pt x="61" y="276"/>
                  </a:lnTo>
                  <a:lnTo>
                    <a:pt x="61" y="279"/>
                  </a:lnTo>
                  <a:lnTo>
                    <a:pt x="59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49" y="281"/>
                  </a:lnTo>
                  <a:lnTo>
                    <a:pt x="45" y="284"/>
                  </a:lnTo>
                  <a:lnTo>
                    <a:pt x="45" y="284"/>
                  </a:lnTo>
                  <a:lnTo>
                    <a:pt x="40" y="286"/>
                  </a:lnTo>
                  <a:lnTo>
                    <a:pt x="36" y="284"/>
                  </a:lnTo>
                  <a:lnTo>
                    <a:pt x="35" y="281"/>
                  </a:lnTo>
                  <a:lnTo>
                    <a:pt x="33" y="278"/>
                  </a:lnTo>
                  <a:lnTo>
                    <a:pt x="33" y="278"/>
                  </a:lnTo>
                  <a:lnTo>
                    <a:pt x="30" y="274"/>
                  </a:lnTo>
                  <a:lnTo>
                    <a:pt x="26" y="274"/>
                  </a:lnTo>
                  <a:lnTo>
                    <a:pt x="23" y="276"/>
                  </a:lnTo>
                  <a:lnTo>
                    <a:pt x="20" y="278"/>
                  </a:lnTo>
                  <a:lnTo>
                    <a:pt x="13" y="284"/>
                  </a:lnTo>
                  <a:lnTo>
                    <a:pt x="8" y="289"/>
                  </a:lnTo>
                  <a:lnTo>
                    <a:pt x="8" y="289"/>
                  </a:lnTo>
                  <a:lnTo>
                    <a:pt x="3" y="291"/>
                  </a:lnTo>
                  <a:lnTo>
                    <a:pt x="2" y="292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3" y="304"/>
                  </a:lnTo>
                  <a:lnTo>
                    <a:pt x="3" y="304"/>
                  </a:lnTo>
                  <a:lnTo>
                    <a:pt x="7" y="306"/>
                  </a:lnTo>
                  <a:lnTo>
                    <a:pt x="8" y="306"/>
                  </a:lnTo>
                  <a:lnTo>
                    <a:pt x="10" y="307"/>
                  </a:lnTo>
                  <a:lnTo>
                    <a:pt x="10" y="307"/>
                  </a:lnTo>
                  <a:lnTo>
                    <a:pt x="10" y="312"/>
                  </a:lnTo>
                  <a:lnTo>
                    <a:pt x="10" y="314"/>
                  </a:lnTo>
                  <a:lnTo>
                    <a:pt x="10" y="314"/>
                  </a:lnTo>
                  <a:lnTo>
                    <a:pt x="10" y="314"/>
                  </a:lnTo>
                  <a:lnTo>
                    <a:pt x="15" y="311"/>
                  </a:lnTo>
                  <a:lnTo>
                    <a:pt x="17" y="306"/>
                  </a:lnTo>
                  <a:lnTo>
                    <a:pt x="22" y="297"/>
                  </a:lnTo>
                  <a:lnTo>
                    <a:pt x="22" y="297"/>
                  </a:lnTo>
                  <a:lnTo>
                    <a:pt x="23" y="297"/>
                  </a:lnTo>
                  <a:lnTo>
                    <a:pt x="25" y="299"/>
                  </a:lnTo>
                  <a:lnTo>
                    <a:pt x="28" y="302"/>
                  </a:lnTo>
                  <a:lnTo>
                    <a:pt x="28" y="302"/>
                  </a:lnTo>
                  <a:lnTo>
                    <a:pt x="30" y="311"/>
                  </a:lnTo>
                  <a:lnTo>
                    <a:pt x="28" y="319"/>
                  </a:lnTo>
                  <a:lnTo>
                    <a:pt x="25" y="334"/>
                  </a:lnTo>
                  <a:lnTo>
                    <a:pt x="17" y="345"/>
                  </a:lnTo>
                  <a:lnTo>
                    <a:pt x="17" y="345"/>
                  </a:lnTo>
                  <a:lnTo>
                    <a:pt x="23" y="348"/>
                  </a:lnTo>
                  <a:lnTo>
                    <a:pt x="30" y="352"/>
                  </a:lnTo>
                  <a:lnTo>
                    <a:pt x="30" y="352"/>
                  </a:lnTo>
                  <a:lnTo>
                    <a:pt x="41" y="355"/>
                  </a:lnTo>
                  <a:lnTo>
                    <a:pt x="51" y="360"/>
                  </a:lnTo>
                  <a:lnTo>
                    <a:pt x="71" y="368"/>
                  </a:lnTo>
                  <a:lnTo>
                    <a:pt x="71" y="368"/>
                  </a:lnTo>
                  <a:lnTo>
                    <a:pt x="76" y="370"/>
                  </a:lnTo>
                  <a:lnTo>
                    <a:pt x="82" y="371"/>
                  </a:lnTo>
                  <a:lnTo>
                    <a:pt x="99" y="373"/>
                  </a:lnTo>
                  <a:lnTo>
                    <a:pt x="107" y="373"/>
                  </a:lnTo>
                  <a:lnTo>
                    <a:pt x="114" y="376"/>
                  </a:lnTo>
                  <a:lnTo>
                    <a:pt x="118" y="380"/>
                  </a:lnTo>
                  <a:lnTo>
                    <a:pt x="122" y="383"/>
                  </a:lnTo>
                  <a:lnTo>
                    <a:pt x="122" y="383"/>
                  </a:lnTo>
                  <a:lnTo>
                    <a:pt x="123" y="391"/>
                  </a:lnTo>
                  <a:lnTo>
                    <a:pt x="127" y="396"/>
                  </a:lnTo>
                  <a:lnTo>
                    <a:pt x="130" y="398"/>
                  </a:lnTo>
                  <a:lnTo>
                    <a:pt x="133" y="399"/>
                  </a:lnTo>
                  <a:lnTo>
                    <a:pt x="141" y="401"/>
                  </a:lnTo>
                  <a:lnTo>
                    <a:pt x="153" y="404"/>
                  </a:lnTo>
                  <a:lnTo>
                    <a:pt x="153" y="404"/>
                  </a:lnTo>
                  <a:lnTo>
                    <a:pt x="158" y="406"/>
                  </a:lnTo>
                  <a:lnTo>
                    <a:pt x="161" y="409"/>
                  </a:lnTo>
                  <a:lnTo>
                    <a:pt x="166" y="416"/>
                  </a:lnTo>
                  <a:lnTo>
                    <a:pt x="171" y="424"/>
                  </a:lnTo>
                  <a:lnTo>
                    <a:pt x="176" y="430"/>
                  </a:lnTo>
                  <a:lnTo>
                    <a:pt x="176" y="430"/>
                  </a:lnTo>
                  <a:lnTo>
                    <a:pt x="181" y="437"/>
                  </a:lnTo>
                  <a:lnTo>
                    <a:pt x="187" y="440"/>
                  </a:lnTo>
                  <a:lnTo>
                    <a:pt x="202" y="448"/>
                  </a:lnTo>
                  <a:lnTo>
                    <a:pt x="217" y="455"/>
                  </a:lnTo>
                  <a:lnTo>
                    <a:pt x="232" y="462"/>
                  </a:lnTo>
                  <a:lnTo>
                    <a:pt x="232" y="462"/>
                  </a:lnTo>
                  <a:lnTo>
                    <a:pt x="246" y="471"/>
                  </a:lnTo>
                  <a:lnTo>
                    <a:pt x="240" y="490"/>
                  </a:lnTo>
                  <a:lnTo>
                    <a:pt x="240" y="490"/>
                  </a:lnTo>
                  <a:lnTo>
                    <a:pt x="238" y="493"/>
                  </a:lnTo>
                  <a:lnTo>
                    <a:pt x="235" y="493"/>
                  </a:lnTo>
                  <a:lnTo>
                    <a:pt x="230" y="490"/>
                  </a:lnTo>
                  <a:lnTo>
                    <a:pt x="230" y="490"/>
                  </a:lnTo>
                  <a:lnTo>
                    <a:pt x="227" y="488"/>
                  </a:lnTo>
                  <a:lnTo>
                    <a:pt x="224" y="490"/>
                  </a:lnTo>
                  <a:lnTo>
                    <a:pt x="220" y="491"/>
                  </a:lnTo>
                  <a:lnTo>
                    <a:pt x="219" y="490"/>
                  </a:lnTo>
                  <a:lnTo>
                    <a:pt x="219" y="490"/>
                  </a:lnTo>
                  <a:lnTo>
                    <a:pt x="210" y="486"/>
                  </a:lnTo>
                  <a:lnTo>
                    <a:pt x="207" y="486"/>
                  </a:lnTo>
                  <a:lnTo>
                    <a:pt x="205" y="486"/>
                  </a:lnTo>
                  <a:lnTo>
                    <a:pt x="204" y="491"/>
                  </a:lnTo>
                  <a:lnTo>
                    <a:pt x="201" y="496"/>
                  </a:lnTo>
                  <a:lnTo>
                    <a:pt x="201" y="496"/>
                  </a:lnTo>
                  <a:lnTo>
                    <a:pt x="194" y="503"/>
                  </a:lnTo>
                  <a:lnTo>
                    <a:pt x="186" y="511"/>
                  </a:lnTo>
                  <a:lnTo>
                    <a:pt x="181" y="521"/>
                  </a:lnTo>
                  <a:lnTo>
                    <a:pt x="179" y="526"/>
                  </a:lnTo>
                  <a:lnTo>
                    <a:pt x="179" y="529"/>
                  </a:lnTo>
                  <a:lnTo>
                    <a:pt x="179" y="529"/>
                  </a:lnTo>
                  <a:lnTo>
                    <a:pt x="182" y="537"/>
                  </a:lnTo>
                  <a:lnTo>
                    <a:pt x="184" y="540"/>
                  </a:lnTo>
                  <a:lnTo>
                    <a:pt x="187" y="542"/>
                  </a:lnTo>
                  <a:lnTo>
                    <a:pt x="187" y="542"/>
                  </a:lnTo>
                  <a:lnTo>
                    <a:pt x="196" y="545"/>
                  </a:lnTo>
                  <a:lnTo>
                    <a:pt x="199" y="547"/>
                  </a:lnTo>
                  <a:lnTo>
                    <a:pt x="201" y="552"/>
                  </a:lnTo>
                  <a:lnTo>
                    <a:pt x="201" y="552"/>
                  </a:lnTo>
                  <a:lnTo>
                    <a:pt x="209" y="552"/>
                  </a:lnTo>
                  <a:lnTo>
                    <a:pt x="209" y="552"/>
                  </a:lnTo>
                  <a:lnTo>
                    <a:pt x="210" y="552"/>
                  </a:lnTo>
                  <a:lnTo>
                    <a:pt x="212" y="554"/>
                  </a:lnTo>
                  <a:lnTo>
                    <a:pt x="212" y="554"/>
                  </a:lnTo>
                  <a:lnTo>
                    <a:pt x="215" y="555"/>
                  </a:lnTo>
                  <a:lnTo>
                    <a:pt x="217" y="555"/>
                  </a:lnTo>
                  <a:lnTo>
                    <a:pt x="222" y="554"/>
                  </a:lnTo>
                  <a:lnTo>
                    <a:pt x="222" y="554"/>
                  </a:lnTo>
                  <a:lnTo>
                    <a:pt x="224" y="554"/>
                  </a:lnTo>
                  <a:lnTo>
                    <a:pt x="225" y="555"/>
                  </a:lnTo>
                  <a:lnTo>
                    <a:pt x="228" y="558"/>
                  </a:lnTo>
                  <a:lnTo>
                    <a:pt x="228" y="558"/>
                  </a:lnTo>
                  <a:lnTo>
                    <a:pt x="230" y="563"/>
                  </a:lnTo>
                  <a:lnTo>
                    <a:pt x="233" y="565"/>
                  </a:lnTo>
                  <a:lnTo>
                    <a:pt x="237" y="567"/>
                  </a:lnTo>
                  <a:lnTo>
                    <a:pt x="240" y="567"/>
                  </a:lnTo>
                  <a:lnTo>
                    <a:pt x="255" y="565"/>
                  </a:lnTo>
                  <a:lnTo>
                    <a:pt x="255" y="565"/>
                  </a:lnTo>
                  <a:lnTo>
                    <a:pt x="260" y="567"/>
                  </a:lnTo>
                  <a:lnTo>
                    <a:pt x="265" y="570"/>
                  </a:lnTo>
                  <a:lnTo>
                    <a:pt x="274" y="578"/>
                  </a:lnTo>
                  <a:lnTo>
                    <a:pt x="278" y="581"/>
                  </a:lnTo>
                  <a:lnTo>
                    <a:pt x="283" y="585"/>
                  </a:lnTo>
                  <a:lnTo>
                    <a:pt x="289" y="586"/>
                  </a:lnTo>
                  <a:lnTo>
                    <a:pt x="296" y="585"/>
                  </a:lnTo>
                  <a:lnTo>
                    <a:pt x="296" y="585"/>
                  </a:lnTo>
                  <a:lnTo>
                    <a:pt x="312" y="580"/>
                  </a:lnTo>
                  <a:lnTo>
                    <a:pt x="320" y="578"/>
                  </a:lnTo>
                  <a:lnTo>
                    <a:pt x="330" y="577"/>
                  </a:lnTo>
                  <a:lnTo>
                    <a:pt x="330" y="577"/>
                  </a:lnTo>
                  <a:lnTo>
                    <a:pt x="334" y="577"/>
                  </a:lnTo>
                  <a:lnTo>
                    <a:pt x="337" y="575"/>
                  </a:lnTo>
                  <a:lnTo>
                    <a:pt x="342" y="570"/>
                  </a:lnTo>
                  <a:lnTo>
                    <a:pt x="347" y="555"/>
                  </a:lnTo>
                  <a:lnTo>
                    <a:pt x="347" y="555"/>
                  </a:lnTo>
                  <a:lnTo>
                    <a:pt x="358" y="537"/>
                  </a:lnTo>
                  <a:lnTo>
                    <a:pt x="363" y="526"/>
                  </a:lnTo>
                  <a:lnTo>
                    <a:pt x="363" y="522"/>
                  </a:lnTo>
                  <a:lnTo>
                    <a:pt x="361" y="522"/>
                  </a:lnTo>
                  <a:lnTo>
                    <a:pt x="361" y="522"/>
                  </a:lnTo>
                  <a:lnTo>
                    <a:pt x="355" y="521"/>
                  </a:lnTo>
                  <a:lnTo>
                    <a:pt x="352" y="519"/>
                  </a:lnTo>
                  <a:lnTo>
                    <a:pt x="352" y="514"/>
                  </a:lnTo>
                  <a:lnTo>
                    <a:pt x="348" y="509"/>
                  </a:lnTo>
                  <a:lnTo>
                    <a:pt x="348" y="509"/>
                  </a:lnTo>
                  <a:lnTo>
                    <a:pt x="340" y="501"/>
                  </a:lnTo>
                  <a:lnTo>
                    <a:pt x="337" y="496"/>
                  </a:lnTo>
                  <a:lnTo>
                    <a:pt x="335" y="491"/>
                  </a:lnTo>
                  <a:lnTo>
                    <a:pt x="335" y="491"/>
                  </a:lnTo>
                  <a:lnTo>
                    <a:pt x="338" y="481"/>
                  </a:lnTo>
                  <a:lnTo>
                    <a:pt x="338" y="476"/>
                  </a:lnTo>
                  <a:lnTo>
                    <a:pt x="338" y="471"/>
                  </a:lnTo>
                  <a:lnTo>
                    <a:pt x="338" y="471"/>
                  </a:lnTo>
                  <a:lnTo>
                    <a:pt x="334" y="467"/>
                  </a:lnTo>
                  <a:lnTo>
                    <a:pt x="332" y="462"/>
                  </a:lnTo>
                  <a:lnTo>
                    <a:pt x="332" y="462"/>
                  </a:lnTo>
                  <a:lnTo>
                    <a:pt x="334" y="455"/>
                  </a:lnTo>
                  <a:lnTo>
                    <a:pt x="335" y="450"/>
                  </a:lnTo>
                  <a:lnTo>
                    <a:pt x="335" y="450"/>
                  </a:lnTo>
                  <a:lnTo>
                    <a:pt x="338" y="437"/>
                  </a:lnTo>
                  <a:lnTo>
                    <a:pt x="338" y="430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53" y="409"/>
                  </a:lnTo>
                  <a:lnTo>
                    <a:pt x="356" y="401"/>
                  </a:lnTo>
                  <a:lnTo>
                    <a:pt x="356" y="398"/>
                  </a:lnTo>
                  <a:lnTo>
                    <a:pt x="355" y="398"/>
                  </a:lnTo>
                  <a:lnTo>
                    <a:pt x="355" y="398"/>
                  </a:lnTo>
                  <a:lnTo>
                    <a:pt x="352" y="396"/>
                  </a:lnTo>
                  <a:lnTo>
                    <a:pt x="350" y="394"/>
                  </a:lnTo>
                  <a:lnTo>
                    <a:pt x="350" y="391"/>
                  </a:lnTo>
                  <a:lnTo>
                    <a:pt x="352" y="388"/>
                  </a:lnTo>
                  <a:lnTo>
                    <a:pt x="352" y="388"/>
                  </a:lnTo>
                  <a:lnTo>
                    <a:pt x="355" y="378"/>
                  </a:lnTo>
                  <a:lnTo>
                    <a:pt x="356" y="373"/>
                  </a:lnTo>
                  <a:lnTo>
                    <a:pt x="360" y="370"/>
                  </a:lnTo>
                  <a:lnTo>
                    <a:pt x="360" y="370"/>
                  </a:lnTo>
                  <a:lnTo>
                    <a:pt x="363" y="365"/>
                  </a:lnTo>
                  <a:lnTo>
                    <a:pt x="368" y="361"/>
                  </a:lnTo>
                  <a:lnTo>
                    <a:pt x="371" y="358"/>
                  </a:lnTo>
                  <a:lnTo>
                    <a:pt x="373" y="353"/>
                  </a:lnTo>
                  <a:lnTo>
                    <a:pt x="373" y="353"/>
                  </a:lnTo>
                  <a:lnTo>
                    <a:pt x="371" y="345"/>
                  </a:lnTo>
                  <a:lnTo>
                    <a:pt x="371" y="340"/>
                  </a:lnTo>
                  <a:lnTo>
                    <a:pt x="371" y="337"/>
                  </a:lnTo>
                  <a:lnTo>
                    <a:pt x="371" y="337"/>
                  </a:lnTo>
                  <a:lnTo>
                    <a:pt x="373" y="327"/>
                  </a:lnTo>
                  <a:lnTo>
                    <a:pt x="373" y="322"/>
                  </a:lnTo>
                  <a:lnTo>
                    <a:pt x="376" y="319"/>
                  </a:lnTo>
                  <a:lnTo>
                    <a:pt x="376" y="319"/>
                  </a:lnTo>
                  <a:lnTo>
                    <a:pt x="376" y="319"/>
                  </a:lnTo>
                  <a:lnTo>
                    <a:pt x="379" y="320"/>
                  </a:lnTo>
                  <a:lnTo>
                    <a:pt x="384" y="322"/>
                  </a:lnTo>
                  <a:lnTo>
                    <a:pt x="388" y="324"/>
                  </a:lnTo>
                  <a:lnTo>
                    <a:pt x="391" y="324"/>
                  </a:lnTo>
                  <a:lnTo>
                    <a:pt x="393" y="322"/>
                  </a:lnTo>
                  <a:lnTo>
                    <a:pt x="396" y="319"/>
                  </a:lnTo>
                  <a:lnTo>
                    <a:pt x="396" y="319"/>
                  </a:lnTo>
                  <a:lnTo>
                    <a:pt x="396" y="315"/>
                  </a:lnTo>
                  <a:lnTo>
                    <a:pt x="396" y="312"/>
                  </a:lnTo>
                  <a:lnTo>
                    <a:pt x="398" y="311"/>
                  </a:lnTo>
                  <a:lnTo>
                    <a:pt x="398" y="311"/>
                  </a:lnTo>
                  <a:lnTo>
                    <a:pt x="401" y="307"/>
                  </a:lnTo>
                  <a:lnTo>
                    <a:pt x="404" y="306"/>
                  </a:lnTo>
                  <a:lnTo>
                    <a:pt x="406" y="302"/>
                  </a:lnTo>
                  <a:lnTo>
                    <a:pt x="404" y="297"/>
                  </a:lnTo>
                  <a:lnTo>
                    <a:pt x="404" y="297"/>
                  </a:lnTo>
                  <a:lnTo>
                    <a:pt x="402" y="294"/>
                  </a:lnTo>
                  <a:lnTo>
                    <a:pt x="404" y="294"/>
                  </a:lnTo>
                  <a:lnTo>
                    <a:pt x="409" y="294"/>
                  </a:lnTo>
                  <a:lnTo>
                    <a:pt x="409" y="294"/>
                  </a:lnTo>
                  <a:lnTo>
                    <a:pt x="409" y="294"/>
                  </a:lnTo>
                  <a:lnTo>
                    <a:pt x="411" y="292"/>
                  </a:lnTo>
                  <a:lnTo>
                    <a:pt x="411" y="289"/>
                  </a:lnTo>
                  <a:lnTo>
                    <a:pt x="412" y="284"/>
                  </a:lnTo>
                  <a:lnTo>
                    <a:pt x="414" y="281"/>
                  </a:lnTo>
                  <a:lnTo>
                    <a:pt x="414" y="281"/>
                  </a:lnTo>
                  <a:lnTo>
                    <a:pt x="419" y="279"/>
                  </a:lnTo>
                  <a:lnTo>
                    <a:pt x="424" y="281"/>
                  </a:lnTo>
                  <a:lnTo>
                    <a:pt x="430" y="281"/>
                  </a:lnTo>
                  <a:lnTo>
                    <a:pt x="437" y="281"/>
                  </a:lnTo>
                  <a:lnTo>
                    <a:pt x="437" y="281"/>
                  </a:lnTo>
                  <a:lnTo>
                    <a:pt x="440" y="283"/>
                  </a:lnTo>
                  <a:lnTo>
                    <a:pt x="444" y="283"/>
                  </a:lnTo>
                  <a:lnTo>
                    <a:pt x="445" y="281"/>
                  </a:lnTo>
                  <a:lnTo>
                    <a:pt x="447" y="278"/>
                  </a:lnTo>
                  <a:lnTo>
                    <a:pt x="448" y="265"/>
                  </a:lnTo>
                  <a:lnTo>
                    <a:pt x="448" y="265"/>
                  </a:lnTo>
                  <a:lnTo>
                    <a:pt x="450" y="260"/>
                  </a:lnTo>
                  <a:lnTo>
                    <a:pt x="453" y="258"/>
                  </a:lnTo>
                  <a:lnTo>
                    <a:pt x="457" y="258"/>
                  </a:lnTo>
                  <a:lnTo>
                    <a:pt x="463" y="258"/>
                  </a:lnTo>
                  <a:lnTo>
                    <a:pt x="463" y="258"/>
                  </a:lnTo>
                  <a:lnTo>
                    <a:pt x="470" y="255"/>
                  </a:lnTo>
                  <a:lnTo>
                    <a:pt x="475" y="250"/>
                  </a:lnTo>
                  <a:lnTo>
                    <a:pt x="481" y="243"/>
                  </a:lnTo>
                  <a:lnTo>
                    <a:pt x="486" y="240"/>
                  </a:lnTo>
                  <a:lnTo>
                    <a:pt x="486" y="240"/>
                  </a:lnTo>
                  <a:lnTo>
                    <a:pt x="494" y="235"/>
                  </a:lnTo>
                  <a:lnTo>
                    <a:pt x="503" y="230"/>
                  </a:lnTo>
                  <a:lnTo>
                    <a:pt x="503" y="230"/>
                  </a:lnTo>
                  <a:lnTo>
                    <a:pt x="506" y="227"/>
                  </a:lnTo>
                  <a:lnTo>
                    <a:pt x="506" y="224"/>
                  </a:lnTo>
                  <a:lnTo>
                    <a:pt x="503" y="220"/>
                  </a:lnTo>
                  <a:lnTo>
                    <a:pt x="501" y="217"/>
                  </a:lnTo>
                  <a:lnTo>
                    <a:pt x="501" y="217"/>
                  </a:lnTo>
                  <a:lnTo>
                    <a:pt x="503" y="214"/>
                  </a:lnTo>
                  <a:lnTo>
                    <a:pt x="503" y="209"/>
                  </a:lnTo>
                  <a:lnTo>
                    <a:pt x="503" y="205"/>
                  </a:lnTo>
                  <a:lnTo>
                    <a:pt x="504" y="201"/>
                  </a:lnTo>
                  <a:lnTo>
                    <a:pt x="504" y="201"/>
                  </a:lnTo>
                  <a:lnTo>
                    <a:pt x="508" y="196"/>
                  </a:lnTo>
                  <a:lnTo>
                    <a:pt x="511" y="191"/>
                  </a:lnTo>
                  <a:lnTo>
                    <a:pt x="511" y="191"/>
                  </a:lnTo>
                  <a:lnTo>
                    <a:pt x="514" y="181"/>
                  </a:lnTo>
                  <a:lnTo>
                    <a:pt x="516" y="176"/>
                  </a:lnTo>
                  <a:lnTo>
                    <a:pt x="519" y="173"/>
                  </a:lnTo>
                  <a:lnTo>
                    <a:pt x="519" y="173"/>
                  </a:lnTo>
                  <a:lnTo>
                    <a:pt x="524" y="169"/>
                  </a:lnTo>
                  <a:lnTo>
                    <a:pt x="531" y="168"/>
                  </a:lnTo>
                  <a:lnTo>
                    <a:pt x="542" y="166"/>
                  </a:lnTo>
                  <a:lnTo>
                    <a:pt x="542" y="166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Freeform 81"/>
            <p:cNvSpPr>
              <a:spLocks noEditPoints="1"/>
            </p:cNvSpPr>
            <p:nvPr/>
          </p:nvSpPr>
          <p:spPr bwMode="auto">
            <a:xfrm>
              <a:off x="5688013" y="1604964"/>
              <a:ext cx="704850" cy="476250"/>
            </a:xfrm>
            <a:custGeom>
              <a:avLst/>
              <a:gdLst>
                <a:gd name="T0" fmla="*/ 90 w 444"/>
                <a:gd name="T1" fmla="*/ 252 h 300"/>
                <a:gd name="T2" fmla="*/ 103 w 444"/>
                <a:gd name="T3" fmla="*/ 243 h 300"/>
                <a:gd name="T4" fmla="*/ 118 w 444"/>
                <a:gd name="T5" fmla="*/ 216 h 300"/>
                <a:gd name="T6" fmla="*/ 129 w 444"/>
                <a:gd name="T7" fmla="*/ 228 h 300"/>
                <a:gd name="T8" fmla="*/ 116 w 444"/>
                <a:gd name="T9" fmla="*/ 261 h 300"/>
                <a:gd name="T10" fmla="*/ 151 w 444"/>
                <a:gd name="T11" fmla="*/ 266 h 300"/>
                <a:gd name="T12" fmla="*/ 177 w 444"/>
                <a:gd name="T13" fmla="*/ 254 h 300"/>
                <a:gd name="T14" fmla="*/ 197 w 444"/>
                <a:gd name="T15" fmla="*/ 220 h 300"/>
                <a:gd name="T16" fmla="*/ 221 w 444"/>
                <a:gd name="T17" fmla="*/ 210 h 300"/>
                <a:gd name="T18" fmla="*/ 262 w 444"/>
                <a:gd name="T19" fmla="*/ 225 h 300"/>
                <a:gd name="T20" fmla="*/ 285 w 444"/>
                <a:gd name="T21" fmla="*/ 225 h 300"/>
                <a:gd name="T22" fmla="*/ 308 w 444"/>
                <a:gd name="T23" fmla="*/ 226 h 300"/>
                <a:gd name="T24" fmla="*/ 305 w 444"/>
                <a:gd name="T25" fmla="*/ 236 h 300"/>
                <a:gd name="T26" fmla="*/ 310 w 444"/>
                <a:gd name="T27" fmla="*/ 256 h 300"/>
                <a:gd name="T28" fmla="*/ 315 w 444"/>
                <a:gd name="T29" fmla="*/ 279 h 300"/>
                <a:gd name="T30" fmla="*/ 343 w 444"/>
                <a:gd name="T31" fmla="*/ 290 h 300"/>
                <a:gd name="T32" fmla="*/ 366 w 444"/>
                <a:gd name="T33" fmla="*/ 297 h 300"/>
                <a:gd name="T34" fmla="*/ 399 w 444"/>
                <a:gd name="T35" fmla="*/ 269 h 300"/>
                <a:gd name="T36" fmla="*/ 380 w 444"/>
                <a:gd name="T37" fmla="*/ 254 h 300"/>
                <a:gd name="T38" fmla="*/ 392 w 444"/>
                <a:gd name="T39" fmla="*/ 220 h 300"/>
                <a:gd name="T40" fmla="*/ 408 w 444"/>
                <a:gd name="T41" fmla="*/ 203 h 300"/>
                <a:gd name="T42" fmla="*/ 428 w 444"/>
                <a:gd name="T43" fmla="*/ 207 h 300"/>
                <a:gd name="T44" fmla="*/ 444 w 444"/>
                <a:gd name="T45" fmla="*/ 188 h 300"/>
                <a:gd name="T46" fmla="*/ 379 w 444"/>
                <a:gd name="T47" fmla="*/ 154 h 300"/>
                <a:gd name="T48" fmla="*/ 356 w 444"/>
                <a:gd name="T49" fmla="*/ 123 h 300"/>
                <a:gd name="T50" fmla="*/ 325 w 444"/>
                <a:gd name="T51" fmla="*/ 113 h 300"/>
                <a:gd name="T52" fmla="*/ 305 w 444"/>
                <a:gd name="T53" fmla="*/ 90 h 300"/>
                <a:gd name="T54" fmla="*/ 249 w 444"/>
                <a:gd name="T55" fmla="*/ 77 h 300"/>
                <a:gd name="T56" fmla="*/ 215 w 444"/>
                <a:gd name="T57" fmla="*/ 62 h 300"/>
                <a:gd name="T58" fmla="*/ 185 w 444"/>
                <a:gd name="T59" fmla="*/ 57 h 300"/>
                <a:gd name="T60" fmla="*/ 167 w 444"/>
                <a:gd name="T61" fmla="*/ 67 h 300"/>
                <a:gd name="T62" fmla="*/ 154 w 444"/>
                <a:gd name="T63" fmla="*/ 62 h 300"/>
                <a:gd name="T64" fmla="*/ 141 w 444"/>
                <a:gd name="T65" fmla="*/ 51 h 300"/>
                <a:gd name="T66" fmla="*/ 133 w 444"/>
                <a:gd name="T67" fmla="*/ 18 h 300"/>
                <a:gd name="T68" fmla="*/ 114 w 444"/>
                <a:gd name="T69" fmla="*/ 11 h 300"/>
                <a:gd name="T70" fmla="*/ 96 w 444"/>
                <a:gd name="T71" fmla="*/ 32 h 300"/>
                <a:gd name="T72" fmla="*/ 95 w 444"/>
                <a:gd name="T73" fmla="*/ 13 h 300"/>
                <a:gd name="T74" fmla="*/ 72 w 444"/>
                <a:gd name="T75" fmla="*/ 6 h 300"/>
                <a:gd name="T76" fmla="*/ 57 w 444"/>
                <a:gd name="T77" fmla="*/ 1 h 300"/>
                <a:gd name="T78" fmla="*/ 34 w 444"/>
                <a:gd name="T79" fmla="*/ 1 h 300"/>
                <a:gd name="T80" fmla="*/ 18 w 444"/>
                <a:gd name="T81" fmla="*/ 8 h 300"/>
                <a:gd name="T82" fmla="*/ 14 w 444"/>
                <a:gd name="T83" fmla="*/ 31 h 300"/>
                <a:gd name="T84" fmla="*/ 3 w 444"/>
                <a:gd name="T85" fmla="*/ 44 h 300"/>
                <a:gd name="T86" fmla="*/ 16 w 444"/>
                <a:gd name="T87" fmla="*/ 55 h 300"/>
                <a:gd name="T88" fmla="*/ 23 w 444"/>
                <a:gd name="T89" fmla="*/ 72 h 300"/>
                <a:gd name="T90" fmla="*/ 23 w 444"/>
                <a:gd name="T91" fmla="*/ 87 h 300"/>
                <a:gd name="T92" fmla="*/ 21 w 444"/>
                <a:gd name="T93" fmla="*/ 106 h 300"/>
                <a:gd name="T94" fmla="*/ 9 w 444"/>
                <a:gd name="T95" fmla="*/ 100 h 300"/>
                <a:gd name="T96" fmla="*/ 16 w 444"/>
                <a:gd name="T97" fmla="*/ 116 h 300"/>
                <a:gd name="T98" fmla="*/ 9 w 444"/>
                <a:gd name="T99" fmla="*/ 133 h 300"/>
                <a:gd name="T100" fmla="*/ 9 w 444"/>
                <a:gd name="T101" fmla="*/ 170 h 300"/>
                <a:gd name="T102" fmla="*/ 0 w 444"/>
                <a:gd name="T103" fmla="*/ 187 h 300"/>
                <a:gd name="T104" fmla="*/ 16 w 444"/>
                <a:gd name="T105" fmla="*/ 207 h 300"/>
                <a:gd name="T106" fmla="*/ 31 w 444"/>
                <a:gd name="T107" fmla="*/ 226 h 300"/>
                <a:gd name="T108" fmla="*/ 54 w 444"/>
                <a:gd name="T109" fmla="*/ 226 h 300"/>
                <a:gd name="T110" fmla="*/ 70 w 444"/>
                <a:gd name="T111" fmla="*/ 259 h 300"/>
                <a:gd name="T112" fmla="*/ 64 w 444"/>
                <a:gd name="T113" fmla="*/ 14 h 300"/>
                <a:gd name="T114" fmla="*/ 57 w 444"/>
                <a:gd name="T115" fmla="*/ 14 h 300"/>
                <a:gd name="T116" fmla="*/ 62 w 444"/>
                <a:gd name="T117" fmla="*/ 21 h 300"/>
                <a:gd name="T118" fmla="*/ 42 w 444"/>
                <a:gd name="T119" fmla="*/ 11 h 300"/>
                <a:gd name="T120" fmla="*/ 44 w 444"/>
                <a:gd name="T121" fmla="*/ 1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4" h="300">
                  <a:moveTo>
                    <a:pt x="70" y="259"/>
                  </a:moveTo>
                  <a:lnTo>
                    <a:pt x="70" y="259"/>
                  </a:lnTo>
                  <a:lnTo>
                    <a:pt x="73" y="261"/>
                  </a:lnTo>
                  <a:lnTo>
                    <a:pt x="75" y="262"/>
                  </a:lnTo>
                  <a:lnTo>
                    <a:pt x="80" y="259"/>
                  </a:lnTo>
                  <a:lnTo>
                    <a:pt x="90" y="252"/>
                  </a:lnTo>
                  <a:lnTo>
                    <a:pt x="90" y="252"/>
                  </a:lnTo>
                  <a:lnTo>
                    <a:pt x="95" y="249"/>
                  </a:lnTo>
                  <a:lnTo>
                    <a:pt x="98" y="249"/>
                  </a:lnTo>
                  <a:lnTo>
                    <a:pt x="101" y="248"/>
                  </a:lnTo>
                  <a:lnTo>
                    <a:pt x="103" y="243"/>
                  </a:lnTo>
                  <a:lnTo>
                    <a:pt x="103" y="243"/>
                  </a:lnTo>
                  <a:lnTo>
                    <a:pt x="105" y="234"/>
                  </a:lnTo>
                  <a:lnTo>
                    <a:pt x="106" y="225"/>
                  </a:lnTo>
                  <a:lnTo>
                    <a:pt x="110" y="221"/>
                  </a:lnTo>
                  <a:lnTo>
                    <a:pt x="111" y="218"/>
                  </a:lnTo>
                  <a:lnTo>
                    <a:pt x="114" y="216"/>
                  </a:lnTo>
                  <a:lnTo>
                    <a:pt x="118" y="216"/>
                  </a:lnTo>
                  <a:lnTo>
                    <a:pt x="118" y="216"/>
                  </a:lnTo>
                  <a:lnTo>
                    <a:pt x="123" y="216"/>
                  </a:lnTo>
                  <a:lnTo>
                    <a:pt x="128" y="218"/>
                  </a:lnTo>
                  <a:lnTo>
                    <a:pt x="129" y="221"/>
                  </a:lnTo>
                  <a:lnTo>
                    <a:pt x="129" y="228"/>
                  </a:lnTo>
                  <a:lnTo>
                    <a:pt x="129" y="228"/>
                  </a:lnTo>
                  <a:lnTo>
                    <a:pt x="124" y="236"/>
                  </a:lnTo>
                  <a:lnTo>
                    <a:pt x="119" y="244"/>
                  </a:lnTo>
                  <a:lnTo>
                    <a:pt x="116" y="252"/>
                  </a:lnTo>
                  <a:lnTo>
                    <a:pt x="114" y="257"/>
                  </a:lnTo>
                  <a:lnTo>
                    <a:pt x="116" y="261"/>
                  </a:lnTo>
                  <a:lnTo>
                    <a:pt x="116" y="261"/>
                  </a:lnTo>
                  <a:lnTo>
                    <a:pt x="118" y="264"/>
                  </a:lnTo>
                  <a:lnTo>
                    <a:pt x="123" y="264"/>
                  </a:lnTo>
                  <a:lnTo>
                    <a:pt x="133" y="266"/>
                  </a:lnTo>
                  <a:lnTo>
                    <a:pt x="144" y="266"/>
                  </a:lnTo>
                  <a:lnTo>
                    <a:pt x="151" y="266"/>
                  </a:lnTo>
                  <a:lnTo>
                    <a:pt x="151" y="266"/>
                  </a:lnTo>
                  <a:lnTo>
                    <a:pt x="160" y="264"/>
                  </a:lnTo>
                  <a:lnTo>
                    <a:pt x="167" y="266"/>
                  </a:lnTo>
                  <a:lnTo>
                    <a:pt x="169" y="266"/>
                  </a:lnTo>
                  <a:lnTo>
                    <a:pt x="172" y="262"/>
                  </a:lnTo>
                  <a:lnTo>
                    <a:pt x="177" y="254"/>
                  </a:lnTo>
                  <a:lnTo>
                    <a:pt x="177" y="254"/>
                  </a:lnTo>
                  <a:lnTo>
                    <a:pt x="183" y="246"/>
                  </a:lnTo>
                  <a:lnTo>
                    <a:pt x="188" y="238"/>
                  </a:lnTo>
                  <a:lnTo>
                    <a:pt x="192" y="229"/>
                  </a:lnTo>
                  <a:lnTo>
                    <a:pt x="193" y="220"/>
                  </a:lnTo>
                  <a:lnTo>
                    <a:pt x="193" y="220"/>
                  </a:lnTo>
                  <a:lnTo>
                    <a:pt x="197" y="220"/>
                  </a:lnTo>
                  <a:lnTo>
                    <a:pt x="201" y="220"/>
                  </a:lnTo>
                  <a:lnTo>
                    <a:pt x="205" y="218"/>
                  </a:lnTo>
                  <a:lnTo>
                    <a:pt x="210" y="216"/>
                  </a:lnTo>
                  <a:lnTo>
                    <a:pt x="210" y="216"/>
                  </a:lnTo>
                  <a:lnTo>
                    <a:pt x="215" y="213"/>
                  </a:lnTo>
                  <a:lnTo>
                    <a:pt x="221" y="210"/>
                  </a:lnTo>
                  <a:lnTo>
                    <a:pt x="234" y="208"/>
                  </a:lnTo>
                  <a:lnTo>
                    <a:pt x="247" y="208"/>
                  </a:lnTo>
                  <a:lnTo>
                    <a:pt x="259" y="210"/>
                  </a:lnTo>
                  <a:lnTo>
                    <a:pt x="259" y="210"/>
                  </a:lnTo>
                  <a:lnTo>
                    <a:pt x="261" y="220"/>
                  </a:lnTo>
                  <a:lnTo>
                    <a:pt x="262" y="225"/>
                  </a:lnTo>
                  <a:lnTo>
                    <a:pt x="264" y="229"/>
                  </a:lnTo>
                  <a:lnTo>
                    <a:pt x="264" y="229"/>
                  </a:lnTo>
                  <a:lnTo>
                    <a:pt x="266" y="229"/>
                  </a:lnTo>
                  <a:lnTo>
                    <a:pt x="269" y="229"/>
                  </a:lnTo>
                  <a:lnTo>
                    <a:pt x="277" y="228"/>
                  </a:lnTo>
                  <a:lnTo>
                    <a:pt x="285" y="225"/>
                  </a:lnTo>
                  <a:lnTo>
                    <a:pt x="293" y="223"/>
                  </a:lnTo>
                  <a:lnTo>
                    <a:pt x="293" y="223"/>
                  </a:lnTo>
                  <a:lnTo>
                    <a:pt x="300" y="223"/>
                  </a:lnTo>
                  <a:lnTo>
                    <a:pt x="307" y="225"/>
                  </a:lnTo>
                  <a:lnTo>
                    <a:pt x="307" y="225"/>
                  </a:lnTo>
                  <a:lnTo>
                    <a:pt x="308" y="226"/>
                  </a:lnTo>
                  <a:lnTo>
                    <a:pt x="312" y="228"/>
                  </a:lnTo>
                  <a:lnTo>
                    <a:pt x="312" y="231"/>
                  </a:lnTo>
                  <a:lnTo>
                    <a:pt x="310" y="233"/>
                  </a:lnTo>
                  <a:lnTo>
                    <a:pt x="310" y="233"/>
                  </a:lnTo>
                  <a:lnTo>
                    <a:pt x="308" y="234"/>
                  </a:lnTo>
                  <a:lnTo>
                    <a:pt x="305" y="236"/>
                  </a:lnTo>
                  <a:lnTo>
                    <a:pt x="298" y="239"/>
                  </a:lnTo>
                  <a:lnTo>
                    <a:pt x="298" y="239"/>
                  </a:lnTo>
                  <a:lnTo>
                    <a:pt x="298" y="243"/>
                  </a:lnTo>
                  <a:lnTo>
                    <a:pt x="303" y="248"/>
                  </a:lnTo>
                  <a:lnTo>
                    <a:pt x="310" y="256"/>
                  </a:lnTo>
                  <a:lnTo>
                    <a:pt x="310" y="256"/>
                  </a:lnTo>
                  <a:lnTo>
                    <a:pt x="313" y="261"/>
                  </a:lnTo>
                  <a:lnTo>
                    <a:pt x="313" y="264"/>
                  </a:lnTo>
                  <a:lnTo>
                    <a:pt x="312" y="267"/>
                  </a:lnTo>
                  <a:lnTo>
                    <a:pt x="312" y="272"/>
                  </a:lnTo>
                  <a:lnTo>
                    <a:pt x="312" y="272"/>
                  </a:lnTo>
                  <a:lnTo>
                    <a:pt x="315" y="279"/>
                  </a:lnTo>
                  <a:lnTo>
                    <a:pt x="316" y="282"/>
                  </a:lnTo>
                  <a:lnTo>
                    <a:pt x="320" y="285"/>
                  </a:lnTo>
                  <a:lnTo>
                    <a:pt x="328" y="287"/>
                  </a:lnTo>
                  <a:lnTo>
                    <a:pt x="328" y="287"/>
                  </a:lnTo>
                  <a:lnTo>
                    <a:pt x="336" y="289"/>
                  </a:lnTo>
                  <a:lnTo>
                    <a:pt x="343" y="290"/>
                  </a:lnTo>
                  <a:lnTo>
                    <a:pt x="343" y="290"/>
                  </a:lnTo>
                  <a:lnTo>
                    <a:pt x="349" y="295"/>
                  </a:lnTo>
                  <a:lnTo>
                    <a:pt x="353" y="298"/>
                  </a:lnTo>
                  <a:lnTo>
                    <a:pt x="357" y="300"/>
                  </a:lnTo>
                  <a:lnTo>
                    <a:pt x="366" y="297"/>
                  </a:lnTo>
                  <a:lnTo>
                    <a:pt x="366" y="297"/>
                  </a:lnTo>
                  <a:lnTo>
                    <a:pt x="379" y="290"/>
                  </a:lnTo>
                  <a:lnTo>
                    <a:pt x="385" y="287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399" y="269"/>
                  </a:lnTo>
                  <a:lnTo>
                    <a:pt x="399" y="269"/>
                  </a:lnTo>
                  <a:lnTo>
                    <a:pt x="397" y="264"/>
                  </a:lnTo>
                  <a:lnTo>
                    <a:pt x="394" y="262"/>
                  </a:lnTo>
                  <a:lnTo>
                    <a:pt x="385" y="259"/>
                  </a:lnTo>
                  <a:lnTo>
                    <a:pt x="385" y="259"/>
                  </a:lnTo>
                  <a:lnTo>
                    <a:pt x="382" y="257"/>
                  </a:lnTo>
                  <a:lnTo>
                    <a:pt x="380" y="254"/>
                  </a:lnTo>
                  <a:lnTo>
                    <a:pt x="377" y="246"/>
                  </a:lnTo>
                  <a:lnTo>
                    <a:pt x="377" y="246"/>
                  </a:lnTo>
                  <a:lnTo>
                    <a:pt x="377" y="243"/>
                  </a:lnTo>
                  <a:lnTo>
                    <a:pt x="379" y="238"/>
                  </a:lnTo>
                  <a:lnTo>
                    <a:pt x="384" y="228"/>
                  </a:lnTo>
                  <a:lnTo>
                    <a:pt x="392" y="220"/>
                  </a:lnTo>
                  <a:lnTo>
                    <a:pt x="399" y="213"/>
                  </a:lnTo>
                  <a:lnTo>
                    <a:pt x="399" y="213"/>
                  </a:lnTo>
                  <a:lnTo>
                    <a:pt x="402" y="208"/>
                  </a:lnTo>
                  <a:lnTo>
                    <a:pt x="403" y="203"/>
                  </a:lnTo>
                  <a:lnTo>
                    <a:pt x="405" y="203"/>
                  </a:lnTo>
                  <a:lnTo>
                    <a:pt x="408" y="203"/>
                  </a:lnTo>
                  <a:lnTo>
                    <a:pt x="417" y="207"/>
                  </a:lnTo>
                  <a:lnTo>
                    <a:pt x="417" y="207"/>
                  </a:lnTo>
                  <a:lnTo>
                    <a:pt x="418" y="208"/>
                  </a:lnTo>
                  <a:lnTo>
                    <a:pt x="422" y="207"/>
                  </a:lnTo>
                  <a:lnTo>
                    <a:pt x="425" y="205"/>
                  </a:lnTo>
                  <a:lnTo>
                    <a:pt x="428" y="207"/>
                  </a:lnTo>
                  <a:lnTo>
                    <a:pt x="428" y="207"/>
                  </a:lnTo>
                  <a:lnTo>
                    <a:pt x="433" y="210"/>
                  </a:lnTo>
                  <a:lnTo>
                    <a:pt x="436" y="210"/>
                  </a:lnTo>
                  <a:lnTo>
                    <a:pt x="438" y="207"/>
                  </a:lnTo>
                  <a:lnTo>
                    <a:pt x="444" y="188"/>
                  </a:lnTo>
                  <a:lnTo>
                    <a:pt x="444" y="188"/>
                  </a:lnTo>
                  <a:lnTo>
                    <a:pt x="430" y="179"/>
                  </a:lnTo>
                  <a:lnTo>
                    <a:pt x="430" y="179"/>
                  </a:lnTo>
                  <a:lnTo>
                    <a:pt x="415" y="172"/>
                  </a:lnTo>
                  <a:lnTo>
                    <a:pt x="400" y="165"/>
                  </a:lnTo>
                  <a:lnTo>
                    <a:pt x="385" y="157"/>
                  </a:lnTo>
                  <a:lnTo>
                    <a:pt x="379" y="154"/>
                  </a:lnTo>
                  <a:lnTo>
                    <a:pt x="374" y="147"/>
                  </a:lnTo>
                  <a:lnTo>
                    <a:pt x="374" y="147"/>
                  </a:lnTo>
                  <a:lnTo>
                    <a:pt x="369" y="141"/>
                  </a:lnTo>
                  <a:lnTo>
                    <a:pt x="364" y="133"/>
                  </a:lnTo>
                  <a:lnTo>
                    <a:pt x="359" y="126"/>
                  </a:lnTo>
                  <a:lnTo>
                    <a:pt x="356" y="123"/>
                  </a:lnTo>
                  <a:lnTo>
                    <a:pt x="351" y="121"/>
                  </a:lnTo>
                  <a:lnTo>
                    <a:pt x="351" y="121"/>
                  </a:lnTo>
                  <a:lnTo>
                    <a:pt x="339" y="118"/>
                  </a:lnTo>
                  <a:lnTo>
                    <a:pt x="331" y="116"/>
                  </a:lnTo>
                  <a:lnTo>
                    <a:pt x="328" y="115"/>
                  </a:lnTo>
                  <a:lnTo>
                    <a:pt x="325" y="113"/>
                  </a:lnTo>
                  <a:lnTo>
                    <a:pt x="321" y="108"/>
                  </a:lnTo>
                  <a:lnTo>
                    <a:pt x="320" y="100"/>
                  </a:lnTo>
                  <a:lnTo>
                    <a:pt x="320" y="100"/>
                  </a:lnTo>
                  <a:lnTo>
                    <a:pt x="316" y="97"/>
                  </a:lnTo>
                  <a:lnTo>
                    <a:pt x="312" y="93"/>
                  </a:lnTo>
                  <a:lnTo>
                    <a:pt x="305" y="90"/>
                  </a:lnTo>
                  <a:lnTo>
                    <a:pt x="297" y="90"/>
                  </a:lnTo>
                  <a:lnTo>
                    <a:pt x="280" y="88"/>
                  </a:lnTo>
                  <a:lnTo>
                    <a:pt x="274" y="87"/>
                  </a:lnTo>
                  <a:lnTo>
                    <a:pt x="269" y="85"/>
                  </a:lnTo>
                  <a:lnTo>
                    <a:pt x="269" y="85"/>
                  </a:lnTo>
                  <a:lnTo>
                    <a:pt x="249" y="77"/>
                  </a:lnTo>
                  <a:lnTo>
                    <a:pt x="239" y="72"/>
                  </a:lnTo>
                  <a:lnTo>
                    <a:pt x="228" y="69"/>
                  </a:lnTo>
                  <a:lnTo>
                    <a:pt x="228" y="69"/>
                  </a:lnTo>
                  <a:lnTo>
                    <a:pt x="221" y="65"/>
                  </a:lnTo>
                  <a:lnTo>
                    <a:pt x="215" y="62"/>
                  </a:lnTo>
                  <a:lnTo>
                    <a:pt x="215" y="62"/>
                  </a:lnTo>
                  <a:lnTo>
                    <a:pt x="210" y="62"/>
                  </a:lnTo>
                  <a:lnTo>
                    <a:pt x="205" y="62"/>
                  </a:lnTo>
                  <a:lnTo>
                    <a:pt x="197" y="57"/>
                  </a:lnTo>
                  <a:lnTo>
                    <a:pt x="193" y="55"/>
                  </a:lnTo>
                  <a:lnTo>
                    <a:pt x="188" y="55"/>
                  </a:lnTo>
                  <a:lnTo>
                    <a:pt x="185" y="57"/>
                  </a:lnTo>
                  <a:lnTo>
                    <a:pt x="180" y="62"/>
                  </a:lnTo>
                  <a:lnTo>
                    <a:pt x="180" y="62"/>
                  </a:lnTo>
                  <a:lnTo>
                    <a:pt x="174" y="70"/>
                  </a:lnTo>
                  <a:lnTo>
                    <a:pt x="172" y="72"/>
                  </a:lnTo>
                  <a:lnTo>
                    <a:pt x="170" y="72"/>
                  </a:lnTo>
                  <a:lnTo>
                    <a:pt x="167" y="67"/>
                  </a:lnTo>
                  <a:lnTo>
                    <a:pt x="165" y="64"/>
                  </a:lnTo>
                  <a:lnTo>
                    <a:pt x="162" y="60"/>
                  </a:lnTo>
                  <a:lnTo>
                    <a:pt x="162" y="60"/>
                  </a:lnTo>
                  <a:lnTo>
                    <a:pt x="160" y="60"/>
                  </a:lnTo>
                  <a:lnTo>
                    <a:pt x="157" y="60"/>
                  </a:lnTo>
                  <a:lnTo>
                    <a:pt x="154" y="62"/>
                  </a:lnTo>
                  <a:lnTo>
                    <a:pt x="151" y="64"/>
                  </a:lnTo>
                  <a:lnTo>
                    <a:pt x="149" y="64"/>
                  </a:lnTo>
                  <a:lnTo>
                    <a:pt x="149" y="62"/>
                  </a:lnTo>
                  <a:lnTo>
                    <a:pt x="149" y="62"/>
                  </a:lnTo>
                  <a:lnTo>
                    <a:pt x="144" y="55"/>
                  </a:lnTo>
                  <a:lnTo>
                    <a:pt x="141" y="51"/>
                  </a:lnTo>
                  <a:lnTo>
                    <a:pt x="137" y="46"/>
                  </a:lnTo>
                  <a:lnTo>
                    <a:pt x="136" y="39"/>
                  </a:lnTo>
                  <a:lnTo>
                    <a:pt x="136" y="23"/>
                  </a:lnTo>
                  <a:lnTo>
                    <a:pt x="136" y="23"/>
                  </a:lnTo>
                  <a:lnTo>
                    <a:pt x="136" y="19"/>
                  </a:lnTo>
                  <a:lnTo>
                    <a:pt x="133" y="18"/>
                  </a:lnTo>
                  <a:lnTo>
                    <a:pt x="128" y="16"/>
                  </a:lnTo>
                  <a:lnTo>
                    <a:pt x="124" y="13"/>
                  </a:lnTo>
                  <a:lnTo>
                    <a:pt x="124" y="13"/>
                  </a:lnTo>
                  <a:lnTo>
                    <a:pt x="121" y="9"/>
                  </a:lnTo>
                  <a:lnTo>
                    <a:pt x="118" y="9"/>
                  </a:lnTo>
                  <a:lnTo>
                    <a:pt x="114" y="11"/>
                  </a:lnTo>
                  <a:lnTo>
                    <a:pt x="113" y="16"/>
                  </a:lnTo>
                  <a:lnTo>
                    <a:pt x="113" y="16"/>
                  </a:lnTo>
                  <a:lnTo>
                    <a:pt x="110" y="21"/>
                  </a:lnTo>
                  <a:lnTo>
                    <a:pt x="105" y="28"/>
                  </a:lnTo>
                  <a:lnTo>
                    <a:pt x="98" y="32"/>
                  </a:lnTo>
                  <a:lnTo>
                    <a:pt x="96" y="32"/>
                  </a:lnTo>
                  <a:lnTo>
                    <a:pt x="93" y="31"/>
                  </a:lnTo>
                  <a:lnTo>
                    <a:pt x="93" y="31"/>
                  </a:lnTo>
                  <a:lnTo>
                    <a:pt x="91" y="28"/>
                  </a:lnTo>
                  <a:lnTo>
                    <a:pt x="91" y="23"/>
                  </a:lnTo>
                  <a:lnTo>
                    <a:pt x="93" y="18"/>
                  </a:lnTo>
                  <a:lnTo>
                    <a:pt x="95" y="13"/>
                  </a:lnTo>
                  <a:lnTo>
                    <a:pt x="95" y="13"/>
                  </a:lnTo>
                  <a:lnTo>
                    <a:pt x="90" y="13"/>
                  </a:lnTo>
                  <a:lnTo>
                    <a:pt x="90" y="11"/>
                  </a:lnTo>
                  <a:lnTo>
                    <a:pt x="90" y="5"/>
                  </a:lnTo>
                  <a:lnTo>
                    <a:pt x="82" y="1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70" y="8"/>
                  </a:lnTo>
                  <a:lnTo>
                    <a:pt x="67" y="8"/>
                  </a:lnTo>
                  <a:lnTo>
                    <a:pt x="64" y="5"/>
                  </a:lnTo>
                  <a:lnTo>
                    <a:pt x="60" y="3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7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24" y="1"/>
                  </a:lnTo>
                  <a:lnTo>
                    <a:pt x="19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8" y="8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1" y="19"/>
                  </a:lnTo>
                  <a:lnTo>
                    <a:pt x="19" y="23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1" y="34"/>
                  </a:lnTo>
                  <a:lnTo>
                    <a:pt x="8" y="37"/>
                  </a:lnTo>
                  <a:lnTo>
                    <a:pt x="3" y="41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9" y="44"/>
                  </a:lnTo>
                  <a:lnTo>
                    <a:pt x="14" y="44"/>
                  </a:lnTo>
                  <a:lnTo>
                    <a:pt x="16" y="46"/>
                  </a:lnTo>
                  <a:lnTo>
                    <a:pt x="16" y="47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3" y="60"/>
                  </a:lnTo>
                  <a:lnTo>
                    <a:pt x="13" y="64"/>
                  </a:lnTo>
                  <a:lnTo>
                    <a:pt x="13" y="67"/>
                  </a:lnTo>
                  <a:lnTo>
                    <a:pt x="13" y="67"/>
                  </a:lnTo>
                  <a:lnTo>
                    <a:pt x="18" y="70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24" y="78"/>
                  </a:lnTo>
                  <a:lnTo>
                    <a:pt x="24" y="83"/>
                  </a:lnTo>
                  <a:lnTo>
                    <a:pt x="24" y="83"/>
                  </a:lnTo>
                  <a:lnTo>
                    <a:pt x="23" y="85"/>
                  </a:lnTo>
                  <a:lnTo>
                    <a:pt x="23" y="87"/>
                  </a:lnTo>
                  <a:lnTo>
                    <a:pt x="23" y="92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4" y="103"/>
                  </a:lnTo>
                  <a:lnTo>
                    <a:pt x="23" y="106"/>
                  </a:lnTo>
                  <a:lnTo>
                    <a:pt x="21" y="106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4" y="98"/>
                  </a:lnTo>
                  <a:lnTo>
                    <a:pt x="11" y="98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9" y="103"/>
                  </a:lnTo>
                  <a:lnTo>
                    <a:pt x="11" y="105"/>
                  </a:lnTo>
                  <a:lnTo>
                    <a:pt x="14" y="110"/>
                  </a:lnTo>
                  <a:lnTo>
                    <a:pt x="16" y="111"/>
                  </a:lnTo>
                  <a:lnTo>
                    <a:pt x="18" y="113"/>
                  </a:lnTo>
                  <a:lnTo>
                    <a:pt x="16" y="116"/>
                  </a:lnTo>
                  <a:lnTo>
                    <a:pt x="14" y="119"/>
                  </a:lnTo>
                  <a:lnTo>
                    <a:pt x="14" y="119"/>
                  </a:lnTo>
                  <a:lnTo>
                    <a:pt x="9" y="123"/>
                  </a:lnTo>
                  <a:lnTo>
                    <a:pt x="8" y="124"/>
                  </a:lnTo>
                  <a:lnTo>
                    <a:pt x="8" y="128"/>
                  </a:lnTo>
                  <a:lnTo>
                    <a:pt x="9" y="133"/>
                  </a:lnTo>
                  <a:lnTo>
                    <a:pt x="9" y="133"/>
                  </a:lnTo>
                  <a:lnTo>
                    <a:pt x="9" y="141"/>
                  </a:lnTo>
                  <a:lnTo>
                    <a:pt x="9" y="147"/>
                  </a:lnTo>
                  <a:lnTo>
                    <a:pt x="9" y="164"/>
                  </a:lnTo>
                  <a:lnTo>
                    <a:pt x="9" y="164"/>
                  </a:lnTo>
                  <a:lnTo>
                    <a:pt x="9" y="170"/>
                  </a:lnTo>
                  <a:lnTo>
                    <a:pt x="6" y="177"/>
                  </a:lnTo>
                  <a:lnTo>
                    <a:pt x="6" y="177"/>
                  </a:lnTo>
                  <a:lnTo>
                    <a:pt x="3" y="182"/>
                  </a:lnTo>
                  <a:lnTo>
                    <a:pt x="1" y="184"/>
                  </a:lnTo>
                  <a:lnTo>
                    <a:pt x="0" y="187"/>
                  </a:lnTo>
                  <a:lnTo>
                    <a:pt x="0" y="187"/>
                  </a:lnTo>
                  <a:lnTo>
                    <a:pt x="8" y="193"/>
                  </a:lnTo>
                  <a:lnTo>
                    <a:pt x="9" y="197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14" y="205"/>
                  </a:lnTo>
                  <a:lnTo>
                    <a:pt x="16" y="207"/>
                  </a:lnTo>
                  <a:lnTo>
                    <a:pt x="19" y="208"/>
                  </a:lnTo>
                  <a:lnTo>
                    <a:pt x="23" y="211"/>
                  </a:lnTo>
                  <a:lnTo>
                    <a:pt x="23" y="211"/>
                  </a:lnTo>
                  <a:lnTo>
                    <a:pt x="24" y="218"/>
                  </a:lnTo>
                  <a:lnTo>
                    <a:pt x="27" y="225"/>
                  </a:lnTo>
                  <a:lnTo>
                    <a:pt x="31" y="226"/>
                  </a:lnTo>
                  <a:lnTo>
                    <a:pt x="32" y="228"/>
                  </a:lnTo>
                  <a:lnTo>
                    <a:pt x="37" y="228"/>
                  </a:lnTo>
                  <a:lnTo>
                    <a:pt x="42" y="228"/>
                  </a:lnTo>
                  <a:lnTo>
                    <a:pt x="42" y="228"/>
                  </a:lnTo>
                  <a:lnTo>
                    <a:pt x="49" y="226"/>
                  </a:lnTo>
                  <a:lnTo>
                    <a:pt x="54" y="226"/>
                  </a:lnTo>
                  <a:lnTo>
                    <a:pt x="57" y="231"/>
                  </a:lnTo>
                  <a:lnTo>
                    <a:pt x="60" y="236"/>
                  </a:lnTo>
                  <a:lnTo>
                    <a:pt x="60" y="236"/>
                  </a:lnTo>
                  <a:lnTo>
                    <a:pt x="64" y="248"/>
                  </a:lnTo>
                  <a:lnTo>
                    <a:pt x="70" y="259"/>
                  </a:lnTo>
                  <a:lnTo>
                    <a:pt x="70" y="259"/>
                  </a:lnTo>
                  <a:lnTo>
                    <a:pt x="70" y="259"/>
                  </a:lnTo>
                  <a:lnTo>
                    <a:pt x="70" y="259"/>
                  </a:lnTo>
                  <a:close/>
                  <a:moveTo>
                    <a:pt x="65" y="18"/>
                  </a:moveTo>
                  <a:lnTo>
                    <a:pt x="65" y="1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3"/>
                  </a:lnTo>
                  <a:lnTo>
                    <a:pt x="62" y="13"/>
                  </a:lnTo>
                  <a:lnTo>
                    <a:pt x="62" y="13"/>
                  </a:lnTo>
                  <a:lnTo>
                    <a:pt x="59" y="13"/>
                  </a:lnTo>
                  <a:lnTo>
                    <a:pt x="59" y="13"/>
                  </a:lnTo>
                  <a:lnTo>
                    <a:pt x="57" y="14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60" y="19"/>
                  </a:lnTo>
                  <a:lnTo>
                    <a:pt x="62" y="21"/>
                  </a:lnTo>
                  <a:lnTo>
                    <a:pt x="65" y="18"/>
                  </a:lnTo>
                  <a:close/>
                  <a:moveTo>
                    <a:pt x="46" y="11"/>
                  </a:moveTo>
                  <a:lnTo>
                    <a:pt x="46" y="11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41" y="13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9" y="13"/>
                  </a:lnTo>
                  <a:lnTo>
                    <a:pt x="46" y="11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Freeform 68"/>
            <p:cNvSpPr>
              <a:spLocks/>
            </p:cNvSpPr>
            <p:nvPr/>
          </p:nvSpPr>
          <p:spPr bwMode="auto">
            <a:xfrm>
              <a:off x="6073775" y="4114802"/>
              <a:ext cx="804863" cy="852488"/>
            </a:xfrm>
            <a:custGeom>
              <a:avLst/>
              <a:gdLst>
                <a:gd name="T0" fmla="*/ 14 w 507"/>
                <a:gd name="T1" fmla="*/ 261 h 537"/>
                <a:gd name="T2" fmla="*/ 34 w 507"/>
                <a:gd name="T3" fmla="*/ 234 h 537"/>
                <a:gd name="T4" fmla="*/ 47 w 507"/>
                <a:gd name="T5" fmla="*/ 210 h 537"/>
                <a:gd name="T6" fmla="*/ 77 w 507"/>
                <a:gd name="T7" fmla="*/ 195 h 537"/>
                <a:gd name="T8" fmla="*/ 95 w 507"/>
                <a:gd name="T9" fmla="*/ 177 h 537"/>
                <a:gd name="T10" fmla="*/ 105 w 507"/>
                <a:gd name="T11" fmla="*/ 184 h 537"/>
                <a:gd name="T12" fmla="*/ 160 w 507"/>
                <a:gd name="T13" fmla="*/ 161 h 537"/>
                <a:gd name="T14" fmla="*/ 200 w 507"/>
                <a:gd name="T15" fmla="*/ 149 h 537"/>
                <a:gd name="T16" fmla="*/ 206 w 507"/>
                <a:gd name="T17" fmla="*/ 167 h 537"/>
                <a:gd name="T18" fmla="*/ 229 w 507"/>
                <a:gd name="T19" fmla="*/ 172 h 537"/>
                <a:gd name="T20" fmla="*/ 262 w 507"/>
                <a:gd name="T21" fmla="*/ 144 h 537"/>
                <a:gd name="T22" fmla="*/ 266 w 507"/>
                <a:gd name="T23" fmla="*/ 110 h 537"/>
                <a:gd name="T24" fmla="*/ 259 w 507"/>
                <a:gd name="T25" fmla="*/ 80 h 537"/>
                <a:gd name="T26" fmla="*/ 272 w 507"/>
                <a:gd name="T27" fmla="*/ 65 h 537"/>
                <a:gd name="T28" fmla="*/ 280 w 507"/>
                <a:gd name="T29" fmla="*/ 36 h 537"/>
                <a:gd name="T30" fmla="*/ 302 w 507"/>
                <a:gd name="T31" fmla="*/ 19 h 537"/>
                <a:gd name="T32" fmla="*/ 316 w 507"/>
                <a:gd name="T33" fmla="*/ 23 h 537"/>
                <a:gd name="T34" fmla="*/ 338 w 507"/>
                <a:gd name="T35" fmla="*/ 3 h 537"/>
                <a:gd name="T36" fmla="*/ 374 w 507"/>
                <a:gd name="T37" fmla="*/ 3 h 537"/>
                <a:gd name="T38" fmla="*/ 385 w 507"/>
                <a:gd name="T39" fmla="*/ 23 h 537"/>
                <a:gd name="T40" fmla="*/ 412 w 507"/>
                <a:gd name="T41" fmla="*/ 36 h 537"/>
                <a:gd name="T42" fmla="*/ 410 w 507"/>
                <a:gd name="T43" fmla="*/ 49 h 537"/>
                <a:gd name="T44" fmla="*/ 410 w 507"/>
                <a:gd name="T45" fmla="*/ 78 h 537"/>
                <a:gd name="T46" fmla="*/ 408 w 507"/>
                <a:gd name="T47" fmla="*/ 97 h 537"/>
                <a:gd name="T48" fmla="*/ 395 w 507"/>
                <a:gd name="T49" fmla="*/ 113 h 537"/>
                <a:gd name="T50" fmla="*/ 385 w 507"/>
                <a:gd name="T51" fmla="*/ 151 h 537"/>
                <a:gd name="T52" fmla="*/ 412 w 507"/>
                <a:gd name="T53" fmla="*/ 164 h 537"/>
                <a:gd name="T54" fmla="*/ 418 w 507"/>
                <a:gd name="T55" fmla="*/ 203 h 537"/>
                <a:gd name="T56" fmla="*/ 403 w 507"/>
                <a:gd name="T57" fmla="*/ 252 h 537"/>
                <a:gd name="T58" fmla="*/ 436 w 507"/>
                <a:gd name="T59" fmla="*/ 313 h 537"/>
                <a:gd name="T60" fmla="*/ 466 w 507"/>
                <a:gd name="T61" fmla="*/ 346 h 537"/>
                <a:gd name="T62" fmla="*/ 487 w 507"/>
                <a:gd name="T63" fmla="*/ 374 h 537"/>
                <a:gd name="T64" fmla="*/ 477 w 507"/>
                <a:gd name="T65" fmla="*/ 371 h 537"/>
                <a:gd name="T66" fmla="*/ 467 w 507"/>
                <a:gd name="T67" fmla="*/ 387 h 537"/>
                <a:gd name="T68" fmla="*/ 464 w 507"/>
                <a:gd name="T69" fmla="*/ 413 h 537"/>
                <a:gd name="T70" fmla="*/ 490 w 507"/>
                <a:gd name="T71" fmla="*/ 431 h 537"/>
                <a:gd name="T72" fmla="*/ 507 w 507"/>
                <a:gd name="T73" fmla="*/ 436 h 537"/>
                <a:gd name="T74" fmla="*/ 469 w 507"/>
                <a:gd name="T75" fmla="*/ 454 h 537"/>
                <a:gd name="T76" fmla="*/ 435 w 507"/>
                <a:gd name="T77" fmla="*/ 466 h 537"/>
                <a:gd name="T78" fmla="*/ 415 w 507"/>
                <a:gd name="T79" fmla="*/ 458 h 537"/>
                <a:gd name="T80" fmla="*/ 402 w 507"/>
                <a:gd name="T81" fmla="*/ 458 h 537"/>
                <a:gd name="T82" fmla="*/ 385 w 507"/>
                <a:gd name="T83" fmla="*/ 458 h 537"/>
                <a:gd name="T84" fmla="*/ 364 w 507"/>
                <a:gd name="T85" fmla="*/ 469 h 537"/>
                <a:gd name="T86" fmla="*/ 343 w 507"/>
                <a:gd name="T87" fmla="*/ 459 h 537"/>
                <a:gd name="T88" fmla="*/ 316 w 507"/>
                <a:gd name="T89" fmla="*/ 468 h 537"/>
                <a:gd name="T90" fmla="*/ 297 w 507"/>
                <a:gd name="T91" fmla="*/ 476 h 537"/>
                <a:gd name="T92" fmla="*/ 274 w 507"/>
                <a:gd name="T93" fmla="*/ 495 h 537"/>
                <a:gd name="T94" fmla="*/ 264 w 507"/>
                <a:gd name="T95" fmla="*/ 517 h 537"/>
                <a:gd name="T96" fmla="*/ 236 w 507"/>
                <a:gd name="T97" fmla="*/ 527 h 537"/>
                <a:gd name="T98" fmla="*/ 179 w 507"/>
                <a:gd name="T99" fmla="*/ 510 h 537"/>
                <a:gd name="T100" fmla="*/ 165 w 507"/>
                <a:gd name="T101" fmla="*/ 510 h 537"/>
                <a:gd name="T102" fmla="*/ 124 w 507"/>
                <a:gd name="T103" fmla="*/ 461 h 537"/>
                <a:gd name="T104" fmla="*/ 106 w 507"/>
                <a:gd name="T105" fmla="*/ 427 h 537"/>
                <a:gd name="T106" fmla="*/ 106 w 507"/>
                <a:gd name="T107" fmla="*/ 400 h 537"/>
                <a:gd name="T108" fmla="*/ 106 w 507"/>
                <a:gd name="T109" fmla="*/ 381 h 537"/>
                <a:gd name="T110" fmla="*/ 111 w 507"/>
                <a:gd name="T111" fmla="*/ 351 h 537"/>
                <a:gd name="T112" fmla="*/ 103 w 507"/>
                <a:gd name="T113" fmla="*/ 344 h 537"/>
                <a:gd name="T114" fmla="*/ 85 w 507"/>
                <a:gd name="T115" fmla="*/ 340 h 537"/>
                <a:gd name="T116" fmla="*/ 64 w 507"/>
                <a:gd name="T117" fmla="*/ 335 h 537"/>
                <a:gd name="T118" fmla="*/ 26 w 507"/>
                <a:gd name="T119" fmla="*/ 317 h 537"/>
                <a:gd name="T120" fmla="*/ 11 w 507"/>
                <a:gd name="T121" fmla="*/ 29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7" h="537">
                  <a:moveTo>
                    <a:pt x="0" y="284"/>
                  </a:moveTo>
                  <a:lnTo>
                    <a:pt x="1" y="274"/>
                  </a:lnTo>
                  <a:lnTo>
                    <a:pt x="1" y="274"/>
                  </a:lnTo>
                  <a:lnTo>
                    <a:pt x="8" y="267"/>
                  </a:lnTo>
                  <a:lnTo>
                    <a:pt x="14" y="261"/>
                  </a:lnTo>
                  <a:lnTo>
                    <a:pt x="14" y="261"/>
                  </a:lnTo>
                  <a:lnTo>
                    <a:pt x="23" y="252"/>
                  </a:lnTo>
                  <a:lnTo>
                    <a:pt x="31" y="243"/>
                  </a:lnTo>
                  <a:lnTo>
                    <a:pt x="31" y="243"/>
                  </a:lnTo>
                  <a:lnTo>
                    <a:pt x="34" y="234"/>
                  </a:lnTo>
                  <a:lnTo>
                    <a:pt x="37" y="223"/>
                  </a:lnTo>
                  <a:lnTo>
                    <a:pt x="37" y="223"/>
                  </a:lnTo>
                  <a:lnTo>
                    <a:pt x="37" y="220"/>
                  </a:lnTo>
                  <a:lnTo>
                    <a:pt x="41" y="216"/>
                  </a:lnTo>
                  <a:lnTo>
                    <a:pt x="47" y="210"/>
                  </a:lnTo>
                  <a:lnTo>
                    <a:pt x="54" y="207"/>
                  </a:lnTo>
                  <a:lnTo>
                    <a:pt x="62" y="203"/>
                  </a:lnTo>
                  <a:lnTo>
                    <a:pt x="62" y="203"/>
                  </a:lnTo>
                  <a:lnTo>
                    <a:pt x="72" y="200"/>
                  </a:lnTo>
                  <a:lnTo>
                    <a:pt x="77" y="195"/>
                  </a:lnTo>
                  <a:lnTo>
                    <a:pt x="82" y="188"/>
                  </a:lnTo>
                  <a:lnTo>
                    <a:pt x="87" y="180"/>
                  </a:lnTo>
                  <a:lnTo>
                    <a:pt x="87" y="180"/>
                  </a:lnTo>
                  <a:lnTo>
                    <a:pt x="91" y="177"/>
                  </a:lnTo>
                  <a:lnTo>
                    <a:pt x="95" y="177"/>
                  </a:lnTo>
                  <a:lnTo>
                    <a:pt x="96" y="179"/>
                  </a:lnTo>
                  <a:lnTo>
                    <a:pt x="101" y="180"/>
                  </a:lnTo>
                  <a:lnTo>
                    <a:pt x="101" y="180"/>
                  </a:lnTo>
                  <a:lnTo>
                    <a:pt x="103" y="182"/>
                  </a:lnTo>
                  <a:lnTo>
                    <a:pt x="105" y="184"/>
                  </a:lnTo>
                  <a:lnTo>
                    <a:pt x="111" y="184"/>
                  </a:lnTo>
                  <a:lnTo>
                    <a:pt x="119" y="182"/>
                  </a:lnTo>
                  <a:lnTo>
                    <a:pt x="131" y="177"/>
                  </a:lnTo>
                  <a:lnTo>
                    <a:pt x="149" y="167"/>
                  </a:lnTo>
                  <a:lnTo>
                    <a:pt x="160" y="161"/>
                  </a:lnTo>
                  <a:lnTo>
                    <a:pt x="160" y="161"/>
                  </a:lnTo>
                  <a:lnTo>
                    <a:pt x="172" y="154"/>
                  </a:lnTo>
                  <a:lnTo>
                    <a:pt x="180" y="151"/>
                  </a:lnTo>
                  <a:lnTo>
                    <a:pt x="188" y="149"/>
                  </a:lnTo>
                  <a:lnTo>
                    <a:pt x="200" y="149"/>
                  </a:lnTo>
                  <a:lnTo>
                    <a:pt x="200" y="149"/>
                  </a:lnTo>
                  <a:lnTo>
                    <a:pt x="201" y="154"/>
                  </a:lnTo>
                  <a:lnTo>
                    <a:pt x="201" y="157"/>
                  </a:lnTo>
                  <a:lnTo>
                    <a:pt x="203" y="162"/>
                  </a:lnTo>
                  <a:lnTo>
                    <a:pt x="206" y="167"/>
                  </a:lnTo>
                  <a:lnTo>
                    <a:pt x="206" y="167"/>
                  </a:lnTo>
                  <a:lnTo>
                    <a:pt x="211" y="172"/>
                  </a:lnTo>
                  <a:lnTo>
                    <a:pt x="216" y="174"/>
                  </a:lnTo>
                  <a:lnTo>
                    <a:pt x="223" y="174"/>
                  </a:lnTo>
                  <a:lnTo>
                    <a:pt x="229" y="172"/>
                  </a:lnTo>
                  <a:lnTo>
                    <a:pt x="241" y="167"/>
                  </a:lnTo>
                  <a:lnTo>
                    <a:pt x="251" y="161"/>
                  </a:lnTo>
                  <a:lnTo>
                    <a:pt x="251" y="161"/>
                  </a:lnTo>
                  <a:lnTo>
                    <a:pt x="259" y="152"/>
                  </a:lnTo>
                  <a:lnTo>
                    <a:pt x="262" y="144"/>
                  </a:lnTo>
                  <a:lnTo>
                    <a:pt x="262" y="138"/>
                  </a:lnTo>
                  <a:lnTo>
                    <a:pt x="266" y="126"/>
                  </a:lnTo>
                  <a:lnTo>
                    <a:pt x="266" y="126"/>
                  </a:lnTo>
                  <a:lnTo>
                    <a:pt x="266" y="116"/>
                  </a:lnTo>
                  <a:lnTo>
                    <a:pt x="266" y="110"/>
                  </a:lnTo>
                  <a:lnTo>
                    <a:pt x="264" y="105"/>
                  </a:lnTo>
                  <a:lnTo>
                    <a:pt x="264" y="105"/>
                  </a:lnTo>
                  <a:lnTo>
                    <a:pt x="262" y="98"/>
                  </a:lnTo>
                  <a:lnTo>
                    <a:pt x="261" y="88"/>
                  </a:lnTo>
                  <a:lnTo>
                    <a:pt x="259" y="80"/>
                  </a:lnTo>
                  <a:lnTo>
                    <a:pt x="261" y="75"/>
                  </a:lnTo>
                  <a:lnTo>
                    <a:pt x="262" y="72"/>
                  </a:lnTo>
                  <a:lnTo>
                    <a:pt x="262" y="72"/>
                  </a:lnTo>
                  <a:lnTo>
                    <a:pt x="269" y="69"/>
                  </a:lnTo>
                  <a:lnTo>
                    <a:pt x="272" y="65"/>
                  </a:lnTo>
                  <a:lnTo>
                    <a:pt x="275" y="62"/>
                  </a:lnTo>
                  <a:lnTo>
                    <a:pt x="275" y="54"/>
                  </a:lnTo>
                  <a:lnTo>
                    <a:pt x="275" y="54"/>
                  </a:lnTo>
                  <a:lnTo>
                    <a:pt x="277" y="46"/>
                  </a:lnTo>
                  <a:lnTo>
                    <a:pt x="280" y="36"/>
                  </a:lnTo>
                  <a:lnTo>
                    <a:pt x="287" y="28"/>
                  </a:lnTo>
                  <a:lnTo>
                    <a:pt x="293" y="21"/>
                  </a:lnTo>
                  <a:lnTo>
                    <a:pt x="293" y="21"/>
                  </a:lnTo>
                  <a:lnTo>
                    <a:pt x="298" y="19"/>
                  </a:lnTo>
                  <a:lnTo>
                    <a:pt x="302" y="19"/>
                  </a:lnTo>
                  <a:lnTo>
                    <a:pt x="307" y="24"/>
                  </a:lnTo>
                  <a:lnTo>
                    <a:pt x="307" y="24"/>
                  </a:lnTo>
                  <a:lnTo>
                    <a:pt x="308" y="26"/>
                  </a:lnTo>
                  <a:lnTo>
                    <a:pt x="310" y="26"/>
                  </a:lnTo>
                  <a:lnTo>
                    <a:pt x="316" y="23"/>
                  </a:lnTo>
                  <a:lnTo>
                    <a:pt x="326" y="16"/>
                  </a:lnTo>
                  <a:lnTo>
                    <a:pt x="326" y="16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8" y="3"/>
                  </a:lnTo>
                  <a:lnTo>
                    <a:pt x="343" y="1"/>
                  </a:lnTo>
                  <a:lnTo>
                    <a:pt x="356" y="0"/>
                  </a:lnTo>
                  <a:lnTo>
                    <a:pt x="362" y="0"/>
                  </a:lnTo>
                  <a:lnTo>
                    <a:pt x="369" y="0"/>
                  </a:lnTo>
                  <a:lnTo>
                    <a:pt x="374" y="3"/>
                  </a:lnTo>
                  <a:lnTo>
                    <a:pt x="376" y="6"/>
                  </a:lnTo>
                  <a:lnTo>
                    <a:pt x="376" y="6"/>
                  </a:lnTo>
                  <a:lnTo>
                    <a:pt x="379" y="14"/>
                  </a:lnTo>
                  <a:lnTo>
                    <a:pt x="385" y="23"/>
                  </a:lnTo>
                  <a:lnTo>
                    <a:pt x="385" y="23"/>
                  </a:lnTo>
                  <a:lnTo>
                    <a:pt x="394" y="29"/>
                  </a:lnTo>
                  <a:lnTo>
                    <a:pt x="394" y="29"/>
                  </a:lnTo>
                  <a:lnTo>
                    <a:pt x="399" y="33"/>
                  </a:lnTo>
                  <a:lnTo>
                    <a:pt x="403" y="34"/>
                  </a:lnTo>
                  <a:lnTo>
                    <a:pt x="412" y="36"/>
                  </a:lnTo>
                  <a:lnTo>
                    <a:pt x="410" y="42"/>
                  </a:lnTo>
                  <a:lnTo>
                    <a:pt x="410" y="42"/>
                  </a:lnTo>
                  <a:lnTo>
                    <a:pt x="410" y="46"/>
                  </a:lnTo>
                  <a:lnTo>
                    <a:pt x="410" y="49"/>
                  </a:lnTo>
                  <a:lnTo>
                    <a:pt x="410" y="49"/>
                  </a:lnTo>
                  <a:lnTo>
                    <a:pt x="412" y="57"/>
                  </a:lnTo>
                  <a:lnTo>
                    <a:pt x="412" y="57"/>
                  </a:lnTo>
                  <a:lnTo>
                    <a:pt x="412" y="69"/>
                  </a:lnTo>
                  <a:lnTo>
                    <a:pt x="412" y="74"/>
                  </a:lnTo>
                  <a:lnTo>
                    <a:pt x="410" y="78"/>
                  </a:lnTo>
                  <a:lnTo>
                    <a:pt x="410" y="78"/>
                  </a:lnTo>
                  <a:lnTo>
                    <a:pt x="407" y="87"/>
                  </a:lnTo>
                  <a:lnTo>
                    <a:pt x="407" y="92"/>
                  </a:lnTo>
                  <a:lnTo>
                    <a:pt x="408" y="97"/>
                  </a:lnTo>
                  <a:lnTo>
                    <a:pt x="408" y="97"/>
                  </a:lnTo>
                  <a:lnTo>
                    <a:pt x="408" y="98"/>
                  </a:lnTo>
                  <a:lnTo>
                    <a:pt x="408" y="100"/>
                  </a:lnTo>
                  <a:lnTo>
                    <a:pt x="405" y="105"/>
                  </a:lnTo>
                  <a:lnTo>
                    <a:pt x="395" y="113"/>
                  </a:lnTo>
                  <a:lnTo>
                    <a:pt x="395" y="113"/>
                  </a:lnTo>
                  <a:lnTo>
                    <a:pt x="392" y="118"/>
                  </a:lnTo>
                  <a:lnTo>
                    <a:pt x="389" y="123"/>
                  </a:lnTo>
                  <a:lnTo>
                    <a:pt x="385" y="138"/>
                  </a:lnTo>
                  <a:lnTo>
                    <a:pt x="385" y="144"/>
                  </a:lnTo>
                  <a:lnTo>
                    <a:pt x="385" y="151"/>
                  </a:lnTo>
                  <a:lnTo>
                    <a:pt x="387" y="156"/>
                  </a:lnTo>
                  <a:lnTo>
                    <a:pt x="392" y="157"/>
                  </a:lnTo>
                  <a:lnTo>
                    <a:pt x="392" y="157"/>
                  </a:lnTo>
                  <a:lnTo>
                    <a:pt x="405" y="161"/>
                  </a:lnTo>
                  <a:lnTo>
                    <a:pt x="412" y="164"/>
                  </a:lnTo>
                  <a:lnTo>
                    <a:pt x="417" y="170"/>
                  </a:lnTo>
                  <a:lnTo>
                    <a:pt x="417" y="170"/>
                  </a:lnTo>
                  <a:lnTo>
                    <a:pt x="420" y="182"/>
                  </a:lnTo>
                  <a:lnTo>
                    <a:pt x="421" y="193"/>
                  </a:lnTo>
                  <a:lnTo>
                    <a:pt x="418" y="203"/>
                  </a:lnTo>
                  <a:lnTo>
                    <a:pt x="415" y="213"/>
                  </a:lnTo>
                  <a:lnTo>
                    <a:pt x="407" y="233"/>
                  </a:lnTo>
                  <a:lnTo>
                    <a:pt x="403" y="243"/>
                  </a:lnTo>
                  <a:lnTo>
                    <a:pt x="403" y="252"/>
                  </a:lnTo>
                  <a:lnTo>
                    <a:pt x="403" y="252"/>
                  </a:lnTo>
                  <a:lnTo>
                    <a:pt x="405" y="261"/>
                  </a:lnTo>
                  <a:lnTo>
                    <a:pt x="408" y="267"/>
                  </a:lnTo>
                  <a:lnTo>
                    <a:pt x="420" y="282"/>
                  </a:lnTo>
                  <a:lnTo>
                    <a:pt x="420" y="282"/>
                  </a:lnTo>
                  <a:lnTo>
                    <a:pt x="436" y="313"/>
                  </a:lnTo>
                  <a:lnTo>
                    <a:pt x="446" y="328"/>
                  </a:lnTo>
                  <a:lnTo>
                    <a:pt x="453" y="335"/>
                  </a:lnTo>
                  <a:lnTo>
                    <a:pt x="458" y="340"/>
                  </a:lnTo>
                  <a:lnTo>
                    <a:pt x="458" y="340"/>
                  </a:lnTo>
                  <a:lnTo>
                    <a:pt x="466" y="346"/>
                  </a:lnTo>
                  <a:lnTo>
                    <a:pt x="472" y="349"/>
                  </a:lnTo>
                  <a:lnTo>
                    <a:pt x="489" y="358"/>
                  </a:lnTo>
                  <a:lnTo>
                    <a:pt x="489" y="358"/>
                  </a:lnTo>
                  <a:lnTo>
                    <a:pt x="489" y="369"/>
                  </a:lnTo>
                  <a:lnTo>
                    <a:pt x="487" y="374"/>
                  </a:lnTo>
                  <a:lnTo>
                    <a:pt x="487" y="374"/>
                  </a:lnTo>
                  <a:lnTo>
                    <a:pt x="482" y="369"/>
                  </a:lnTo>
                  <a:lnTo>
                    <a:pt x="479" y="367"/>
                  </a:lnTo>
                  <a:lnTo>
                    <a:pt x="479" y="369"/>
                  </a:lnTo>
                  <a:lnTo>
                    <a:pt x="477" y="371"/>
                  </a:lnTo>
                  <a:lnTo>
                    <a:pt x="477" y="371"/>
                  </a:lnTo>
                  <a:lnTo>
                    <a:pt x="477" y="374"/>
                  </a:lnTo>
                  <a:lnTo>
                    <a:pt x="474" y="379"/>
                  </a:lnTo>
                  <a:lnTo>
                    <a:pt x="467" y="387"/>
                  </a:lnTo>
                  <a:lnTo>
                    <a:pt x="467" y="387"/>
                  </a:lnTo>
                  <a:lnTo>
                    <a:pt x="463" y="394"/>
                  </a:lnTo>
                  <a:lnTo>
                    <a:pt x="458" y="400"/>
                  </a:lnTo>
                  <a:lnTo>
                    <a:pt x="458" y="402"/>
                  </a:lnTo>
                  <a:lnTo>
                    <a:pt x="458" y="405"/>
                  </a:lnTo>
                  <a:lnTo>
                    <a:pt x="464" y="413"/>
                  </a:lnTo>
                  <a:lnTo>
                    <a:pt x="464" y="413"/>
                  </a:lnTo>
                  <a:lnTo>
                    <a:pt x="476" y="423"/>
                  </a:lnTo>
                  <a:lnTo>
                    <a:pt x="482" y="428"/>
                  </a:lnTo>
                  <a:lnTo>
                    <a:pt x="490" y="431"/>
                  </a:lnTo>
                  <a:lnTo>
                    <a:pt x="490" y="431"/>
                  </a:lnTo>
                  <a:lnTo>
                    <a:pt x="499" y="433"/>
                  </a:lnTo>
                  <a:lnTo>
                    <a:pt x="505" y="435"/>
                  </a:lnTo>
                  <a:lnTo>
                    <a:pt x="507" y="436"/>
                  </a:lnTo>
                  <a:lnTo>
                    <a:pt x="507" y="436"/>
                  </a:lnTo>
                  <a:lnTo>
                    <a:pt x="507" y="436"/>
                  </a:lnTo>
                  <a:lnTo>
                    <a:pt x="505" y="441"/>
                  </a:lnTo>
                  <a:lnTo>
                    <a:pt x="500" y="446"/>
                  </a:lnTo>
                  <a:lnTo>
                    <a:pt x="494" y="450"/>
                  </a:lnTo>
                  <a:lnTo>
                    <a:pt x="486" y="451"/>
                  </a:lnTo>
                  <a:lnTo>
                    <a:pt x="469" y="454"/>
                  </a:lnTo>
                  <a:lnTo>
                    <a:pt x="456" y="458"/>
                  </a:lnTo>
                  <a:lnTo>
                    <a:pt x="456" y="458"/>
                  </a:lnTo>
                  <a:lnTo>
                    <a:pt x="446" y="464"/>
                  </a:lnTo>
                  <a:lnTo>
                    <a:pt x="441" y="466"/>
                  </a:lnTo>
                  <a:lnTo>
                    <a:pt x="435" y="466"/>
                  </a:lnTo>
                  <a:lnTo>
                    <a:pt x="435" y="466"/>
                  </a:lnTo>
                  <a:lnTo>
                    <a:pt x="428" y="464"/>
                  </a:lnTo>
                  <a:lnTo>
                    <a:pt x="423" y="461"/>
                  </a:lnTo>
                  <a:lnTo>
                    <a:pt x="420" y="459"/>
                  </a:lnTo>
                  <a:lnTo>
                    <a:pt x="415" y="458"/>
                  </a:lnTo>
                  <a:lnTo>
                    <a:pt x="415" y="458"/>
                  </a:lnTo>
                  <a:lnTo>
                    <a:pt x="408" y="459"/>
                  </a:lnTo>
                  <a:lnTo>
                    <a:pt x="405" y="459"/>
                  </a:lnTo>
                  <a:lnTo>
                    <a:pt x="402" y="458"/>
                  </a:lnTo>
                  <a:lnTo>
                    <a:pt x="402" y="458"/>
                  </a:lnTo>
                  <a:lnTo>
                    <a:pt x="399" y="456"/>
                  </a:lnTo>
                  <a:lnTo>
                    <a:pt x="394" y="454"/>
                  </a:lnTo>
                  <a:lnTo>
                    <a:pt x="390" y="456"/>
                  </a:lnTo>
                  <a:lnTo>
                    <a:pt x="385" y="458"/>
                  </a:lnTo>
                  <a:lnTo>
                    <a:pt x="385" y="458"/>
                  </a:lnTo>
                  <a:lnTo>
                    <a:pt x="382" y="463"/>
                  </a:lnTo>
                  <a:lnTo>
                    <a:pt x="380" y="466"/>
                  </a:lnTo>
                  <a:lnTo>
                    <a:pt x="380" y="474"/>
                  </a:lnTo>
                  <a:lnTo>
                    <a:pt x="380" y="474"/>
                  </a:lnTo>
                  <a:lnTo>
                    <a:pt x="364" y="469"/>
                  </a:lnTo>
                  <a:lnTo>
                    <a:pt x="364" y="469"/>
                  </a:lnTo>
                  <a:lnTo>
                    <a:pt x="356" y="464"/>
                  </a:lnTo>
                  <a:lnTo>
                    <a:pt x="349" y="461"/>
                  </a:lnTo>
                  <a:lnTo>
                    <a:pt x="346" y="459"/>
                  </a:lnTo>
                  <a:lnTo>
                    <a:pt x="343" y="459"/>
                  </a:lnTo>
                  <a:lnTo>
                    <a:pt x="333" y="464"/>
                  </a:lnTo>
                  <a:lnTo>
                    <a:pt x="333" y="464"/>
                  </a:lnTo>
                  <a:lnTo>
                    <a:pt x="328" y="466"/>
                  </a:lnTo>
                  <a:lnTo>
                    <a:pt x="323" y="468"/>
                  </a:lnTo>
                  <a:lnTo>
                    <a:pt x="316" y="468"/>
                  </a:lnTo>
                  <a:lnTo>
                    <a:pt x="311" y="468"/>
                  </a:lnTo>
                  <a:lnTo>
                    <a:pt x="308" y="469"/>
                  </a:lnTo>
                  <a:lnTo>
                    <a:pt x="303" y="471"/>
                  </a:lnTo>
                  <a:lnTo>
                    <a:pt x="297" y="476"/>
                  </a:lnTo>
                  <a:lnTo>
                    <a:pt x="297" y="476"/>
                  </a:lnTo>
                  <a:lnTo>
                    <a:pt x="292" y="481"/>
                  </a:lnTo>
                  <a:lnTo>
                    <a:pt x="285" y="486"/>
                  </a:lnTo>
                  <a:lnTo>
                    <a:pt x="279" y="491"/>
                  </a:lnTo>
                  <a:lnTo>
                    <a:pt x="274" y="495"/>
                  </a:lnTo>
                  <a:lnTo>
                    <a:pt x="274" y="495"/>
                  </a:lnTo>
                  <a:lnTo>
                    <a:pt x="270" y="500"/>
                  </a:lnTo>
                  <a:lnTo>
                    <a:pt x="269" y="504"/>
                  </a:lnTo>
                  <a:lnTo>
                    <a:pt x="267" y="512"/>
                  </a:lnTo>
                  <a:lnTo>
                    <a:pt x="266" y="514"/>
                  </a:lnTo>
                  <a:lnTo>
                    <a:pt x="264" y="517"/>
                  </a:lnTo>
                  <a:lnTo>
                    <a:pt x="259" y="518"/>
                  </a:lnTo>
                  <a:lnTo>
                    <a:pt x="254" y="520"/>
                  </a:lnTo>
                  <a:lnTo>
                    <a:pt x="254" y="520"/>
                  </a:lnTo>
                  <a:lnTo>
                    <a:pt x="244" y="522"/>
                  </a:lnTo>
                  <a:lnTo>
                    <a:pt x="236" y="527"/>
                  </a:lnTo>
                  <a:lnTo>
                    <a:pt x="220" y="537"/>
                  </a:lnTo>
                  <a:lnTo>
                    <a:pt x="188" y="510"/>
                  </a:lnTo>
                  <a:lnTo>
                    <a:pt x="188" y="510"/>
                  </a:lnTo>
                  <a:lnTo>
                    <a:pt x="183" y="510"/>
                  </a:lnTo>
                  <a:lnTo>
                    <a:pt x="179" y="510"/>
                  </a:lnTo>
                  <a:lnTo>
                    <a:pt x="175" y="509"/>
                  </a:lnTo>
                  <a:lnTo>
                    <a:pt x="170" y="510"/>
                  </a:lnTo>
                  <a:lnTo>
                    <a:pt x="170" y="510"/>
                  </a:lnTo>
                  <a:lnTo>
                    <a:pt x="169" y="512"/>
                  </a:lnTo>
                  <a:lnTo>
                    <a:pt x="165" y="510"/>
                  </a:lnTo>
                  <a:lnTo>
                    <a:pt x="159" y="507"/>
                  </a:lnTo>
                  <a:lnTo>
                    <a:pt x="152" y="500"/>
                  </a:lnTo>
                  <a:lnTo>
                    <a:pt x="146" y="492"/>
                  </a:lnTo>
                  <a:lnTo>
                    <a:pt x="133" y="474"/>
                  </a:lnTo>
                  <a:lnTo>
                    <a:pt x="124" y="461"/>
                  </a:lnTo>
                  <a:lnTo>
                    <a:pt x="124" y="461"/>
                  </a:lnTo>
                  <a:lnTo>
                    <a:pt x="114" y="445"/>
                  </a:lnTo>
                  <a:lnTo>
                    <a:pt x="110" y="435"/>
                  </a:lnTo>
                  <a:lnTo>
                    <a:pt x="106" y="427"/>
                  </a:lnTo>
                  <a:lnTo>
                    <a:pt x="106" y="427"/>
                  </a:lnTo>
                  <a:lnTo>
                    <a:pt x="105" y="418"/>
                  </a:lnTo>
                  <a:lnTo>
                    <a:pt x="105" y="408"/>
                  </a:lnTo>
                  <a:lnTo>
                    <a:pt x="105" y="408"/>
                  </a:lnTo>
                  <a:lnTo>
                    <a:pt x="105" y="404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6" y="394"/>
                  </a:lnTo>
                  <a:lnTo>
                    <a:pt x="105" y="387"/>
                  </a:lnTo>
                  <a:lnTo>
                    <a:pt x="105" y="387"/>
                  </a:lnTo>
                  <a:lnTo>
                    <a:pt x="106" y="381"/>
                  </a:lnTo>
                  <a:lnTo>
                    <a:pt x="105" y="374"/>
                  </a:lnTo>
                  <a:lnTo>
                    <a:pt x="105" y="366"/>
                  </a:lnTo>
                  <a:lnTo>
                    <a:pt x="106" y="361"/>
                  </a:lnTo>
                  <a:lnTo>
                    <a:pt x="106" y="361"/>
                  </a:lnTo>
                  <a:lnTo>
                    <a:pt x="111" y="351"/>
                  </a:lnTo>
                  <a:lnTo>
                    <a:pt x="113" y="341"/>
                  </a:lnTo>
                  <a:lnTo>
                    <a:pt x="113" y="341"/>
                  </a:lnTo>
                  <a:lnTo>
                    <a:pt x="110" y="343"/>
                  </a:lnTo>
                  <a:lnTo>
                    <a:pt x="106" y="344"/>
                  </a:lnTo>
                  <a:lnTo>
                    <a:pt x="103" y="344"/>
                  </a:lnTo>
                  <a:lnTo>
                    <a:pt x="98" y="344"/>
                  </a:lnTo>
                  <a:lnTo>
                    <a:pt x="98" y="344"/>
                  </a:lnTo>
                  <a:lnTo>
                    <a:pt x="91" y="341"/>
                  </a:lnTo>
                  <a:lnTo>
                    <a:pt x="88" y="340"/>
                  </a:lnTo>
                  <a:lnTo>
                    <a:pt x="85" y="340"/>
                  </a:lnTo>
                  <a:lnTo>
                    <a:pt x="85" y="340"/>
                  </a:lnTo>
                  <a:lnTo>
                    <a:pt x="78" y="340"/>
                  </a:lnTo>
                  <a:lnTo>
                    <a:pt x="73" y="338"/>
                  </a:lnTo>
                  <a:lnTo>
                    <a:pt x="69" y="336"/>
                  </a:lnTo>
                  <a:lnTo>
                    <a:pt x="64" y="335"/>
                  </a:lnTo>
                  <a:lnTo>
                    <a:pt x="64" y="335"/>
                  </a:lnTo>
                  <a:lnTo>
                    <a:pt x="54" y="333"/>
                  </a:lnTo>
                  <a:lnTo>
                    <a:pt x="42" y="330"/>
                  </a:lnTo>
                  <a:lnTo>
                    <a:pt x="32" y="323"/>
                  </a:lnTo>
                  <a:lnTo>
                    <a:pt x="26" y="317"/>
                  </a:lnTo>
                  <a:lnTo>
                    <a:pt x="26" y="317"/>
                  </a:lnTo>
                  <a:lnTo>
                    <a:pt x="19" y="307"/>
                  </a:lnTo>
                  <a:lnTo>
                    <a:pt x="14" y="295"/>
                  </a:lnTo>
                  <a:lnTo>
                    <a:pt x="14" y="295"/>
                  </a:lnTo>
                  <a:lnTo>
                    <a:pt x="11" y="292"/>
                  </a:lnTo>
                  <a:lnTo>
                    <a:pt x="8" y="290"/>
                  </a:lnTo>
                  <a:lnTo>
                    <a:pt x="3" y="287"/>
                  </a:lnTo>
                  <a:lnTo>
                    <a:pt x="0" y="284"/>
                  </a:lnTo>
                  <a:lnTo>
                    <a:pt x="0" y="284"/>
                  </a:lnTo>
                  <a:close/>
                </a:path>
              </a:pathLst>
            </a:custGeom>
            <a:grpFill/>
            <a:ln w="1905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 w="9525">
                  <a:solidFill>
                    <a:sysClr val="windowText" lastClr="000000"/>
                  </a:solidFill>
                </a:ln>
                <a:solidFill>
                  <a:srgbClr val="5C881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0" name="Freeform 20"/>
          <p:cNvSpPr>
            <a:spLocks/>
          </p:cNvSpPr>
          <p:nvPr/>
        </p:nvSpPr>
        <p:spPr bwMode="auto">
          <a:xfrm>
            <a:off x="5431341" y="4372448"/>
            <a:ext cx="775716" cy="741884"/>
          </a:xfrm>
          <a:custGeom>
            <a:avLst/>
            <a:gdLst>
              <a:gd name="T0" fmla="*/ 234 w 642"/>
              <a:gd name="T1" fmla="*/ 559 h 614"/>
              <a:gd name="T2" fmla="*/ 261 w 642"/>
              <a:gd name="T3" fmla="*/ 564 h 614"/>
              <a:gd name="T4" fmla="*/ 278 w 642"/>
              <a:gd name="T5" fmla="*/ 592 h 614"/>
              <a:gd name="T6" fmla="*/ 289 w 642"/>
              <a:gd name="T7" fmla="*/ 612 h 614"/>
              <a:gd name="T8" fmla="*/ 311 w 642"/>
              <a:gd name="T9" fmla="*/ 599 h 614"/>
              <a:gd name="T10" fmla="*/ 298 w 642"/>
              <a:gd name="T11" fmla="*/ 564 h 614"/>
              <a:gd name="T12" fmla="*/ 325 w 642"/>
              <a:gd name="T13" fmla="*/ 540 h 614"/>
              <a:gd name="T14" fmla="*/ 368 w 642"/>
              <a:gd name="T15" fmla="*/ 523 h 614"/>
              <a:gd name="T16" fmla="*/ 381 w 642"/>
              <a:gd name="T17" fmla="*/ 481 h 614"/>
              <a:gd name="T18" fmla="*/ 399 w 642"/>
              <a:gd name="T19" fmla="*/ 456 h 614"/>
              <a:gd name="T20" fmla="*/ 439 w 642"/>
              <a:gd name="T21" fmla="*/ 438 h 614"/>
              <a:gd name="T22" fmla="*/ 457 w 642"/>
              <a:gd name="T23" fmla="*/ 408 h 614"/>
              <a:gd name="T24" fmla="*/ 457 w 642"/>
              <a:gd name="T25" fmla="*/ 382 h 614"/>
              <a:gd name="T26" fmla="*/ 470 w 642"/>
              <a:gd name="T27" fmla="*/ 359 h 614"/>
              <a:gd name="T28" fmla="*/ 465 w 642"/>
              <a:gd name="T29" fmla="*/ 333 h 614"/>
              <a:gd name="T30" fmla="*/ 462 w 642"/>
              <a:gd name="T31" fmla="*/ 305 h 614"/>
              <a:gd name="T32" fmla="*/ 442 w 642"/>
              <a:gd name="T33" fmla="*/ 282 h 614"/>
              <a:gd name="T34" fmla="*/ 468 w 642"/>
              <a:gd name="T35" fmla="*/ 279 h 614"/>
              <a:gd name="T36" fmla="*/ 503 w 642"/>
              <a:gd name="T37" fmla="*/ 233 h 614"/>
              <a:gd name="T38" fmla="*/ 518 w 642"/>
              <a:gd name="T39" fmla="*/ 246 h 614"/>
              <a:gd name="T40" fmla="*/ 568 w 642"/>
              <a:gd name="T41" fmla="*/ 270 h 614"/>
              <a:gd name="T42" fmla="*/ 588 w 642"/>
              <a:gd name="T43" fmla="*/ 257 h 614"/>
              <a:gd name="T44" fmla="*/ 608 w 642"/>
              <a:gd name="T45" fmla="*/ 256 h 614"/>
              <a:gd name="T46" fmla="*/ 618 w 642"/>
              <a:gd name="T47" fmla="*/ 244 h 614"/>
              <a:gd name="T48" fmla="*/ 639 w 642"/>
              <a:gd name="T49" fmla="*/ 221 h 614"/>
              <a:gd name="T50" fmla="*/ 639 w 642"/>
              <a:gd name="T51" fmla="*/ 169 h 614"/>
              <a:gd name="T52" fmla="*/ 623 w 642"/>
              <a:gd name="T53" fmla="*/ 118 h 614"/>
              <a:gd name="T54" fmla="*/ 578 w 642"/>
              <a:gd name="T55" fmla="*/ 115 h 614"/>
              <a:gd name="T56" fmla="*/ 547 w 642"/>
              <a:gd name="T57" fmla="*/ 87 h 614"/>
              <a:gd name="T58" fmla="*/ 485 w 642"/>
              <a:gd name="T59" fmla="*/ 57 h 614"/>
              <a:gd name="T60" fmla="*/ 431 w 642"/>
              <a:gd name="T61" fmla="*/ 24 h 614"/>
              <a:gd name="T62" fmla="*/ 385 w 642"/>
              <a:gd name="T63" fmla="*/ 0 h 614"/>
              <a:gd name="T64" fmla="*/ 396 w 642"/>
              <a:gd name="T65" fmla="*/ 44 h 614"/>
              <a:gd name="T66" fmla="*/ 373 w 642"/>
              <a:gd name="T67" fmla="*/ 21 h 614"/>
              <a:gd name="T68" fmla="*/ 366 w 642"/>
              <a:gd name="T69" fmla="*/ 73 h 614"/>
              <a:gd name="T70" fmla="*/ 327 w 642"/>
              <a:gd name="T71" fmla="*/ 77 h 614"/>
              <a:gd name="T72" fmla="*/ 306 w 642"/>
              <a:gd name="T73" fmla="*/ 100 h 614"/>
              <a:gd name="T74" fmla="*/ 279 w 642"/>
              <a:gd name="T75" fmla="*/ 101 h 614"/>
              <a:gd name="T76" fmla="*/ 255 w 642"/>
              <a:gd name="T77" fmla="*/ 90 h 614"/>
              <a:gd name="T78" fmla="*/ 229 w 642"/>
              <a:gd name="T79" fmla="*/ 75 h 614"/>
              <a:gd name="T80" fmla="*/ 204 w 642"/>
              <a:gd name="T81" fmla="*/ 88 h 614"/>
              <a:gd name="T82" fmla="*/ 178 w 642"/>
              <a:gd name="T83" fmla="*/ 98 h 614"/>
              <a:gd name="T84" fmla="*/ 146 w 642"/>
              <a:gd name="T85" fmla="*/ 110 h 614"/>
              <a:gd name="T86" fmla="*/ 115 w 642"/>
              <a:gd name="T87" fmla="*/ 139 h 614"/>
              <a:gd name="T88" fmla="*/ 58 w 642"/>
              <a:gd name="T89" fmla="*/ 170 h 614"/>
              <a:gd name="T90" fmla="*/ 61 w 642"/>
              <a:gd name="T91" fmla="*/ 202 h 614"/>
              <a:gd name="T92" fmla="*/ 78 w 642"/>
              <a:gd name="T93" fmla="*/ 249 h 614"/>
              <a:gd name="T94" fmla="*/ 78 w 642"/>
              <a:gd name="T95" fmla="*/ 292 h 614"/>
              <a:gd name="T96" fmla="*/ 64 w 642"/>
              <a:gd name="T97" fmla="*/ 321 h 614"/>
              <a:gd name="T98" fmla="*/ 33 w 642"/>
              <a:gd name="T99" fmla="*/ 334 h 614"/>
              <a:gd name="T100" fmla="*/ 18 w 642"/>
              <a:gd name="T101" fmla="*/ 366 h 614"/>
              <a:gd name="T102" fmla="*/ 0 w 642"/>
              <a:gd name="T103" fmla="*/ 385 h 614"/>
              <a:gd name="T104" fmla="*/ 30 w 642"/>
              <a:gd name="T105" fmla="*/ 420 h 614"/>
              <a:gd name="T106" fmla="*/ 27 w 642"/>
              <a:gd name="T107" fmla="*/ 438 h 614"/>
              <a:gd name="T108" fmla="*/ 46 w 642"/>
              <a:gd name="T109" fmla="*/ 436 h 614"/>
              <a:gd name="T110" fmla="*/ 73 w 642"/>
              <a:gd name="T111" fmla="*/ 466 h 614"/>
              <a:gd name="T112" fmla="*/ 96 w 642"/>
              <a:gd name="T113" fmla="*/ 472 h 614"/>
              <a:gd name="T114" fmla="*/ 112 w 642"/>
              <a:gd name="T115" fmla="*/ 492 h 614"/>
              <a:gd name="T116" fmla="*/ 150 w 642"/>
              <a:gd name="T117" fmla="*/ 472 h 614"/>
              <a:gd name="T118" fmla="*/ 168 w 642"/>
              <a:gd name="T119" fmla="*/ 486 h 614"/>
              <a:gd name="T120" fmla="*/ 196 w 642"/>
              <a:gd name="T121" fmla="*/ 504 h 614"/>
              <a:gd name="T122" fmla="*/ 220 w 642"/>
              <a:gd name="T123" fmla="*/ 536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2" h="614">
                <a:moveTo>
                  <a:pt x="206" y="563"/>
                </a:moveTo>
                <a:lnTo>
                  <a:pt x="217" y="563"/>
                </a:lnTo>
                <a:lnTo>
                  <a:pt x="217" y="563"/>
                </a:lnTo>
                <a:lnTo>
                  <a:pt x="225" y="559"/>
                </a:lnTo>
                <a:lnTo>
                  <a:pt x="230" y="558"/>
                </a:lnTo>
                <a:lnTo>
                  <a:pt x="232" y="558"/>
                </a:lnTo>
                <a:lnTo>
                  <a:pt x="234" y="559"/>
                </a:lnTo>
                <a:lnTo>
                  <a:pt x="234" y="559"/>
                </a:lnTo>
                <a:lnTo>
                  <a:pt x="238" y="559"/>
                </a:lnTo>
                <a:lnTo>
                  <a:pt x="243" y="559"/>
                </a:lnTo>
                <a:lnTo>
                  <a:pt x="248" y="558"/>
                </a:lnTo>
                <a:lnTo>
                  <a:pt x="253" y="558"/>
                </a:lnTo>
                <a:lnTo>
                  <a:pt x="253" y="558"/>
                </a:lnTo>
                <a:lnTo>
                  <a:pt x="253" y="561"/>
                </a:lnTo>
                <a:lnTo>
                  <a:pt x="256" y="563"/>
                </a:lnTo>
                <a:lnTo>
                  <a:pt x="261" y="564"/>
                </a:lnTo>
                <a:lnTo>
                  <a:pt x="268" y="568"/>
                </a:lnTo>
                <a:lnTo>
                  <a:pt x="273" y="569"/>
                </a:lnTo>
                <a:lnTo>
                  <a:pt x="273" y="569"/>
                </a:lnTo>
                <a:lnTo>
                  <a:pt x="276" y="574"/>
                </a:lnTo>
                <a:lnTo>
                  <a:pt x="276" y="579"/>
                </a:lnTo>
                <a:lnTo>
                  <a:pt x="276" y="589"/>
                </a:lnTo>
                <a:lnTo>
                  <a:pt x="276" y="589"/>
                </a:lnTo>
                <a:lnTo>
                  <a:pt x="278" y="592"/>
                </a:lnTo>
                <a:lnTo>
                  <a:pt x="276" y="596"/>
                </a:lnTo>
                <a:lnTo>
                  <a:pt x="276" y="599"/>
                </a:lnTo>
                <a:lnTo>
                  <a:pt x="276" y="602"/>
                </a:lnTo>
                <a:lnTo>
                  <a:pt x="276" y="602"/>
                </a:lnTo>
                <a:lnTo>
                  <a:pt x="281" y="609"/>
                </a:lnTo>
                <a:lnTo>
                  <a:pt x="286" y="614"/>
                </a:lnTo>
                <a:lnTo>
                  <a:pt x="286" y="614"/>
                </a:lnTo>
                <a:lnTo>
                  <a:pt x="289" y="612"/>
                </a:lnTo>
                <a:lnTo>
                  <a:pt x="293" y="610"/>
                </a:lnTo>
                <a:lnTo>
                  <a:pt x="299" y="605"/>
                </a:lnTo>
                <a:lnTo>
                  <a:pt x="299" y="605"/>
                </a:lnTo>
                <a:lnTo>
                  <a:pt x="306" y="602"/>
                </a:lnTo>
                <a:lnTo>
                  <a:pt x="311" y="599"/>
                </a:lnTo>
                <a:lnTo>
                  <a:pt x="311" y="599"/>
                </a:lnTo>
                <a:lnTo>
                  <a:pt x="311" y="599"/>
                </a:lnTo>
                <a:lnTo>
                  <a:pt x="311" y="599"/>
                </a:lnTo>
                <a:lnTo>
                  <a:pt x="307" y="596"/>
                </a:lnTo>
                <a:lnTo>
                  <a:pt x="304" y="591"/>
                </a:lnTo>
                <a:lnTo>
                  <a:pt x="304" y="591"/>
                </a:lnTo>
                <a:lnTo>
                  <a:pt x="301" y="586"/>
                </a:lnTo>
                <a:lnTo>
                  <a:pt x="298" y="579"/>
                </a:lnTo>
                <a:lnTo>
                  <a:pt x="296" y="571"/>
                </a:lnTo>
                <a:lnTo>
                  <a:pt x="298" y="564"/>
                </a:lnTo>
                <a:lnTo>
                  <a:pt x="298" y="564"/>
                </a:lnTo>
                <a:lnTo>
                  <a:pt x="298" y="563"/>
                </a:lnTo>
                <a:lnTo>
                  <a:pt x="301" y="559"/>
                </a:lnTo>
                <a:lnTo>
                  <a:pt x="307" y="554"/>
                </a:lnTo>
                <a:lnTo>
                  <a:pt x="316" y="550"/>
                </a:lnTo>
                <a:lnTo>
                  <a:pt x="319" y="548"/>
                </a:lnTo>
                <a:lnTo>
                  <a:pt x="321" y="543"/>
                </a:lnTo>
                <a:lnTo>
                  <a:pt x="321" y="543"/>
                </a:lnTo>
                <a:lnTo>
                  <a:pt x="325" y="540"/>
                </a:lnTo>
                <a:lnTo>
                  <a:pt x="329" y="536"/>
                </a:lnTo>
                <a:lnTo>
                  <a:pt x="339" y="533"/>
                </a:lnTo>
                <a:lnTo>
                  <a:pt x="348" y="532"/>
                </a:lnTo>
                <a:lnTo>
                  <a:pt x="353" y="528"/>
                </a:lnTo>
                <a:lnTo>
                  <a:pt x="358" y="523"/>
                </a:lnTo>
                <a:lnTo>
                  <a:pt x="358" y="523"/>
                </a:lnTo>
                <a:lnTo>
                  <a:pt x="368" y="523"/>
                </a:lnTo>
                <a:lnTo>
                  <a:pt x="368" y="523"/>
                </a:lnTo>
                <a:lnTo>
                  <a:pt x="366" y="518"/>
                </a:lnTo>
                <a:lnTo>
                  <a:pt x="365" y="515"/>
                </a:lnTo>
                <a:lnTo>
                  <a:pt x="365" y="510"/>
                </a:lnTo>
                <a:lnTo>
                  <a:pt x="366" y="507"/>
                </a:lnTo>
                <a:lnTo>
                  <a:pt x="366" y="507"/>
                </a:lnTo>
                <a:lnTo>
                  <a:pt x="375" y="494"/>
                </a:lnTo>
                <a:lnTo>
                  <a:pt x="380" y="489"/>
                </a:lnTo>
                <a:lnTo>
                  <a:pt x="381" y="481"/>
                </a:lnTo>
                <a:lnTo>
                  <a:pt x="381" y="481"/>
                </a:lnTo>
                <a:lnTo>
                  <a:pt x="385" y="464"/>
                </a:lnTo>
                <a:lnTo>
                  <a:pt x="386" y="458"/>
                </a:lnTo>
                <a:lnTo>
                  <a:pt x="389" y="449"/>
                </a:lnTo>
                <a:lnTo>
                  <a:pt x="389" y="449"/>
                </a:lnTo>
                <a:lnTo>
                  <a:pt x="393" y="451"/>
                </a:lnTo>
                <a:lnTo>
                  <a:pt x="394" y="453"/>
                </a:lnTo>
                <a:lnTo>
                  <a:pt x="399" y="456"/>
                </a:lnTo>
                <a:lnTo>
                  <a:pt x="399" y="456"/>
                </a:lnTo>
                <a:lnTo>
                  <a:pt x="409" y="456"/>
                </a:lnTo>
                <a:lnTo>
                  <a:pt x="422" y="454"/>
                </a:lnTo>
                <a:lnTo>
                  <a:pt x="434" y="449"/>
                </a:lnTo>
                <a:lnTo>
                  <a:pt x="437" y="446"/>
                </a:lnTo>
                <a:lnTo>
                  <a:pt x="439" y="441"/>
                </a:lnTo>
                <a:lnTo>
                  <a:pt x="439" y="441"/>
                </a:lnTo>
                <a:lnTo>
                  <a:pt x="439" y="438"/>
                </a:lnTo>
                <a:lnTo>
                  <a:pt x="435" y="433"/>
                </a:lnTo>
                <a:lnTo>
                  <a:pt x="435" y="430"/>
                </a:lnTo>
                <a:lnTo>
                  <a:pt x="437" y="428"/>
                </a:lnTo>
                <a:lnTo>
                  <a:pt x="439" y="426"/>
                </a:lnTo>
                <a:lnTo>
                  <a:pt x="439" y="426"/>
                </a:lnTo>
                <a:lnTo>
                  <a:pt x="445" y="423"/>
                </a:lnTo>
                <a:lnTo>
                  <a:pt x="449" y="420"/>
                </a:lnTo>
                <a:lnTo>
                  <a:pt x="457" y="408"/>
                </a:lnTo>
                <a:lnTo>
                  <a:pt x="457" y="408"/>
                </a:lnTo>
                <a:lnTo>
                  <a:pt x="465" y="405"/>
                </a:lnTo>
                <a:lnTo>
                  <a:pt x="470" y="402"/>
                </a:lnTo>
                <a:lnTo>
                  <a:pt x="470" y="402"/>
                </a:lnTo>
                <a:lnTo>
                  <a:pt x="470" y="397"/>
                </a:lnTo>
                <a:lnTo>
                  <a:pt x="465" y="392"/>
                </a:lnTo>
                <a:lnTo>
                  <a:pt x="457" y="382"/>
                </a:lnTo>
                <a:lnTo>
                  <a:pt x="457" y="382"/>
                </a:lnTo>
                <a:lnTo>
                  <a:pt x="452" y="374"/>
                </a:lnTo>
                <a:lnTo>
                  <a:pt x="452" y="371"/>
                </a:lnTo>
                <a:lnTo>
                  <a:pt x="455" y="366"/>
                </a:lnTo>
                <a:lnTo>
                  <a:pt x="455" y="366"/>
                </a:lnTo>
                <a:lnTo>
                  <a:pt x="458" y="364"/>
                </a:lnTo>
                <a:lnTo>
                  <a:pt x="462" y="362"/>
                </a:lnTo>
                <a:lnTo>
                  <a:pt x="467" y="361"/>
                </a:lnTo>
                <a:lnTo>
                  <a:pt x="470" y="359"/>
                </a:lnTo>
                <a:lnTo>
                  <a:pt x="470" y="359"/>
                </a:lnTo>
                <a:lnTo>
                  <a:pt x="473" y="356"/>
                </a:lnTo>
                <a:lnTo>
                  <a:pt x="472" y="351"/>
                </a:lnTo>
                <a:lnTo>
                  <a:pt x="470" y="348"/>
                </a:lnTo>
                <a:lnTo>
                  <a:pt x="467" y="344"/>
                </a:lnTo>
                <a:lnTo>
                  <a:pt x="467" y="344"/>
                </a:lnTo>
                <a:lnTo>
                  <a:pt x="465" y="341"/>
                </a:lnTo>
                <a:lnTo>
                  <a:pt x="465" y="333"/>
                </a:lnTo>
                <a:lnTo>
                  <a:pt x="465" y="320"/>
                </a:lnTo>
                <a:lnTo>
                  <a:pt x="465" y="320"/>
                </a:lnTo>
                <a:lnTo>
                  <a:pt x="467" y="312"/>
                </a:lnTo>
                <a:lnTo>
                  <a:pt x="467" y="307"/>
                </a:lnTo>
                <a:lnTo>
                  <a:pt x="465" y="303"/>
                </a:lnTo>
                <a:lnTo>
                  <a:pt x="465" y="303"/>
                </a:lnTo>
                <a:lnTo>
                  <a:pt x="462" y="305"/>
                </a:lnTo>
                <a:lnTo>
                  <a:pt x="462" y="305"/>
                </a:lnTo>
                <a:lnTo>
                  <a:pt x="455" y="305"/>
                </a:lnTo>
                <a:lnTo>
                  <a:pt x="447" y="303"/>
                </a:lnTo>
                <a:lnTo>
                  <a:pt x="440" y="300"/>
                </a:lnTo>
                <a:lnTo>
                  <a:pt x="439" y="298"/>
                </a:lnTo>
                <a:lnTo>
                  <a:pt x="440" y="295"/>
                </a:lnTo>
                <a:lnTo>
                  <a:pt x="440" y="295"/>
                </a:lnTo>
                <a:lnTo>
                  <a:pt x="440" y="289"/>
                </a:lnTo>
                <a:lnTo>
                  <a:pt x="442" y="282"/>
                </a:lnTo>
                <a:lnTo>
                  <a:pt x="442" y="280"/>
                </a:lnTo>
                <a:lnTo>
                  <a:pt x="444" y="277"/>
                </a:lnTo>
                <a:lnTo>
                  <a:pt x="445" y="277"/>
                </a:lnTo>
                <a:lnTo>
                  <a:pt x="450" y="277"/>
                </a:lnTo>
                <a:lnTo>
                  <a:pt x="450" y="277"/>
                </a:lnTo>
                <a:lnTo>
                  <a:pt x="458" y="282"/>
                </a:lnTo>
                <a:lnTo>
                  <a:pt x="463" y="282"/>
                </a:lnTo>
                <a:lnTo>
                  <a:pt x="468" y="279"/>
                </a:lnTo>
                <a:lnTo>
                  <a:pt x="468" y="279"/>
                </a:lnTo>
                <a:lnTo>
                  <a:pt x="478" y="272"/>
                </a:lnTo>
                <a:lnTo>
                  <a:pt x="483" y="266"/>
                </a:lnTo>
                <a:lnTo>
                  <a:pt x="488" y="247"/>
                </a:lnTo>
                <a:lnTo>
                  <a:pt x="488" y="247"/>
                </a:lnTo>
                <a:lnTo>
                  <a:pt x="491" y="241"/>
                </a:lnTo>
                <a:lnTo>
                  <a:pt x="496" y="236"/>
                </a:lnTo>
                <a:lnTo>
                  <a:pt x="503" y="233"/>
                </a:lnTo>
                <a:lnTo>
                  <a:pt x="509" y="233"/>
                </a:lnTo>
                <a:lnTo>
                  <a:pt x="509" y="233"/>
                </a:lnTo>
                <a:lnTo>
                  <a:pt x="511" y="233"/>
                </a:lnTo>
                <a:lnTo>
                  <a:pt x="511" y="234"/>
                </a:lnTo>
                <a:lnTo>
                  <a:pt x="513" y="239"/>
                </a:lnTo>
                <a:lnTo>
                  <a:pt x="513" y="239"/>
                </a:lnTo>
                <a:lnTo>
                  <a:pt x="514" y="243"/>
                </a:lnTo>
                <a:lnTo>
                  <a:pt x="518" y="246"/>
                </a:lnTo>
                <a:lnTo>
                  <a:pt x="527" y="252"/>
                </a:lnTo>
                <a:lnTo>
                  <a:pt x="537" y="256"/>
                </a:lnTo>
                <a:lnTo>
                  <a:pt x="547" y="257"/>
                </a:lnTo>
                <a:lnTo>
                  <a:pt x="547" y="257"/>
                </a:lnTo>
                <a:lnTo>
                  <a:pt x="557" y="257"/>
                </a:lnTo>
                <a:lnTo>
                  <a:pt x="560" y="259"/>
                </a:lnTo>
                <a:lnTo>
                  <a:pt x="564" y="264"/>
                </a:lnTo>
                <a:lnTo>
                  <a:pt x="568" y="270"/>
                </a:lnTo>
                <a:lnTo>
                  <a:pt x="568" y="270"/>
                </a:lnTo>
                <a:lnTo>
                  <a:pt x="570" y="270"/>
                </a:lnTo>
                <a:lnTo>
                  <a:pt x="573" y="269"/>
                </a:lnTo>
                <a:lnTo>
                  <a:pt x="573" y="269"/>
                </a:lnTo>
                <a:lnTo>
                  <a:pt x="580" y="262"/>
                </a:lnTo>
                <a:lnTo>
                  <a:pt x="585" y="259"/>
                </a:lnTo>
                <a:lnTo>
                  <a:pt x="588" y="257"/>
                </a:lnTo>
                <a:lnTo>
                  <a:pt x="588" y="257"/>
                </a:lnTo>
                <a:lnTo>
                  <a:pt x="591" y="259"/>
                </a:lnTo>
                <a:lnTo>
                  <a:pt x="593" y="261"/>
                </a:lnTo>
                <a:lnTo>
                  <a:pt x="593" y="261"/>
                </a:lnTo>
                <a:lnTo>
                  <a:pt x="596" y="261"/>
                </a:lnTo>
                <a:lnTo>
                  <a:pt x="598" y="261"/>
                </a:lnTo>
                <a:lnTo>
                  <a:pt x="603" y="259"/>
                </a:lnTo>
                <a:lnTo>
                  <a:pt x="608" y="256"/>
                </a:lnTo>
                <a:lnTo>
                  <a:pt x="608" y="256"/>
                </a:lnTo>
                <a:lnTo>
                  <a:pt x="608" y="251"/>
                </a:lnTo>
                <a:lnTo>
                  <a:pt x="606" y="249"/>
                </a:lnTo>
                <a:lnTo>
                  <a:pt x="608" y="247"/>
                </a:lnTo>
                <a:lnTo>
                  <a:pt x="608" y="247"/>
                </a:lnTo>
                <a:lnTo>
                  <a:pt x="609" y="246"/>
                </a:lnTo>
                <a:lnTo>
                  <a:pt x="613" y="246"/>
                </a:lnTo>
                <a:lnTo>
                  <a:pt x="613" y="246"/>
                </a:lnTo>
                <a:lnTo>
                  <a:pt x="618" y="244"/>
                </a:lnTo>
                <a:lnTo>
                  <a:pt x="623" y="243"/>
                </a:lnTo>
                <a:lnTo>
                  <a:pt x="623" y="243"/>
                </a:lnTo>
                <a:lnTo>
                  <a:pt x="628" y="239"/>
                </a:lnTo>
                <a:lnTo>
                  <a:pt x="629" y="236"/>
                </a:lnTo>
                <a:lnTo>
                  <a:pt x="629" y="236"/>
                </a:lnTo>
                <a:lnTo>
                  <a:pt x="632" y="231"/>
                </a:lnTo>
                <a:lnTo>
                  <a:pt x="636" y="226"/>
                </a:lnTo>
                <a:lnTo>
                  <a:pt x="639" y="221"/>
                </a:lnTo>
                <a:lnTo>
                  <a:pt x="639" y="216"/>
                </a:lnTo>
                <a:lnTo>
                  <a:pt x="639" y="216"/>
                </a:lnTo>
                <a:lnTo>
                  <a:pt x="636" y="205"/>
                </a:lnTo>
                <a:lnTo>
                  <a:pt x="632" y="192"/>
                </a:lnTo>
                <a:lnTo>
                  <a:pt x="632" y="192"/>
                </a:lnTo>
                <a:lnTo>
                  <a:pt x="632" y="185"/>
                </a:lnTo>
                <a:lnTo>
                  <a:pt x="632" y="180"/>
                </a:lnTo>
                <a:lnTo>
                  <a:pt x="639" y="169"/>
                </a:lnTo>
                <a:lnTo>
                  <a:pt x="641" y="162"/>
                </a:lnTo>
                <a:lnTo>
                  <a:pt x="642" y="157"/>
                </a:lnTo>
                <a:lnTo>
                  <a:pt x="642" y="151"/>
                </a:lnTo>
                <a:lnTo>
                  <a:pt x="641" y="142"/>
                </a:lnTo>
                <a:lnTo>
                  <a:pt x="641" y="142"/>
                </a:lnTo>
                <a:lnTo>
                  <a:pt x="637" y="134"/>
                </a:lnTo>
                <a:lnTo>
                  <a:pt x="632" y="129"/>
                </a:lnTo>
                <a:lnTo>
                  <a:pt x="623" y="118"/>
                </a:lnTo>
                <a:lnTo>
                  <a:pt x="623" y="118"/>
                </a:lnTo>
                <a:lnTo>
                  <a:pt x="621" y="113"/>
                </a:lnTo>
                <a:lnTo>
                  <a:pt x="621" y="113"/>
                </a:lnTo>
                <a:lnTo>
                  <a:pt x="611" y="111"/>
                </a:lnTo>
                <a:lnTo>
                  <a:pt x="600" y="111"/>
                </a:lnTo>
                <a:lnTo>
                  <a:pt x="588" y="113"/>
                </a:lnTo>
                <a:lnTo>
                  <a:pt x="578" y="115"/>
                </a:lnTo>
                <a:lnTo>
                  <a:pt x="578" y="115"/>
                </a:lnTo>
                <a:lnTo>
                  <a:pt x="575" y="118"/>
                </a:lnTo>
                <a:lnTo>
                  <a:pt x="572" y="119"/>
                </a:lnTo>
                <a:lnTo>
                  <a:pt x="568" y="118"/>
                </a:lnTo>
                <a:lnTo>
                  <a:pt x="567" y="111"/>
                </a:lnTo>
                <a:lnTo>
                  <a:pt x="567" y="111"/>
                </a:lnTo>
                <a:lnTo>
                  <a:pt x="562" y="101"/>
                </a:lnTo>
                <a:lnTo>
                  <a:pt x="555" y="93"/>
                </a:lnTo>
                <a:lnTo>
                  <a:pt x="547" y="87"/>
                </a:lnTo>
                <a:lnTo>
                  <a:pt x="536" y="80"/>
                </a:lnTo>
                <a:lnTo>
                  <a:pt x="536" y="80"/>
                </a:lnTo>
                <a:lnTo>
                  <a:pt x="521" y="72"/>
                </a:lnTo>
                <a:lnTo>
                  <a:pt x="513" y="69"/>
                </a:lnTo>
                <a:lnTo>
                  <a:pt x="506" y="65"/>
                </a:lnTo>
                <a:lnTo>
                  <a:pt x="506" y="65"/>
                </a:lnTo>
                <a:lnTo>
                  <a:pt x="495" y="62"/>
                </a:lnTo>
                <a:lnTo>
                  <a:pt x="485" y="57"/>
                </a:lnTo>
                <a:lnTo>
                  <a:pt x="468" y="42"/>
                </a:lnTo>
                <a:lnTo>
                  <a:pt x="468" y="42"/>
                </a:lnTo>
                <a:lnTo>
                  <a:pt x="463" y="41"/>
                </a:lnTo>
                <a:lnTo>
                  <a:pt x="458" y="39"/>
                </a:lnTo>
                <a:lnTo>
                  <a:pt x="447" y="36"/>
                </a:lnTo>
                <a:lnTo>
                  <a:pt x="447" y="36"/>
                </a:lnTo>
                <a:lnTo>
                  <a:pt x="439" y="31"/>
                </a:lnTo>
                <a:lnTo>
                  <a:pt x="431" y="24"/>
                </a:lnTo>
                <a:lnTo>
                  <a:pt x="416" y="8"/>
                </a:lnTo>
                <a:lnTo>
                  <a:pt x="416" y="8"/>
                </a:lnTo>
                <a:lnTo>
                  <a:pt x="409" y="3"/>
                </a:lnTo>
                <a:lnTo>
                  <a:pt x="403" y="1"/>
                </a:lnTo>
                <a:lnTo>
                  <a:pt x="393" y="0"/>
                </a:lnTo>
                <a:lnTo>
                  <a:pt x="385" y="0"/>
                </a:lnTo>
                <a:lnTo>
                  <a:pt x="385" y="0"/>
                </a:lnTo>
                <a:lnTo>
                  <a:pt x="385" y="0"/>
                </a:lnTo>
                <a:lnTo>
                  <a:pt x="385" y="5"/>
                </a:lnTo>
                <a:lnTo>
                  <a:pt x="388" y="9"/>
                </a:lnTo>
                <a:lnTo>
                  <a:pt x="394" y="24"/>
                </a:lnTo>
                <a:lnTo>
                  <a:pt x="401" y="37"/>
                </a:lnTo>
                <a:lnTo>
                  <a:pt x="401" y="42"/>
                </a:lnTo>
                <a:lnTo>
                  <a:pt x="399" y="46"/>
                </a:lnTo>
                <a:lnTo>
                  <a:pt x="399" y="46"/>
                </a:lnTo>
                <a:lnTo>
                  <a:pt x="396" y="44"/>
                </a:lnTo>
                <a:lnTo>
                  <a:pt x="394" y="41"/>
                </a:lnTo>
                <a:lnTo>
                  <a:pt x="388" y="31"/>
                </a:lnTo>
                <a:lnTo>
                  <a:pt x="383" y="21"/>
                </a:lnTo>
                <a:lnTo>
                  <a:pt x="380" y="18"/>
                </a:lnTo>
                <a:lnTo>
                  <a:pt x="376" y="16"/>
                </a:lnTo>
                <a:lnTo>
                  <a:pt x="376" y="16"/>
                </a:lnTo>
                <a:lnTo>
                  <a:pt x="375" y="16"/>
                </a:lnTo>
                <a:lnTo>
                  <a:pt x="373" y="21"/>
                </a:lnTo>
                <a:lnTo>
                  <a:pt x="368" y="31"/>
                </a:lnTo>
                <a:lnTo>
                  <a:pt x="366" y="44"/>
                </a:lnTo>
                <a:lnTo>
                  <a:pt x="368" y="52"/>
                </a:lnTo>
                <a:lnTo>
                  <a:pt x="368" y="52"/>
                </a:lnTo>
                <a:lnTo>
                  <a:pt x="371" y="60"/>
                </a:lnTo>
                <a:lnTo>
                  <a:pt x="371" y="65"/>
                </a:lnTo>
                <a:lnTo>
                  <a:pt x="371" y="67"/>
                </a:lnTo>
                <a:lnTo>
                  <a:pt x="366" y="73"/>
                </a:lnTo>
                <a:lnTo>
                  <a:pt x="360" y="82"/>
                </a:lnTo>
                <a:lnTo>
                  <a:pt x="360" y="82"/>
                </a:lnTo>
                <a:lnTo>
                  <a:pt x="355" y="87"/>
                </a:lnTo>
                <a:lnTo>
                  <a:pt x="350" y="90"/>
                </a:lnTo>
                <a:lnTo>
                  <a:pt x="347" y="92"/>
                </a:lnTo>
                <a:lnTo>
                  <a:pt x="344" y="90"/>
                </a:lnTo>
                <a:lnTo>
                  <a:pt x="337" y="85"/>
                </a:lnTo>
                <a:lnTo>
                  <a:pt x="327" y="77"/>
                </a:lnTo>
                <a:lnTo>
                  <a:pt x="327" y="77"/>
                </a:lnTo>
                <a:lnTo>
                  <a:pt x="325" y="77"/>
                </a:lnTo>
                <a:lnTo>
                  <a:pt x="322" y="78"/>
                </a:lnTo>
                <a:lnTo>
                  <a:pt x="319" y="87"/>
                </a:lnTo>
                <a:lnTo>
                  <a:pt x="314" y="93"/>
                </a:lnTo>
                <a:lnTo>
                  <a:pt x="309" y="100"/>
                </a:lnTo>
                <a:lnTo>
                  <a:pt x="309" y="100"/>
                </a:lnTo>
                <a:lnTo>
                  <a:pt x="306" y="100"/>
                </a:lnTo>
                <a:lnTo>
                  <a:pt x="304" y="100"/>
                </a:lnTo>
                <a:lnTo>
                  <a:pt x="298" y="96"/>
                </a:lnTo>
                <a:lnTo>
                  <a:pt x="293" y="92"/>
                </a:lnTo>
                <a:lnTo>
                  <a:pt x="289" y="90"/>
                </a:lnTo>
                <a:lnTo>
                  <a:pt x="288" y="90"/>
                </a:lnTo>
                <a:lnTo>
                  <a:pt x="288" y="90"/>
                </a:lnTo>
                <a:lnTo>
                  <a:pt x="284" y="96"/>
                </a:lnTo>
                <a:lnTo>
                  <a:pt x="279" y="101"/>
                </a:lnTo>
                <a:lnTo>
                  <a:pt x="273" y="105"/>
                </a:lnTo>
                <a:lnTo>
                  <a:pt x="268" y="108"/>
                </a:lnTo>
                <a:lnTo>
                  <a:pt x="268" y="108"/>
                </a:lnTo>
                <a:lnTo>
                  <a:pt x="261" y="105"/>
                </a:lnTo>
                <a:lnTo>
                  <a:pt x="258" y="101"/>
                </a:lnTo>
                <a:lnTo>
                  <a:pt x="256" y="96"/>
                </a:lnTo>
                <a:lnTo>
                  <a:pt x="255" y="90"/>
                </a:lnTo>
                <a:lnTo>
                  <a:pt x="255" y="90"/>
                </a:lnTo>
                <a:lnTo>
                  <a:pt x="253" y="83"/>
                </a:lnTo>
                <a:lnTo>
                  <a:pt x="252" y="82"/>
                </a:lnTo>
                <a:lnTo>
                  <a:pt x="250" y="82"/>
                </a:lnTo>
                <a:lnTo>
                  <a:pt x="245" y="83"/>
                </a:lnTo>
                <a:lnTo>
                  <a:pt x="238" y="82"/>
                </a:lnTo>
                <a:lnTo>
                  <a:pt x="238" y="82"/>
                </a:lnTo>
                <a:lnTo>
                  <a:pt x="232" y="78"/>
                </a:lnTo>
                <a:lnTo>
                  <a:pt x="229" y="75"/>
                </a:lnTo>
                <a:lnTo>
                  <a:pt x="225" y="75"/>
                </a:lnTo>
                <a:lnTo>
                  <a:pt x="225" y="75"/>
                </a:lnTo>
                <a:lnTo>
                  <a:pt x="220" y="77"/>
                </a:lnTo>
                <a:lnTo>
                  <a:pt x="215" y="80"/>
                </a:lnTo>
                <a:lnTo>
                  <a:pt x="212" y="85"/>
                </a:lnTo>
                <a:lnTo>
                  <a:pt x="207" y="87"/>
                </a:lnTo>
                <a:lnTo>
                  <a:pt x="207" y="87"/>
                </a:lnTo>
                <a:lnTo>
                  <a:pt x="204" y="88"/>
                </a:lnTo>
                <a:lnTo>
                  <a:pt x="201" y="87"/>
                </a:lnTo>
                <a:lnTo>
                  <a:pt x="194" y="85"/>
                </a:lnTo>
                <a:lnTo>
                  <a:pt x="191" y="83"/>
                </a:lnTo>
                <a:lnTo>
                  <a:pt x="188" y="83"/>
                </a:lnTo>
                <a:lnTo>
                  <a:pt x="186" y="85"/>
                </a:lnTo>
                <a:lnTo>
                  <a:pt x="183" y="88"/>
                </a:lnTo>
                <a:lnTo>
                  <a:pt x="183" y="88"/>
                </a:lnTo>
                <a:lnTo>
                  <a:pt x="178" y="98"/>
                </a:lnTo>
                <a:lnTo>
                  <a:pt x="173" y="108"/>
                </a:lnTo>
                <a:lnTo>
                  <a:pt x="169" y="113"/>
                </a:lnTo>
                <a:lnTo>
                  <a:pt x="166" y="116"/>
                </a:lnTo>
                <a:lnTo>
                  <a:pt x="161" y="118"/>
                </a:lnTo>
                <a:lnTo>
                  <a:pt x="156" y="118"/>
                </a:lnTo>
                <a:lnTo>
                  <a:pt x="156" y="118"/>
                </a:lnTo>
                <a:lnTo>
                  <a:pt x="151" y="115"/>
                </a:lnTo>
                <a:lnTo>
                  <a:pt x="146" y="110"/>
                </a:lnTo>
                <a:lnTo>
                  <a:pt x="142" y="103"/>
                </a:lnTo>
                <a:lnTo>
                  <a:pt x="142" y="103"/>
                </a:lnTo>
                <a:lnTo>
                  <a:pt x="140" y="108"/>
                </a:lnTo>
                <a:lnTo>
                  <a:pt x="137" y="113"/>
                </a:lnTo>
                <a:lnTo>
                  <a:pt x="125" y="121"/>
                </a:lnTo>
                <a:lnTo>
                  <a:pt x="117" y="131"/>
                </a:lnTo>
                <a:lnTo>
                  <a:pt x="115" y="134"/>
                </a:lnTo>
                <a:lnTo>
                  <a:pt x="115" y="139"/>
                </a:lnTo>
                <a:lnTo>
                  <a:pt x="115" y="139"/>
                </a:lnTo>
                <a:lnTo>
                  <a:pt x="117" y="144"/>
                </a:lnTo>
                <a:lnTo>
                  <a:pt x="115" y="149"/>
                </a:lnTo>
                <a:lnTo>
                  <a:pt x="110" y="152"/>
                </a:lnTo>
                <a:lnTo>
                  <a:pt x="105" y="156"/>
                </a:lnTo>
                <a:lnTo>
                  <a:pt x="92" y="159"/>
                </a:lnTo>
                <a:lnTo>
                  <a:pt x="81" y="162"/>
                </a:lnTo>
                <a:lnTo>
                  <a:pt x="58" y="170"/>
                </a:lnTo>
                <a:lnTo>
                  <a:pt x="58" y="170"/>
                </a:lnTo>
                <a:lnTo>
                  <a:pt x="59" y="174"/>
                </a:lnTo>
                <a:lnTo>
                  <a:pt x="58" y="175"/>
                </a:lnTo>
                <a:lnTo>
                  <a:pt x="56" y="183"/>
                </a:lnTo>
                <a:lnTo>
                  <a:pt x="56" y="183"/>
                </a:lnTo>
                <a:lnTo>
                  <a:pt x="56" y="188"/>
                </a:lnTo>
                <a:lnTo>
                  <a:pt x="56" y="193"/>
                </a:lnTo>
                <a:lnTo>
                  <a:pt x="61" y="202"/>
                </a:lnTo>
                <a:lnTo>
                  <a:pt x="69" y="210"/>
                </a:lnTo>
                <a:lnTo>
                  <a:pt x="76" y="216"/>
                </a:lnTo>
                <a:lnTo>
                  <a:pt x="76" y="216"/>
                </a:lnTo>
                <a:lnTo>
                  <a:pt x="79" y="220"/>
                </a:lnTo>
                <a:lnTo>
                  <a:pt x="79" y="223"/>
                </a:lnTo>
                <a:lnTo>
                  <a:pt x="81" y="231"/>
                </a:lnTo>
                <a:lnTo>
                  <a:pt x="78" y="249"/>
                </a:lnTo>
                <a:lnTo>
                  <a:pt x="78" y="249"/>
                </a:lnTo>
                <a:lnTo>
                  <a:pt x="78" y="257"/>
                </a:lnTo>
                <a:lnTo>
                  <a:pt x="81" y="270"/>
                </a:lnTo>
                <a:lnTo>
                  <a:pt x="82" y="282"/>
                </a:lnTo>
                <a:lnTo>
                  <a:pt x="81" y="287"/>
                </a:lnTo>
                <a:lnTo>
                  <a:pt x="79" y="290"/>
                </a:lnTo>
                <a:lnTo>
                  <a:pt x="79" y="290"/>
                </a:lnTo>
                <a:lnTo>
                  <a:pt x="79" y="290"/>
                </a:lnTo>
                <a:lnTo>
                  <a:pt x="78" y="292"/>
                </a:lnTo>
                <a:lnTo>
                  <a:pt x="78" y="293"/>
                </a:lnTo>
                <a:lnTo>
                  <a:pt x="78" y="300"/>
                </a:lnTo>
                <a:lnTo>
                  <a:pt x="78" y="308"/>
                </a:lnTo>
                <a:lnTo>
                  <a:pt x="76" y="312"/>
                </a:lnTo>
                <a:lnTo>
                  <a:pt x="74" y="315"/>
                </a:lnTo>
                <a:lnTo>
                  <a:pt x="74" y="315"/>
                </a:lnTo>
                <a:lnTo>
                  <a:pt x="68" y="320"/>
                </a:lnTo>
                <a:lnTo>
                  <a:pt x="64" y="321"/>
                </a:lnTo>
                <a:lnTo>
                  <a:pt x="59" y="320"/>
                </a:lnTo>
                <a:lnTo>
                  <a:pt x="59" y="320"/>
                </a:lnTo>
                <a:lnTo>
                  <a:pt x="50" y="316"/>
                </a:lnTo>
                <a:lnTo>
                  <a:pt x="41" y="312"/>
                </a:lnTo>
                <a:lnTo>
                  <a:pt x="41" y="312"/>
                </a:lnTo>
                <a:lnTo>
                  <a:pt x="40" y="315"/>
                </a:lnTo>
                <a:lnTo>
                  <a:pt x="36" y="320"/>
                </a:lnTo>
                <a:lnTo>
                  <a:pt x="33" y="334"/>
                </a:lnTo>
                <a:lnTo>
                  <a:pt x="32" y="353"/>
                </a:lnTo>
                <a:lnTo>
                  <a:pt x="28" y="364"/>
                </a:lnTo>
                <a:lnTo>
                  <a:pt x="28" y="364"/>
                </a:lnTo>
                <a:lnTo>
                  <a:pt x="27" y="366"/>
                </a:lnTo>
                <a:lnTo>
                  <a:pt x="23" y="366"/>
                </a:lnTo>
                <a:lnTo>
                  <a:pt x="20" y="366"/>
                </a:lnTo>
                <a:lnTo>
                  <a:pt x="18" y="366"/>
                </a:lnTo>
                <a:lnTo>
                  <a:pt x="18" y="366"/>
                </a:lnTo>
                <a:lnTo>
                  <a:pt x="15" y="369"/>
                </a:lnTo>
                <a:lnTo>
                  <a:pt x="14" y="374"/>
                </a:lnTo>
                <a:lnTo>
                  <a:pt x="10" y="377"/>
                </a:lnTo>
                <a:lnTo>
                  <a:pt x="9" y="380"/>
                </a:lnTo>
                <a:lnTo>
                  <a:pt x="9" y="380"/>
                </a:lnTo>
                <a:lnTo>
                  <a:pt x="2" y="382"/>
                </a:lnTo>
                <a:lnTo>
                  <a:pt x="0" y="385"/>
                </a:lnTo>
                <a:lnTo>
                  <a:pt x="0" y="385"/>
                </a:lnTo>
                <a:lnTo>
                  <a:pt x="0" y="387"/>
                </a:lnTo>
                <a:lnTo>
                  <a:pt x="2" y="389"/>
                </a:lnTo>
                <a:lnTo>
                  <a:pt x="9" y="392"/>
                </a:lnTo>
                <a:lnTo>
                  <a:pt x="27" y="413"/>
                </a:lnTo>
                <a:lnTo>
                  <a:pt x="27" y="413"/>
                </a:lnTo>
                <a:lnTo>
                  <a:pt x="28" y="415"/>
                </a:lnTo>
                <a:lnTo>
                  <a:pt x="30" y="417"/>
                </a:lnTo>
                <a:lnTo>
                  <a:pt x="30" y="420"/>
                </a:lnTo>
                <a:lnTo>
                  <a:pt x="30" y="420"/>
                </a:lnTo>
                <a:lnTo>
                  <a:pt x="28" y="422"/>
                </a:lnTo>
                <a:lnTo>
                  <a:pt x="27" y="423"/>
                </a:lnTo>
                <a:lnTo>
                  <a:pt x="25" y="430"/>
                </a:lnTo>
                <a:lnTo>
                  <a:pt x="25" y="435"/>
                </a:lnTo>
                <a:lnTo>
                  <a:pt x="25" y="436"/>
                </a:lnTo>
                <a:lnTo>
                  <a:pt x="27" y="438"/>
                </a:lnTo>
                <a:lnTo>
                  <a:pt x="27" y="438"/>
                </a:lnTo>
                <a:lnTo>
                  <a:pt x="27" y="436"/>
                </a:lnTo>
                <a:lnTo>
                  <a:pt x="30" y="433"/>
                </a:lnTo>
                <a:lnTo>
                  <a:pt x="33" y="428"/>
                </a:lnTo>
                <a:lnTo>
                  <a:pt x="35" y="426"/>
                </a:lnTo>
                <a:lnTo>
                  <a:pt x="35" y="426"/>
                </a:lnTo>
                <a:lnTo>
                  <a:pt x="38" y="426"/>
                </a:lnTo>
                <a:lnTo>
                  <a:pt x="40" y="430"/>
                </a:lnTo>
                <a:lnTo>
                  <a:pt x="46" y="436"/>
                </a:lnTo>
                <a:lnTo>
                  <a:pt x="51" y="446"/>
                </a:lnTo>
                <a:lnTo>
                  <a:pt x="55" y="448"/>
                </a:lnTo>
                <a:lnTo>
                  <a:pt x="56" y="451"/>
                </a:lnTo>
                <a:lnTo>
                  <a:pt x="56" y="451"/>
                </a:lnTo>
                <a:lnTo>
                  <a:pt x="61" y="453"/>
                </a:lnTo>
                <a:lnTo>
                  <a:pt x="66" y="456"/>
                </a:lnTo>
                <a:lnTo>
                  <a:pt x="73" y="466"/>
                </a:lnTo>
                <a:lnTo>
                  <a:pt x="73" y="466"/>
                </a:lnTo>
                <a:lnTo>
                  <a:pt x="76" y="469"/>
                </a:lnTo>
                <a:lnTo>
                  <a:pt x="79" y="471"/>
                </a:lnTo>
                <a:lnTo>
                  <a:pt x="82" y="471"/>
                </a:lnTo>
                <a:lnTo>
                  <a:pt x="87" y="471"/>
                </a:lnTo>
                <a:lnTo>
                  <a:pt x="87" y="471"/>
                </a:lnTo>
                <a:lnTo>
                  <a:pt x="92" y="471"/>
                </a:lnTo>
                <a:lnTo>
                  <a:pt x="96" y="472"/>
                </a:lnTo>
                <a:lnTo>
                  <a:pt x="96" y="472"/>
                </a:lnTo>
                <a:lnTo>
                  <a:pt x="101" y="474"/>
                </a:lnTo>
                <a:lnTo>
                  <a:pt x="105" y="472"/>
                </a:lnTo>
                <a:lnTo>
                  <a:pt x="109" y="471"/>
                </a:lnTo>
                <a:lnTo>
                  <a:pt x="114" y="471"/>
                </a:lnTo>
                <a:lnTo>
                  <a:pt x="114" y="471"/>
                </a:lnTo>
                <a:lnTo>
                  <a:pt x="114" y="474"/>
                </a:lnTo>
                <a:lnTo>
                  <a:pt x="114" y="482"/>
                </a:lnTo>
                <a:lnTo>
                  <a:pt x="112" y="492"/>
                </a:lnTo>
                <a:lnTo>
                  <a:pt x="132" y="495"/>
                </a:lnTo>
                <a:lnTo>
                  <a:pt x="132" y="495"/>
                </a:lnTo>
                <a:lnTo>
                  <a:pt x="140" y="497"/>
                </a:lnTo>
                <a:lnTo>
                  <a:pt x="145" y="495"/>
                </a:lnTo>
                <a:lnTo>
                  <a:pt x="148" y="490"/>
                </a:lnTo>
                <a:lnTo>
                  <a:pt x="148" y="486"/>
                </a:lnTo>
                <a:lnTo>
                  <a:pt x="150" y="479"/>
                </a:lnTo>
                <a:lnTo>
                  <a:pt x="150" y="472"/>
                </a:lnTo>
                <a:lnTo>
                  <a:pt x="153" y="467"/>
                </a:lnTo>
                <a:lnTo>
                  <a:pt x="158" y="466"/>
                </a:lnTo>
                <a:lnTo>
                  <a:pt x="158" y="466"/>
                </a:lnTo>
                <a:lnTo>
                  <a:pt x="158" y="466"/>
                </a:lnTo>
                <a:lnTo>
                  <a:pt x="160" y="474"/>
                </a:lnTo>
                <a:lnTo>
                  <a:pt x="163" y="481"/>
                </a:lnTo>
                <a:lnTo>
                  <a:pt x="163" y="481"/>
                </a:lnTo>
                <a:lnTo>
                  <a:pt x="168" y="486"/>
                </a:lnTo>
                <a:lnTo>
                  <a:pt x="171" y="490"/>
                </a:lnTo>
                <a:lnTo>
                  <a:pt x="171" y="490"/>
                </a:lnTo>
                <a:lnTo>
                  <a:pt x="174" y="497"/>
                </a:lnTo>
                <a:lnTo>
                  <a:pt x="176" y="502"/>
                </a:lnTo>
                <a:lnTo>
                  <a:pt x="181" y="504"/>
                </a:lnTo>
                <a:lnTo>
                  <a:pt x="191" y="504"/>
                </a:lnTo>
                <a:lnTo>
                  <a:pt x="191" y="504"/>
                </a:lnTo>
                <a:lnTo>
                  <a:pt x="196" y="504"/>
                </a:lnTo>
                <a:lnTo>
                  <a:pt x="201" y="505"/>
                </a:lnTo>
                <a:lnTo>
                  <a:pt x="211" y="510"/>
                </a:lnTo>
                <a:lnTo>
                  <a:pt x="219" y="517"/>
                </a:lnTo>
                <a:lnTo>
                  <a:pt x="225" y="525"/>
                </a:lnTo>
                <a:lnTo>
                  <a:pt x="225" y="525"/>
                </a:lnTo>
                <a:lnTo>
                  <a:pt x="225" y="530"/>
                </a:lnTo>
                <a:lnTo>
                  <a:pt x="224" y="533"/>
                </a:lnTo>
                <a:lnTo>
                  <a:pt x="220" y="536"/>
                </a:lnTo>
                <a:lnTo>
                  <a:pt x="217" y="540"/>
                </a:lnTo>
                <a:lnTo>
                  <a:pt x="207" y="545"/>
                </a:lnTo>
                <a:lnTo>
                  <a:pt x="199" y="546"/>
                </a:lnTo>
                <a:lnTo>
                  <a:pt x="206" y="563"/>
                </a:lnTo>
                <a:close/>
              </a:path>
            </a:pathLst>
          </a:custGeom>
          <a:solidFill>
            <a:srgbClr val="FF9900"/>
          </a:solidFill>
          <a:ln w="19050">
            <a:solidFill>
              <a:srgbClr val="FF99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4" name="13 Grupo"/>
          <p:cNvGrpSpPr/>
          <p:nvPr/>
        </p:nvGrpSpPr>
        <p:grpSpPr>
          <a:xfrm>
            <a:off x="5028815" y="4222191"/>
            <a:ext cx="2045618" cy="692041"/>
            <a:chOff x="4960192" y="4094044"/>
            <a:chExt cx="2045618" cy="692041"/>
          </a:xfrm>
        </p:grpSpPr>
        <p:sp>
          <p:nvSpPr>
            <p:cNvPr id="181" name="180 Elipse"/>
            <p:cNvSpPr/>
            <p:nvPr/>
          </p:nvSpPr>
          <p:spPr>
            <a:xfrm>
              <a:off x="5711662" y="4644111"/>
              <a:ext cx="145545" cy="14197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endParaRPr>
            </a:p>
          </p:txBody>
        </p:sp>
        <p:grpSp>
          <p:nvGrpSpPr>
            <p:cNvPr id="13" name="12 Grupo"/>
            <p:cNvGrpSpPr/>
            <p:nvPr/>
          </p:nvGrpSpPr>
          <p:grpSpPr>
            <a:xfrm>
              <a:off x="4960192" y="4094044"/>
              <a:ext cx="2045618" cy="480894"/>
              <a:chOff x="4960192" y="4094044"/>
              <a:chExt cx="2045618" cy="480894"/>
            </a:xfrm>
          </p:grpSpPr>
          <p:sp>
            <p:nvSpPr>
              <p:cNvPr id="10" name="9 CuadroTexto"/>
              <p:cNvSpPr txBox="1"/>
              <p:nvPr/>
            </p:nvSpPr>
            <p:spPr>
              <a:xfrm>
                <a:off x="4960192" y="4094044"/>
                <a:ext cx="2045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solidFill>
                      <a:schemeClr val="bg1"/>
                    </a:solidFill>
                  </a:rPr>
                  <a:t>PERTEGACES</a:t>
                </a:r>
                <a:endParaRPr lang="es-ES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2" name="11 Conector recto de flecha"/>
              <p:cNvCxnSpPr/>
              <p:nvPr/>
            </p:nvCxnSpPr>
            <p:spPr>
              <a:xfrm>
                <a:off x="5711662" y="4393696"/>
                <a:ext cx="72772" cy="181242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436" y="3140882"/>
            <a:ext cx="5424784" cy="3692913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026" name="Picture 2" descr="d:\users\B334547\AppData\Local\Temp\image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436" y="3135384"/>
            <a:ext cx="5424783" cy="3674500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61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625866819"/>
              </p:ext>
            </p:extLst>
          </p:nvPr>
        </p:nvGraphicFramePr>
        <p:xfrm>
          <a:off x="1481137" y="90488"/>
          <a:ext cx="6181725" cy="667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405 Grupo"/>
          <p:cNvGrpSpPr/>
          <p:nvPr/>
        </p:nvGrpSpPr>
        <p:grpSpPr>
          <a:xfrm>
            <a:off x="2699791" y="1268760"/>
            <a:ext cx="3096345" cy="4391358"/>
            <a:chOff x="-988035" y="30158"/>
            <a:chExt cx="3096345" cy="4391358"/>
          </a:xfrm>
        </p:grpSpPr>
        <p:grpSp>
          <p:nvGrpSpPr>
            <p:cNvPr id="13" name="404 Grupo"/>
            <p:cNvGrpSpPr/>
            <p:nvPr/>
          </p:nvGrpSpPr>
          <p:grpSpPr>
            <a:xfrm>
              <a:off x="-988035" y="30158"/>
              <a:ext cx="3096345" cy="3420194"/>
              <a:chOff x="-988035" y="30158"/>
              <a:chExt cx="3096345" cy="3420194"/>
            </a:xfrm>
          </p:grpSpPr>
          <p:grpSp>
            <p:nvGrpSpPr>
              <p:cNvPr id="15" name="403 Grupo"/>
              <p:cNvGrpSpPr/>
              <p:nvPr/>
            </p:nvGrpSpPr>
            <p:grpSpPr>
              <a:xfrm>
                <a:off x="-988035" y="30158"/>
                <a:ext cx="2969235" cy="2389192"/>
                <a:chOff x="-988035" y="30158"/>
                <a:chExt cx="2969235" cy="2389192"/>
              </a:xfrm>
            </p:grpSpPr>
            <p:sp>
              <p:nvSpPr>
                <p:cNvPr id="17" name="Cuadro de texto 2"/>
                <p:cNvSpPr txBox="1">
                  <a:spLocks noChangeArrowheads="1"/>
                </p:cNvSpPr>
                <p:nvPr/>
              </p:nvSpPr>
              <p:spPr bwMode="auto">
                <a:xfrm>
                  <a:off x="-628116" y="30158"/>
                  <a:ext cx="2447390" cy="4097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s-ES" sz="1600" b="1" dirty="0">
                      <a:effectLst/>
                      <a:latin typeface="Times New Roman"/>
                      <a:ea typeface="Calibri"/>
                      <a:cs typeface="Times New Roman"/>
                    </a:rPr>
                    <a:t>      JUSTIFICACIÓN.</a:t>
                  </a:r>
                  <a:endParaRPr lang="es-ES" sz="1600" dirty="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  <p:grpSp>
              <p:nvGrpSpPr>
                <p:cNvPr id="18" name="402 Grupo"/>
                <p:cNvGrpSpPr/>
                <p:nvPr/>
              </p:nvGrpSpPr>
              <p:grpSpPr>
                <a:xfrm>
                  <a:off x="-988035" y="1028700"/>
                  <a:ext cx="2969235" cy="1390650"/>
                  <a:chOff x="-988035" y="-104775"/>
                  <a:chExt cx="2969235" cy="1390650"/>
                </a:xfrm>
              </p:grpSpPr>
              <p:sp>
                <p:nvSpPr>
                  <p:cNvPr id="19" name="Cuadro de texto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3350" y="-104775"/>
                    <a:ext cx="1685925" cy="3238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es-ES" sz="1600" b="1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   CONTEXTO.</a:t>
                    </a:r>
                    <a:endParaRPr lang="es-ES" sz="16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20" name="Cuadro de texto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988035" y="962025"/>
                    <a:ext cx="2969235" cy="3238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es-ES" sz="1600" b="1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 DESMANTELAMIENTO.</a:t>
                    </a:r>
                    <a:endParaRPr lang="es-ES" sz="16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</p:grpSp>
          </p:grpSp>
          <p:sp>
            <p:nvSpPr>
              <p:cNvPr id="16" name="Cuadro de texto 2"/>
              <p:cNvSpPr txBox="1">
                <a:spLocks noChangeArrowheads="1"/>
              </p:cNvSpPr>
              <p:nvPr/>
            </p:nvSpPr>
            <p:spPr bwMode="auto">
              <a:xfrm>
                <a:off x="-211728" y="3126502"/>
                <a:ext cx="2320038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s-ES" sz="1600" b="1" dirty="0">
                    <a:effectLst/>
                    <a:latin typeface="Times New Roman"/>
                    <a:ea typeface="Calibri"/>
                    <a:cs typeface="Times New Roman"/>
                  </a:rPr>
                  <a:t>           CÁLCULOS.</a:t>
                </a:r>
                <a:endParaRPr lang="es-ES" sz="1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  <p:sp>
          <p:nvSpPr>
            <p:cNvPr id="14" name="Cuadro de texto 2"/>
            <p:cNvSpPr txBox="1">
              <a:spLocks noChangeArrowheads="1"/>
            </p:cNvSpPr>
            <p:nvPr/>
          </p:nvSpPr>
          <p:spPr bwMode="auto">
            <a:xfrm>
              <a:off x="-485508" y="4097666"/>
              <a:ext cx="2162175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s-ES" sz="1600" b="1" dirty="0">
                  <a:effectLst/>
                  <a:latin typeface="Times New Roman"/>
                  <a:ea typeface="Calibri"/>
                  <a:cs typeface="Times New Roman"/>
                </a:rPr>
                <a:t>    PRESUPUESTO.</a:t>
              </a:r>
              <a:endParaRPr lang="es-ES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  <p:sp>
        <p:nvSpPr>
          <p:cNvPr id="21" name="393 Rectángulo"/>
          <p:cNvSpPr/>
          <p:nvPr/>
        </p:nvSpPr>
        <p:spPr>
          <a:xfrm>
            <a:off x="107504" y="188640"/>
            <a:ext cx="3571875" cy="390525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rgbClr val="FBFB43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es-ES" sz="1800" b="1" spc="50" dirty="0">
                <a:ln w="6744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000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Organización del proyecto</a:t>
            </a:r>
            <a:endParaRPr lang="es-E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" name="1 Cerrar llave"/>
          <p:cNvSpPr/>
          <p:nvPr/>
        </p:nvSpPr>
        <p:spPr>
          <a:xfrm>
            <a:off x="5796136" y="2708920"/>
            <a:ext cx="360040" cy="1656184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2 CuadroTexto"/>
          <p:cNvSpPr txBox="1"/>
          <p:nvPr/>
        </p:nvSpPr>
        <p:spPr>
          <a:xfrm>
            <a:off x="6372200" y="3172861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RIESGOS </a:t>
            </a:r>
            <a:r>
              <a:rPr lang="es-ES" dirty="0" smtClean="0"/>
              <a:t>LABORALES Y NORMATIVA</a:t>
            </a:r>
            <a:endParaRPr lang="it-IT" dirty="0"/>
          </a:p>
        </p:txBody>
      </p:sp>
      <p:sp>
        <p:nvSpPr>
          <p:cNvPr id="5" name="4 Abrir llave"/>
          <p:cNvSpPr/>
          <p:nvPr/>
        </p:nvSpPr>
        <p:spPr>
          <a:xfrm>
            <a:off x="3059710" y="1678512"/>
            <a:ext cx="142608" cy="149434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21 CuadroTexto"/>
          <p:cNvSpPr txBox="1"/>
          <p:nvPr/>
        </p:nvSpPr>
        <p:spPr>
          <a:xfrm>
            <a:off x="1747906" y="224456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ALCANCE</a:t>
            </a:r>
            <a:endParaRPr lang="it-IT" dirty="0"/>
          </a:p>
        </p:txBody>
      </p:sp>
      <p:sp>
        <p:nvSpPr>
          <p:cNvPr id="23" name="22 Cerrar llave"/>
          <p:cNvSpPr/>
          <p:nvPr/>
        </p:nvSpPr>
        <p:spPr>
          <a:xfrm>
            <a:off x="5796136" y="383902"/>
            <a:ext cx="360040" cy="1656184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5 CuadroTexto"/>
          <p:cNvSpPr txBox="1"/>
          <p:nvPr/>
        </p:nvSpPr>
        <p:spPr>
          <a:xfrm>
            <a:off x="6228184" y="83671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VISITAS A LA CENTRAL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135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163" y="665312"/>
            <a:ext cx="8229600" cy="4641379"/>
          </a:xfrm>
        </p:spPr>
        <p:txBody>
          <a:bodyPr/>
          <a:lstStyle/>
          <a:p>
            <a:pPr>
              <a:buClr>
                <a:srgbClr val="FFFF00"/>
              </a:buClr>
            </a:pPr>
            <a:r>
              <a:rPr lang="es-ES" b="1" dirty="0" smtClean="0"/>
              <a:t>JUSTIFICACIÓN.</a:t>
            </a:r>
          </a:p>
          <a:p>
            <a:pPr>
              <a:buClr>
                <a:srgbClr val="FFFF00"/>
              </a:buClr>
            </a:pPr>
            <a:r>
              <a:rPr lang="es-ES" b="1" dirty="0"/>
              <a:t>ALCANCE</a:t>
            </a:r>
            <a:r>
              <a:rPr lang="es-ES" b="1" dirty="0" smtClean="0"/>
              <a:t>.</a:t>
            </a:r>
          </a:p>
          <a:p>
            <a:pPr>
              <a:buClr>
                <a:srgbClr val="FFFF00"/>
              </a:buClr>
            </a:pPr>
            <a:r>
              <a:rPr lang="es-ES" b="1" dirty="0" smtClean="0"/>
              <a:t>CONTEXTO</a:t>
            </a:r>
            <a:endParaRPr lang="it-IT" b="1" dirty="0"/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3635896" y="303424"/>
            <a:ext cx="864096" cy="452174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3635896" y="1052736"/>
            <a:ext cx="864096" cy="0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3635896" y="1345582"/>
            <a:ext cx="864096" cy="411922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20" name="19 Grupo"/>
          <p:cNvGrpSpPr/>
          <p:nvPr/>
        </p:nvGrpSpPr>
        <p:grpSpPr>
          <a:xfrm>
            <a:off x="4592275" y="56736"/>
            <a:ext cx="3456384" cy="759580"/>
            <a:chOff x="4592275" y="56736"/>
            <a:chExt cx="3456384" cy="759580"/>
          </a:xfrm>
        </p:grpSpPr>
        <p:sp>
          <p:nvSpPr>
            <p:cNvPr id="2" name="1 CuadroTexto"/>
            <p:cNvSpPr txBox="1"/>
            <p:nvPr/>
          </p:nvSpPr>
          <p:spPr>
            <a:xfrm>
              <a:off x="4592275" y="56736"/>
              <a:ext cx="34563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200" b="1" dirty="0" smtClean="0"/>
                <a:t>Caudal.</a:t>
              </a:r>
            </a:p>
          </p:txBody>
        </p:sp>
        <p:pic>
          <p:nvPicPr>
            <p:cNvPr id="16" name="15 Imagen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3" y="56736"/>
              <a:ext cx="753302" cy="759580"/>
            </a:xfrm>
            <a:prstGeom prst="rect">
              <a:avLst/>
            </a:prstGeom>
          </p:spPr>
        </p:pic>
      </p:grpSp>
      <p:grpSp>
        <p:nvGrpSpPr>
          <p:cNvPr id="21" name="20 Grupo"/>
          <p:cNvGrpSpPr/>
          <p:nvPr/>
        </p:nvGrpSpPr>
        <p:grpSpPr>
          <a:xfrm>
            <a:off x="4572000" y="817033"/>
            <a:ext cx="2667367" cy="777855"/>
            <a:chOff x="4572000" y="817033"/>
            <a:chExt cx="2667367" cy="777855"/>
          </a:xfrm>
        </p:grpSpPr>
        <p:pic>
          <p:nvPicPr>
            <p:cNvPr id="13" name="12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7940" y="817033"/>
              <a:ext cx="771427" cy="777855"/>
            </a:xfrm>
            <a:prstGeom prst="rect">
              <a:avLst/>
            </a:prstGeom>
          </p:spPr>
        </p:pic>
        <p:sp>
          <p:nvSpPr>
            <p:cNvPr id="17" name="16 CuadroTexto"/>
            <p:cNvSpPr txBox="1"/>
            <p:nvPr/>
          </p:nvSpPr>
          <p:spPr>
            <a:xfrm>
              <a:off x="4572000" y="817033"/>
              <a:ext cx="1869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s-ES" sz="3200" b="1" dirty="0"/>
                <a:t>Averías.</a:t>
              </a:r>
            </a:p>
          </p:txBody>
        </p:sp>
      </p:grpSp>
      <p:grpSp>
        <p:nvGrpSpPr>
          <p:cNvPr id="22" name="21 Grupo"/>
          <p:cNvGrpSpPr/>
          <p:nvPr/>
        </p:nvGrpSpPr>
        <p:grpSpPr>
          <a:xfrm>
            <a:off x="4588465" y="1599778"/>
            <a:ext cx="2641840" cy="777855"/>
            <a:chOff x="4588465" y="1599778"/>
            <a:chExt cx="2641840" cy="777855"/>
          </a:xfrm>
        </p:grpSpPr>
        <p:pic>
          <p:nvPicPr>
            <p:cNvPr id="14" name="13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8878" y="1599778"/>
              <a:ext cx="771427" cy="777855"/>
            </a:xfrm>
            <a:prstGeom prst="rect">
              <a:avLst/>
            </a:prstGeom>
          </p:spPr>
        </p:pic>
        <p:sp>
          <p:nvSpPr>
            <p:cNvPr id="18" name="17 CuadroTexto"/>
            <p:cNvSpPr txBox="1"/>
            <p:nvPr/>
          </p:nvSpPr>
          <p:spPr>
            <a:xfrm>
              <a:off x="4588465" y="1629630"/>
              <a:ext cx="1728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s-ES" sz="3200" b="1" dirty="0"/>
                <a:t>Dinero.</a:t>
              </a:r>
              <a:endParaRPr lang="it-IT" sz="3200" b="1" dirty="0"/>
            </a:p>
          </p:txBody>
        </p:sp>
      </p:grpSp>
      <p:grpSp>
        <p:nvGrpSpPr>
          <p:cNvPr id="23" name="22 Grupo"/>
          <p:cNvGrpSpPr/>
          <p:nvPr/>
        </p:nvGrpSpPr>
        <p:grpSpPr>
          <a:xfrm>
            <a:off x="1500187" y="2492896"/>
            <a:ext cx="6143625" cy="3924300"/>
            <a:chOff x="1500187" y="2492896"/>
            <a:chExt cx="6143625" cy="39243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187" y="2492896"/>
              <a:ext cx="6143625" cy="3924300"/>
            </a:xfrm>
            <a:prstGeom prst="ellipse">
              <a:avLst/>
            </a:prstGeom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9" name="8 Conector recto de flecha"/>
            <p:cNvCxnSpPr/>
            <p:nvPr/>
          </p:nvCxnSpPr>
          <p:spPr>
            <a:xfrm flipH="1">
              <a:off x="6316657" y="3212976"/>
              <a:ext cx="3810" cy="2232248"/>
            </a:xfrm>
            <a:prstGeom prst="straightConnector1">
              <a:avLst/>
            </a:prstGeom>
            <a:ln w="38100">
              <a:solidFill>
                <a:srgbClr val="FF9933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 de flecha"/>
            <p:cNvCxnSpPr/>
            <p:nvPr/>
          </p:nvCxnSpPr>
          <p:spPr>
            <a:xfrm>
              <a:off x="2267744" y="4941168"/>
              <a:ext cx="1584176" cy="0"/>
            </a:xfrm>
            <a:prstGeom prst="straightConnector1">
              <a:avLst/>
            </a:prstGeom>
            <a:ln w="38100">
              <a:solidFill>
                <a:srgbClr val="FF9933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4369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5640830"/>
              </p:ext>
            </p:extLst>
          </p:nvPr>
        </p:nvGraphicFramePr>
        <p:xfrm>
          <a:off x="187627" y="836712"/>
          <a:ext cx="8291512" cy="593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0" y="-243408"/>
            <a:ext cx="7467600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it-IT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CONTEXTO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07504" y="620688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310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41" y="0"/>
            <a:ext cx="7467600" cy="114300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ORDEN DE DESMANTELAMIENTO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124744"/>
            <a:ext cx="7467600" cy="4525963"/>
          </a:xfrm>
        </p:spPr>
        <p:txBody>
          <a:bodyPr/>
          <a:lstStyle/>
          <a:p>
            <a:pPr>
              <a:buClr>
                <a:srgbClr val="FFFF00"/>
              </a:buClr>
            </a:pPr>
            <a:r>
              <a:rPr lang="es-ES" dirty="0" smtClean="0"/>
              <a:t>ORGANIZACIÓN DEL DESMONTAJE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ELEMENTOS PERIFÉRICOS.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PARTE TURBINA.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PARTE ALTERNADOR.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SISTEMAS DE CONTROL.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OBRA CIVIL.</a:t>
            </a:r>
          </a:p>
          <a:p>
            <a:endParaRPr lang="it-IT" dirty="0"/>
          </a:p>
        </p:txBody>
      </p:sp>
      <p:sp>
        <p:nvSpPr>
          <p:cNvPr id="4" name="3 Rectángulo"/>
          <p:cNvSpPr/>
          <p:nvPr/>
        </p:nvSpPr>
        <p:spPr>
          <a:xfrm>
            <a:off x="179512" y="836712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885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0"/>
            <a:ext cx="7467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ELEMENTOS PERIFÉRICOS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980728"/>
            <a:ext cx="7467600" cy="4525963"/>
          </a:xfrm>
        </p:spPr>
        <p:txBody>
          <a:bodyPr numCol="2"/>
          <a:lstStyle/>
          <a:p>
            <a:pPr>
              <a:buClr>
                <a:srgbClr val="FFFF00"/>
              </a:buClr>
            </a:pPr>
            <a:r>
              <a:rPr lang="es-ES" dirty="0" smtClean="0"/>
              <a:t>CABLEADO.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SISTEMAS DE MEDIDA.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REGULADOR DE TURBINA(WAT).</a:t>
            </a:r>
          </a:p>
          <a:p>
            <a:endParaRPr lang="es-ES" dirty="0"/>
          </a:p>
          <a:p>
            <a:endParaRPr lang="es-ES" dirty="0" smtClean="0"/>
          </a:p>
          <a:p>
            <a:pPr marL="36576" indent="0">
              <a:buNone/>
            </a:pPr>
            <a:endParaRPr lang="es-ES" dirty="0" smtClean="0"/>
          </a:p>
          <a:p>
            <a:pPr>
              <a:buClr>
                <a:srgbClr val="FFFF00"/>
              </a:buClr>
            </a:pPr>
            <a:r>
              <a:rPr lang="es-ES" dirty="0" smtClean="0"/>
              <a:t>VÁLVULAS.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OTROS ELEMENTOS.</a:t>
            </a:r>
            <a:endParaRPr lang="it-IT" dirty="0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33823"/>
            <a:ext cx="2584342" cy="175534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5" name="4 Imagen" descr="d:\users\B334547\Desktop\proyecto iberdrola\imagenes visita 1\IMG_3513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9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04" y="2605097"/>
            <a:ext cx="2664296" cy="326540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6" name="5 Imagen" descr="d:\users\B334547\Desktop\proyecto iberdrola\imagenes visita 1\IMG_3521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3205"/>
            <a:ext cx="2088232" cy="23833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7" name="6 Imagen" descr="d:\users\B334547\Desktop\proyecto iberdrola\imagenes visita 1\IMG_3550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666" y="4005063"/>
            <a:ext cx="2160240" cy="2691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8" name="7 Rectángulo"/>
          <p:cNvSpPr/>
          <p:nvPr/>
        </p:nvSpPr>
        <p:spPr>
          <a:xfrm>
            <a:off x="251520" y="836712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334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2554" y="27296"/>
            <a:ext cx="7467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PARTE TURBINA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686800" cy="3554693"/>
          </a:xfrm>
        </p:spPr>
        <p:txBody>
          <a:bodyPr numCol="2">
            <a:normAutofit/>
          </a:bodyPr>
          <a:lstStyle/>
          <a:p>
            <a:pPr>
              <a:buClr>
                <a:srgbClr val="FFFF00"/>
              </a:buClr>
            </a:pPr>
            <a:r>
              <a:rPr lang="es-ES" dirty="0" smtClean="0"/>
              <a:t>CONO DE ASPIRACIÓN.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COJINETE DE EMPUJE.</a:t>
            </a:r>
          </a:p>
          <a:p>
            <a:pPr marL="36576" indent="0">
              <a:buNone/>
            </a:pPr>
            <a:endParaRPr lang="es-ES" dirty="0"/>
          </a:p>
          <a:p>
            <a:pPr marL="36576" indent="0">
              <a:buNone/>
            </a:pPr>
            <a:endParaRPr lang="es-ES" dirty="0" smtClean="0"/>
          </a:p>
          <a:p>
            <a:pPr>
              <a:buClr>
                <a:srgbClr val="FFFF00"/>
              </a:buClr>
            </a:pPr>
            <a:r>
              <a:rPr lang="es-ES" dirty="0" smtClean="0"/>
              <a:t>DISTRIBUCIÓN.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RODETE+EJE.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CÁMARA ESPIRAL.</a:t>
            </a:r>
            <a:endParaRPr lang="it-IT" dirty="0"/>
          </a:p>
        </p:txBody>
      </p:sp>
      <p:grpSp>
        <p:nvGrpSpPr>
          <p:cNvPr id="26" name="25 Grupo"/>
          <p:cNvGrpSpPr/>
          <p:nvPr/>
        </p:nvGrpSpPr>
        <p:grpSpPr>
          <a:xfrm rot="16200000">
            <a:off x="3185221" y="4719382"/>
            <a:ext cx="3003326" cy="866758"/>
            <a:chOff x="5652120" y="4146418"/>
            <a:chExt cx="3003326" cy="866758"/>
          </a:xfrm>
        </p:grpSpPr>
        <p:sp>
          <p:nvSpPr>
            <p:cNvPr id="24" name="23 Rectángulo"/>
            <p:cNvSpPr/>
            <p:nvPr/>
          </p:nvSpPr>
          <p:spPr>
            <a:xfrm>
              <a:off x="5652120" y="4154827"/>
              <a:ext cx="288032" cy="858349"/>
            </a:xfrm>
            <a:prstGeom prst="rect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5" name="24 Rectángulo"/>
            <p:cNvSpPr/>
            <p:nvPr/>
          </p:nvSpPr>
          <p:spPr>
            <a:xfrm>
              <a:off x="8367414" y="4146418"/>
              <a:ext cx="288032" cy="858349"/>
            </a:xfrm>
            <a:prstGeom prst="rect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35" name="34 Grupo"/>
          <p:cNvGrpSpPr/>
          <p:nvPr/>
        </p:nvGrpSpPr>
        <p:grpSpPr>
          <a:xfrm rot="16200000">
            <a:off x="1689686" y="2705495"/>
            <a:ext cx="2035121" cy="4848623"/>
            <a:chOff x="6132300" y="172209"/>
            <a:chExt cx="2035121" cy="4848623"/>
          </a:xfrm>
        </p:grpSpPr>
        <p:grpSp>
          <p:nvGrpSpPr>
            <p:cNvPr id="23" name="22 Grupo"/>
            <p:cNvGrpSpPr/>
            <p:nvPr/>
          </p:nvGrpSpPr>
          <p:grpSpPr>
            <a:xfrm>
              <a:off x="6132300" y="4131533"/>
              <a:ext cx="2035121" cy="889299"/>
              <a:chOff x="6132300" y="4131533"/>
              <a:chExt cx="2035121" cy="889299"/>
            </a:xfrm>
          </p:grpSpPr>
          <p:sp>
            <p:nvSpPr>
              <p:cNvPr id="9" name="8 Rectángulo"/>
              <p:cNvSpPr/>
              <p:nvPr/>
            </p:nvSpPr>
            <p:spPr>
              <a:xfrm>
                <a:off x="6132300" y="4155491"/>
                <a:ext cx="2016224" cy="864096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11" name="10 Conector recto"/>
              <p:cNvCxnSpPr/>
              <p:nvPr/>
            </p:nvCxnSpPr>
            <p:spPr>
              <a:xfrm>
                <a:off x="7324674" y="4131533"/>
                <a:ext cx="823850" cy="841041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11 Conector recto"/>
              <p:cNvCxnSpPr/>
              <p:nvPr/>
            </p:nvCxnSpPr>
            <p:spPr>
              <a:xfrm>
                <a:off x="6792027" y="4146983"/>
                <a:ext cx="835348" cy="858349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12 Conector recto"/>
              <p:cNvCxnSpPr/>
              <p:nvPr/>
            </p:nvCxnSpPr>
            <p:spPr>
              <a:xfrm>
                <a:off x="6274730" y="4155491"/>
                <a:ext cx="875752" cy="849841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13 Conector recto"/>
              <p:cNvCxnSpPr/>
              <p:nvPr/>
            </p:nvCxnSpPr>
            <p:spPr>
              <a:xfrm>
                <a:off x="7714890" y="4131533"/>
                <a:ext cx="452531" cy="48286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20 Conector recto"/>
              <p:cNvCxnSpPr/>
              <p:nvPr/>
            </p:nvCxnSpPr>
            <p:spPr>
              <a:xfrm>
                <a:off x="6132300" y="4497371"/>
                <a:ext cx="512883" cy="523461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33 Grupo"/>
            <p:cNvGrpSpPr/>
            <p:nvPr/>
          </p:nvGrpSpPr>
          <p:grpSpPr>
            <a:xfrm>
              <a:off x="6768244" y="172209"/>
              <a:ext cx="720080" cy="3959324"/>
              <a:chOff x="6768244" y="172209"/>
              <a:chExt cx="720080" cy="3959324"/>
            </a:xfrm>
          </p:grpSpPr>
          <p:sp>
            <p:nvSpPr>
              <p:cNvPr id="8" name="7 Rectángulo"/>
              <p:cNvSpPr/>
              <p:nvPr/>
            </p:nvSpPr>
            <p:spPr>
              <a:xfrm>
                <a:off x="6876256" y="172209"/>
                <a:ext cx="504056" cy="3959324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1" name="30 Rectángulo"/>
              <p:cNvSpPr/>
              <p:nvPr/>
            </p:nvSpPr>
            <p:spPr>
              <a:xfrm>
                <a:off x="6768244" y="2996952"/>
                <a:ext cx="720080" cy="72008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2" name="31 Rectángulo"/>
              <p:cNvSpPr/>
              <p:nvPr/>
            </p:nvSpPr>
            <p:spPr>
              <a:xfrm>
                <a:off x="6768244" y="3315469"/>
                <a:ext cx="720080" cy="72008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3" name="32 Rectángulo"/>
              <p:cNvSpPr/>
              <p:nvPr/>
            </p:nvSpPr>
            <p:spPr>
              <a:xfrm>
                <a:off x="6768244" y="2708920"/>
                <a:ext cx="720080" cy="72008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27" name="26 Rectángulo"/>
          <p:cNvSpPr/>
          <p:nvPr/>
        </p:nvSpPr>
        <p:spPr>
          <a:xfrm rot="16200000">
            <a:off x="2943268" y="4448292"/>
            <a:ext cx="400825" cy="1008112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65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35 Rectángulo redondeado"/>
          <p:cNvSpPr/>
          <p:nvPr/>
        </p:nvSpPr>
        <p:spPr>
          <a:xfrm rot="16200000">
            <a:off x="2970073" y="4502191"/>
            <a:ext cx="3456384" cy="1219241"/>
          </a:xfrm>
          <a:prstGeom prst="round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2 Rectángulo"/>
          <p:cNvSpPr/>
          <p:nvPr/>
        </p:nvSpPr>
        <p:spPr>
          <a:xfrm>
            <a:off x="2639623" y="5129184"/>
            <a:ext cx="1008113" cy="1694449"/>
          </a:xfrm>
          <a:prstGeom prst="rect">
            <a:avLst/>
          </a:prstGeom>
          <a:solidFill>
            <a:srgbClr val="FF0000"/>
          </a:solidFill>
          <a:ln w="28575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39 Arco de bloque"/>
          <p:cNvSpPr/>
          <p:nvPr/>
        </p:nvSpPr>
        <p:spPr>
          <a:xfrm rot="5400000">
            <a:off x="2912379" y="4405836"/>
            <a:ext cx="4826888" cy="4868337"/>
          </a:xfrm>
          <a:prstGeom prst="blockArc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19698" y="3140969"/>
            <a:ext cx="9001147" cy="3717032"/>
            <a:chOff x="6618" y="3140969"/>
            <a:chExt cx="9001147" cy="3717032"/>
          </a:xfrm>
        </p:grpSpPr>
        <p:pic>
          <p:nvPicPr>
            <p:cNvPr id="51" name="50 Imagen" descr="d:\users\B334547\Desktop\proyecto iberdrola\imagenes visita 1\IMG_3539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8" y="4338335"/>
              <a:ext cx="3009900" cy="245745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3" name="52 Imagen" descr="d:\users\B334547\Desktop\proyecto iberdrola\imagenes visita 1\IMG_3544.JPG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040156" y="3140969"/>
              <a:ext cx="4967609" cy="371703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2" name="51 Imagen" descr="d:\users\B334547\Desktop\proyecto iberdrola\imagenes visita 1\IMG_3537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4483" y="4426560"/>
              <a:ext cx="2697075" cy="238399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28" name="27 Rectángulo"/>
          <p:cNvSpPr/>
          <p:nvPr/>
        </p:nvSpPr>
        <p:spPr>
          <a:xfrm>
            <a:off x="282934" y="908720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140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79186E-6 L 0.24566 -4.79186E-6 C 0.3559 -4.79186E-6 0.49149 -0.09435 0.49149 -0.1709 L 0.49149 -0.34204 " pathEditMode="relative" rAng="0" ptsTypes="FfFF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66" y="-17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36" grpId="0" animBg="1"/>
      <p:bldP spid="3" grpId="0" animBg="1"/>
      <p:bldP spid="40" grpId="0" animBg="1"/>
      <p:bldP spid="4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0"/>
            <a:ext cx="7467600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PARTE ALTERNADOR.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0772" y="1114218"/>
            <a:ext cx="7467600" cy="4525963"/>
          </a:xfrm>
          <a:ln>
            <a:noFill/>
          </a:ln>
        </p:spPr>
        <p:txBody>
          <a:bodyPr numCol="2"/>
          <a:lstStyle/>
          <a:p>
            <a:pPr marL="550926" indent="-514350" algn="just">
              <a:buClr>
                <a:srgbClr val="FFFF00"/>
              </a:buClr>
              <a:buFont typeface="+mj-lt"/>
              <a:buAutoNum type="arabicPeriod"/>
            </a:pPr>
            <a:r>
              <a:rPr lang="es-ES" dirty="0" smtClean="0"/>
              <a:t>EXCITATRIZ.</a:t>
            </a:r>
          </a:p>
          <a:p>
            <a:pPr marL="550926" indent="-514350" algn="just">
              <a:buClr>
                <a:srgbClr val="FFFF00"/>
              </a:buClr>
              <a:buFont typeface="+mj-lt"/>
              <a:buAutoNum type="arabicPeriod"/>
            </a:pPr>
            <a:r>
              <a:rPr lang="es-ES" dirty="0" smtClean="0"/>
              <a:t>COJINETES</a:t>
            </a:r>
          </a:p>
          <a:p>
            <a:pPr marL="550926" indent="-514350" algn="just">
              <a:buClr>
                <a:srgbClr val="FFFF00"/>
              </a:buClr>
              <a:buFont typeface="+mj-lt"/>
              <a:buAutoNum type="arabicPeriod"/>
            </a:pPr>
            <a:endParaRPr lang="es-ES" dirty="0"/>
          </a:p>
          <a:p>
            <a:pPr marL="550926" indent="-514350" algn="just">
              <a:buClr>
                <a:srgbClr val="FFFF00"/>
              </a:buClr>
              <a:buFont typeface="+mj-lt"/>
              <a:buAutoNum type="arabicPeriod"/>
            </a:pPr>
            <a:endParaRPr lang="es-ES" dirty="0" smtClean="0"/>
          </a:p>
          <a:p>
            <a:pPr marL="550926" indent="-514350" algn="just">
              <a:buClr>
                <a:srgbClr val="FFFF00"/>
              </a:buClr>
              <a:buFont typeface="+mj-lt"/>
              <a:buAutoNum type="arabicPeriod"/>
            </a:pPr>
            <a:endParaRPr lang="es-ES" dirty="0"/>
          </a:p>
          <a:p>
            <a:pPr marL="550926" indent="-514350" algn="just">
              <a:buClr>
                <a:srgbClr val="FFFF00"/>
              </a:buClr>
              <a:buFont typeface="+mj-lt"/>
              <a:buAutoNum type="arabicPeriod"/>
            </a:pPr>
            <a:endParaRPr lang="es-ES" dirty="0" smtClean="0"/>
          </a:p>
          <a:p>
            <a:pPr marL="550926" indent="-514350" algn="just">
              <a:buClr>
                <a:srgbClr val="FFFF00"/>
              </a:buClr>
              <a:buFont typeface="+mj-lt"/>
              <a:buAutoNum type="arabicPeriod"/>
            </a:pPr>
            <a:endParaRPr lang="es-ES" dirty="0"/>
          </a:p>
          <a:p>
            <a:pPr marL="550926" indent="-514350" algn="just">
              <a:buClr>
                <a:srgbClr val="FFFF00"/>
              </a:buClr>
              <a:buFont typeface="+mj-lt"/>
              <a:buAutoNum type="arabicPeriod"/>
            </a:pPr>
            <a:endParaRPr lang="es-ES" dirty="0" smtClean="0"/>
          </a:p>
          <a:p>
            <a:pPr marL="550926" indent="-514350" algn="just">
              <a:buClr>
                <a:srgbClr val="FFFF00"/>
              </a:buClr>
              <a:buFont typeface="+mj-lt"/>
              <a:buAutoNum type="arabicPeriod"/>
            </a:pPr>
            <a:r>
              <a:rPr lang="es-ES" dirty="0" smtClean="0"/>
              <a:t>ROTOR+EJE.</a:t>
            </a:r>
          </a:p>
          <a:p>
            <a:pPr marL="550926" indent="-514350" algn="just">
              <a:buClr>
                <a:srgbClr val="FFFF00"/>
              </a:buClr>
              <a:buFont typeface="+mj-lt"/>
              <a:buAutoNum type="arabicPeriod"/>
            </a:pPr>
            <a:r>
              <a:rPr lang="es-ES" dirty="0" smtClean="0"/>
              <a:t>ESTATOR.</a:t>
            </a:r>
            <a:endParaRPr lang="it-IT" dirty="0"/>
          </a:p>
        </p:txBody>
      </p:sp>
      <p:grpSp>
        <p:nvGrpSpPr>
          <p:cNvPr id="74" name="73 Grupo"/>
          <p:cNvGrpSpPr/>
          <p:nvPr/>
        </p:nvGrpSpPr>
        <p:grpSpPr>
          <a:xfrm>
            <a:off x="5796136" y="4366810"/>
            <a:ext cx="1679316" cy="914400"/>
            <a:chOff x="6433677" y="4327640"/>
            <a:chExt cx="1679316" cy="914400"/>
          </a:xfrm>
        </p:grpSpPr>
        <p:sp>
          <p:nvSpPr>
            <p:cNvPr id="7" name="6 Rectángulo"/>
            <p:cNvSpPr/>
            <p:nvPr/>
          </p:nvSpPr>
          <p:spPr>
            <a:xfrm>
              <a:off x="6433677" y="4568816"/>
              <a:ext cx="915041" cy="432048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7 Rectángulo"/>
            <p:cNvSpPr/>
            <p:nvPr/>
          </p:nvSpPr>
          <p:spPr>
            <a:xfrm>
              <a:off x="7348718" y="4327640"/>
              <a:ext cx="764275" cy="914400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0 h 914400"/>
                <a:gd name="connsiteX1" fmla="*/ 750627 w 914400"/>
                <a:gd name="connsiteY1" fmla="*/ 204717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764275"/>
                <a:gd name="connsiteY0" fmla="*/ 0 h 914400"/>
                <a:gd name="connsiteX1" fmla="*/ 750627 w 764275"/>
                <a:gd name="connsiteY1" fmla="*/ 204717 h 914400"/>
                <a:gd name="connsiteX2" fmla="*/ 764275 w 764275"/>
                <a:gd name="connsiteY2" fmla="*/ 682388 h 914400"/>
                <a:gd name="connsiteX3" fmla="*/ 0 w 764275"/>
                <a:gd name="connsiteY3" fmla="*/ 914400 h 914400"/>
                <a:gd name="connsiteX4" fmla="*/ 0 w 764275"/>
                <a:gd name="connsiteY4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275" h="914400">
                  <a:moveTo>
                    <a:pt x="0" y="0"/>
                  </a:moveTo>
                  <a:lnTo>
                    <a:pt x="750627" y="204717"/>
                  </a:lnTo>
                  <a:lnTo>
                    <a:pt x="764275" y="682388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1187624" y="3636446"/>
            <a:ext cx="4464710" cy="2462207"/>
            <a:chOff x="1853522" y="3549711"/>
            <a:chExt cx="4464710" cy="2462207"/>
          </a:xfrm>
        </p:grpSpPr>
        <p:grpSp>
          <p:nvGrpSpPr>
            <p:cNvPr id="6" name="5 Grupo"/>
            <p:cNvGrpSpPr/>
            <p:nvPr/>
          </p:nvGrpSpPr>
          <p:grpSpPr>
            <a:xfrm>
              <a:off x="1853522" y="3549711"/>
              <a:ext cx="4464710" cy="2462207"/>
              <a:chOff x="1853522" y="3549711"/>
              <a:chExt cx="4464710" cy="2462207"/>
            </a:xfrm>
          </p:grpSpPr>
          <p:cxnSp>
            <p:nvCxnSpPr>
              <p:cNvPr id="29" name="28 Conector recto"/>
              <p:cNvCxnSpPr/>
              <p:nvPr/>
            </p:nvCxnSpPr>
            <p:spPr>
              <a:xfrm>
                <a:off x="4211960" y="5985859"/>
                <a:ext cx="2088232" cy="0"/>
              </a:xfrm>
              <a:prstGeom prst="line">
                <a:avLst/>
              </a:prstGeom>
              <a:ln w="19050">
                <a:solidFill>
                  <a:schemeClr val="bg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7" name="76 Grupo"/>
              <p:cNvGrpSpPr/>
              <p:nvPr/>
            </p:nvGrpSpPr>
            <p:grpSpPr>
              <a:xfrm>
                <a:off x="1853522" y="3549711"/>
                <a:ext cx="4464710" cy="2462207"/>
                <a:chOff x="1835696" y="3572467"/>
                <a:chExt cx="4464710" cy="2462207"/>
              </a:xfrm>
            </p:grpSpPr>
            <p:sp>
              <p:nvSpPr>
                <p:cNvPr id="4" name="3 Rectángulo"/>
                <p:cNvSpPr/>
                <p:nvPr/>
              </p:nvSpPr>
              <p:spPr>
                <a:xfrm>
                  <a:off x="1835696" y="4581128"/>
                  <a:ext cx="2376264" cy="432048"/>
                </a:xfrm>
                <a:prstGeom prst="rect">
                  <a:avLst/>
                </a:prstGeom>
                <a:ln w="19050">
                  <a:solidFill>
                    <a:schemeClr val="bg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grpSp>
              <p:nvGrpSpPr>
                <p:cNvPr id="57" name="56 Grupo"/>
                <p:cNvGrpSpPr/>
                <p:nvPr/>
              </p:nvGrpSpPr>
              <p:grpSpPr>
                <a:xfrm>
                  <a:off x="4212067" y="3572467"/>
                  <a:ext cx="2088339" cy="2462207"/>
                  <a:chOff x="4211960" y="3573016"/>
                  <a:chExt cx="2088339" cy="2462207"/>
                </a:xfrm>
                <a:solidFill>
                  <a:schemeClr val="accent6">
                    <a:lumMod val="75000"/>
                  </a:schemeClr>
                </a:solidFill>
              </p:grpSpPr>
              <p:sp>
                <p:nvSpPr>
                  <p:cNvPr id="5" name="4 Rectángulo"/>
                  <p:cNvSpPr/>
                  <p:nvPr/>
                </p:nvSpPr>
                <p:spPr>
                  <a:xfrm>
                    <a:off x="4211960" y="3573016"/>
                    <a:ext cx="2088232" cy="2448272"/>
                  </a:xfrm>
                  <a:prstGeom prst="rect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cxnSp>
                <p:nvCxnSpPr>
                  <p:cNvPr id="16" name="15 Conector recto"/>
                  <p:cNvCxnSpPr>
                    <a:stCxn id="4" idx="3"/>
                    <a:endCxn id="5" idx="3"/>
                  </p:cNvCxnSpPr>
                  <p:nvPr/>
                </p:nvCxnSpPr>
                <p:spPr>
                  <a:xfrm>
                    <a:off x="4211960" y="4797152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17 Conector recto"/>
                  <p:cNvCxnSpPr/>
                  <p:nvPr/>
                </p:nvCxnSpPr>
                <p:spPr>
                  <a:xfrm>
                    <a:off x="4212067" y="4437112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18 Conector recto"/>
                  <p:cNvCxnSpPr/>
                  <p:nvPr/>
                </p:nvCxnSpPr>
                <p:spPr>
                  <a:xfrm>
                    <a:off x="4211960" y="5157192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19 Conector recto"/>
                  <p:cNvCxnSpPr/>
                  <p:nvPr/>
                </p:nvCxnSpPr>
                <p:spPr>
                  <a:xfrm>
                    <a:off x="4212067" y="4149080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20 Conector recto"/>
                  <p:cNvCxnSpPr/>
                  <p:nvPr/>
                </p:nvCxnSpPr>
                <p:spPr>
                  <a:xfrm>
                    <a:off x="4212067" y="5445224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21 Conector recto"/>
                  <p:cNvCxnSpPr/>
                  <p:nvPr/>
                </p:nvCxnSpPr>
                <p:spPr>
                  <a:xfrm>
                    <a:off x="4211961" y="5805264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23 Conector recto"/>
                  <p:cNvCxnSpPr/>
                  <p:nvPr/>
                </p:nvCxnSpPr>
                <p:spPr>
                  <a:xfrm>
                    <a:off x="4211961" y="5877272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24 Conector recto"/>
                  <p:cNvCxnSpPr/>
                  <p:nvPr/>
                </p:nvCxnSpPr>
                <p:spPr>
                  <a:xfrm>
                    <a:off x="4211960" y="5936067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25 Conector recto"/>
                  <p:cNvCxnSpPr/>
                  <p:nvPr/>
                </p:nvCxnSpPr>
                <p:spPr>
                  <a:xfrm>
                    <a:off x="4211960" y="5661248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26 Conector recto"/>
                  <p:cNvCxnSpPr/>
                  <p:nvPr/>
                </p:nvCxnSpPr>
                <p:spPr>
                  <a:xfrm>
                    <a:off x="4212067" y="5962275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27 Conector recto"/>
                  <p:cNvCxnSpPr/>
                  <p:nvPr/>
                </p:nvCxnSpPr>
                <p:spPr>
                  <a:xfrm>
                    <a:off x="4211960" y="5977725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29 Conector recto"/>
                  <p:cNvCxnSpPr/>
                  <p:nvPr/>
                </p:nvCxnSpPr>
                <p:spPr>
                  <a:xfrm>
                    <a:off x="4211960" y="5993993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33 Conector recto"/>
                  <p:cNvCxnSpPr/>
                  <p:nvPr/>
                </p:nvCxnSpPr>
                <p:spPr>
                  <a:xfrm>
                    <a:off x="4212067" y="3933056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35 Conector recto"/>
                  <p:cNvCxnSpPr/>
                  <p:nvPr/>
                </p:nvCxnSpPr>
                <p:spPr>
                  <a:xfrm>
                    <a:off x="4211960" y="3644925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4211960" y="3717032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42 Conector recto"/>
                  <p:cNvCxnSpPr/>
                  <p:nvPr/>
                </p:nvCxnSpPr>
                <p:spPr>
                  <a:xfrm>
                    <a:off x="4212067" y="3616970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44 Conector recto"/>
                  <p:cNvCxnSpPr/>
                  <p:nvPr/>
                </p:nvCxnSpPr>
                <p:spPr>
                  <a:xfrm>
                    <a:off x="4212067" y="3601070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45 Conector recto"/>
                  <p:cNvCxnSpPr/>
                  <p:nvPr/>
                </p:nvCxnSpPr>
                <p:spPr>
                  <a:xfrm>
                    <a:off x="4212067" y="3596259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46 Conector recto"/>
                  <p:cNvCxnSpPr/>
                  <p:nvPr/>
                </p:nvCxnSpPr>
                <p:spPr>
                  <a:xfrm>
                    <a:off x="4212067" y="3789040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55 Conector recto"/>
                  <p:cNvCxnSpPr/>
                  <p:nvPr/>
                </p:nvCxnSpPr>
                <p:spPr>
                  <a:xfrm>
                    <a:off x="4211960" y="6035223"/>
                    <a:ext cx="2088232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39" name="38 Conector recto"/>
            <p:cNvCxnSpPr/>
            <p:nvPr/>
          </p:nvCxnSpPr>
          <p:spPr>
            <a:xfrm>
              <a:off x="4211960" y="3649355"/>
              <a:ext cx="2088232" cy="0"/>
            </a:xfrm>
            <a:prstGeom prst="line">
              <a:avLst/>
            </a:prstGeom>
            <a:ln w="19050">
              <a:solidFill>
                <a:schemeClr val="bg1">
                  <a:lumMod val="95000"/>
                  <a:lumOff val="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5" name="74 Grupo"/>
          <p:cNvGrpSpPr/>
          <p:nvPr/>
        </p:nvGrpSpPr>
        <p:grpSpPr>
          <a:xfrm>
            <a:off x="2650212" y="4386272"/>
            <a:ext cx="3939377" cy="468052"/>
            <a:chOff x="3275856" y="4328551"/>
            <a:chExt cx="3939377" cy="468052"/>
          </a:xfrm>
        </p:grpSpPr>
        <p:sp>
          <p:nvSpPr>
            <p:cNvPr id="11" name="10 Rectángulo"/>
            <p:cNvSpPr/>
            <p:nvPr/>
          </p:nvSpPr>
          <p:spPr>
            <a:xfrm>
              <a:off x="3275856" y="4328551"/>
              <a:ext cx="648072" cy="468052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6567161" y="4328551"/>
              <a:ext cx="648072" cy="468052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73" name="72 Grupo"/>
          <p:cNvGrpSpPr/>
          <p:nvPr/>
        </p:nvGrpSpPr>
        <p:grpSpPr>
          <a:xfrm>
            <a:off x="3431983" y="3377200"/>
            <a:ext cx="2352469" cy="2952328"/>
            <a:chOff x="4081208" y="3356992"/>
            <a:chExt cx="2352469" cy="2952328"/>
          </a:xfrm>
        </p:grpSpPr>
        <p:sp>
          <p:nvSpPr>
            <p:cNvPr id="58" name="57 Rectángulo redondeado"/>
            <p:cNvSpPr/>
            <p:nvPr/>
          </p:nvSpPr>
          <p:spPr>
            <a:xfrm>
              <a:off x="4081208" y="3356992"/>
              <a:ext cx="2352469" cy="2952328"/>
            </a:xfrm>
            <a:prstGeom prst="roundRect">
              <a:avLst/>
            </a:prstGeom>
            <a:solidFill>
              <a:srgbClr val="FF0000"/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72" name="71 Grupo"/>
            <p:cNvGrpSpPr/>
            <p:nvPr/>
          </p:nvGrpSpPr>
          <p:grpSpPr>
            <a:xfrm>
              <a:off x="4703797" y="3356992"/>
              <a:ext cx="1092339" cy="2943925"/>
              <a:chOff x="4703797" y="3356992"/>
              <a:chExt cx="1092339" cy="2943925"/>
            </a:xfrm>
          </p:grpSpPr>
          <p:sp>
            <p:nvSpPr>
              <p:cNvPr id="59" name="58 Rectángulo redondeado"/>
              <p:cNvSpPr/>
              <p:nvPr/>
            </p:nvSpPr>
            <p:spPr>
              <a:xfrm>
                <a:off x="4703797" y="4436563"/>
                <a:ext cx="288032" cy="72008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1" name="60 Rectángulo redondeado"/>
              <p:cNvSpPr/>
              <p:nvPr/>
            </p:nvSpPr>
            <p:spPr>
              <a:xfrm>
                <a:off x="5508104" y="4437112"/>
                <a:ext cx="288032" cy="72008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2" name="61 Rectángulo redondeado"/>
              <p:cNvSpPr/>
              <p:nvPr/>
            </p:nvSpPr>
            <p:spPr>
              <a:xfrm>
                <a:off x="4712050" y="3594868"/>
                <a:ext cx="271526" cy="43259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4" name="63 Rectángulo redondeado"/>
              <p:cNvSpPr/>
              <p:nvPr/>
            </p:nvSpPr>
            <p:spPr>
              <a:xfrm>
                <a:off x="5508104" y="3596977"/>
                <a:ext cx="271526" cy="43259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5" name="64 Rectángulo redondeado"/>
              <p:cNvSpPr/>
              <p:nvPr/>
            </p:nvSpPr>
            <p:spPr>
              <a:xfrm>
                <a:off x="4712050" y="5579321"/>
                <a:ext cx="271526" cy="43259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7" name="66 Rectángulo redondeado"/>
              <p:cNvSpPr/>
              <p:nvPr/>
            </p:nvSpPr>
            <p:spPr>
              <a:xfrm>
                <a:off x="5522264" y="5579321"/>
                <a:ext cx="271526" cy="43259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8" name="67 Rectángulo redondeado"/>
              <p:cNvSpPr/>
              <p:nvPr/>
            </p:nvSpPr>
            <p:spPr>
              <a:xfrm>
                <a:off x="4703797" y="6230170"/>
                <a:ext cx="271526" cy="7074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9" name="68 Rectángulo redondeado"/>
              <p:cNvSpPr/>
              <p:nvPr/>
            </p:nvSpPr>
            <p:spPr>
              <a:xfrm>
                <a:off x="5524610" y="6230169"/>
                <a:ext cx="271526" cy="7074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0" name="69 Rectángulo redondeado"/>
              <p:cNvSpPr/>
              <p:nvPr/>
            </p:nvSpPr>
            <p:spPr>
              <a:xfrm>
                <a:off x="4703797" y="3356992"/>
                <a:ext cx="271526" cy="7074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1" name="70 Rectángulo redondeado"/>
              <p:cNvSpPr/>
              <p:nvPr/>
            </p:nvSpPr>
            <p:spPr>
              <a:xfrm>
                <a:off x="5508104" y="3356992"/>
                <a:ext cx="271526" cy="7074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grpSp>
        <p:nvGrpSpPr>
          <p:cNvPr id="76" name="75 Grupo"/>
          <p:cNvGrpSpPr/>
          <p:nvPr/>
        </p:nvGrpSpPr>
        <p:grpSpPr>
          <a:xfrm>
            <a:off x="2650212" y="4854324"/>
            <a:ext cx="3939378" cy="1800200"/>
            <a:chOff x="3275856" y="4797152"/>
            <a:chExt cx="3939378" cy="1800200"/>
          </a:xfrm>
        </p:grpSpPr>
        <p:sp>
          <p:nvSpPr>
            <p:cNvPr id="10" name="9 Rectángulo"/>
            <p:cNvSpPr/>
            <p:nvPr/>
          </p:nvSpPr>
          <p:spPr>
            <a:xfrm>
              <a:off x="6567162" y="4797152"/>
              <a:ext cx="648072" cy="1800200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3275856" y="4797152"/>
              <a:ext cx="648072" cy="1800200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60" name="59 Rectángulo"/>
          <p:cNvSpPr/>
          <p:nvPr/>
        </p:nvSpPr>
        <p:spPr>
          <a:xfrm>
            <a:off x="149634" y="908720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17" name="16 Grupo"/>
          <p:cNvGrpSpPr/>
          <p:nvPr/>
        </p:nvGrpSpPr>
        <p:grpSpPr>
          <a:xfrm>
            <a:off x="1139170" y="2695082"/>
            <a:ext cx="6366612" cy="3981846"/>
            <a:chOff x="1139170" y="2695082"/>
            <a:chExt cx="6366612" cy="3981846"/>
          </a:xfrm>
        </p:grpSpPr>
        <p:pic>
          <p:nvPicPr>
            <p:cNvPr id="135" name="134 Imagen" descr="d:\users\B334547\Desktop\proyecto iberdrola\imagenes visita 1\IMG_3525.JPG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0862" y="4386272"/>
              <a:ext cx="2994920" cy="2290656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</p:pic>
        <p:pic>
          <p:nvPicPr>
            <p:cNvPr id="136" name="135 Imagen" descr="d:\users\B334547\Desktop\proyecto iberdrola\imagenes visita 1\IMG_3533.JPG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69" b="8825"/>
            <a:stretch/>
          </p:blipFill>
          <p:spPr bwMode="auto">
            <a:xfrm>
              <a:off x="1139170" y="2847573"/>
              <a:ext cx="3391938" cy="3829355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5" name="14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1108" y="2695082"/>
              <a:ext cx="2453318" cy="1839988"/>
            </a:xfrm>
            <a:prstGeom prst="rect">
              <a:avLst/>
            </a:prstGeom>
            <a:ln>
              <a:solidFill>
                <a:srgbClr val="FFFF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761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81481E-6 L 0.31093 0.0018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8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51526E-7 C -0.06528 -0.00116 -0.13091 0.00023 -0.19566 -0.00856 C -0.20695 -0.01226 -0.21285 -0.02313 -0.22344 -0.02752 C -0.22691 -0.0303 -0.23125 -0.03215 -0.23368 -0.03585 C -0.23785 -0.04232 -0.24115 -0.04672 -0.24688 -0.05134 C -0.25087 -0.06429 -0.24532 -0.04926 -0.25278 -0.0599 C -0.25591 -0.06452 -0.25677 -0.07424 -0.26025 -0.08025 C -0.2625 -0.08858 -0.26424 -0.09644 -0.26754 -0.1043 C -0.27118 -0.13321 -0.26719 -0.10592 -0.27049 -0.12142 C -0.27153 -0.12627 -0.27344 -0.13668 -0.27344 -0.13645 C -0.27309 -0.15587 -0.2757 -0.19843 -0.2691 -0.22387 C -0.26632 -0.30296 -0.27049 -0.38159 -0.27049 -0.46115 " pathEditMode="relative" rAng="0" ptsTypes="fffffffffffA">
                                      <p:cBhvr>
                                        <p:cTn id="36" dur="3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85" y="-230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334977" y="-99392"/>
            <a:ext cx="9684568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SISTEMAS DE CONTROL Y</a:t>
            </a:r>
            <a:r>
              <a:rPr lang="es-ES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s-E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OBRA CIVIL</a:t>
            </a:r>
            <a:endParaRPr lang="it-IT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949994"/>
            <a:ext cx="7467600" cy="4525963"/>
          </a:xfrm>
        </p:spPr>
        <p:txBody>
          <a:bodyPr/>
          <a:lstStyle/>
          <a:p>
            <a:pPr>
              <a:buClr>
                <a:srgbClr val="FFFF00"/>
              </a:buClr>
            </a:pPr>
            <a:r>
              <a:rPr lang="es-ES" dirty="0" smtClean="0"/>
              <a:t>ARMARIOS DE CONTROL.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REGULACIÓN DEL SUELO.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DISEÑO Y COLOCACIÓN DE TAPAS.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HORMIGONADO.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ADECUACIÓN DE LA ZONA.</a:t>
            </a:r>
            <a:endParaRPr lang="it-IT" dirty="0"/>
          </a:p>
        </p:txBody>
      </p:sp>
      <p:grpSp>
        <p:nvGrpSpPr>
          <p:cNvPr id="4" name="294 Grupo"/>
          <p:cNvGrpSpPr/>
          <p:nvPr/>
        </p:nvGrpSpPr>
        <p:grpSpPr>
          <a:xfrm>
            <a:off x="395536" y="3933056"/>
            <a:ext cx="4683760" cy="2173605"/>
            <a:chOff x="0" y="0"/>
            <a:chExt cx="4684143" cy="2173857"/>
          </a:xfrm>
        </p:grpSpPr>
        <p:pic>
          <p:nvPicPr>
            <p:cNvPr id="5" name="4 Imagen" descr="d:\users\B334547\Desktop\proyecto iberdrola\imagenes visita 1\IMG_3581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9630" y="0"/>
              <a:ext cx="1604513" cy="2139351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</p:pic>
        <p:pic>
          <p:nvPicPr>
            <p:cNvPr id="6" name="5 Imagen" descr="d:\users\B334547\Desktop\proyecto iberdrola\imagenes visita 1\IMG_3578.JPG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2370" y="0"/>
              <a:ext cx="1621766" cy="2165230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</p:pic>
        <p:pic>
          <p:nvPicPr>
            <p:cNvPr id="7" name="6 Imagen" descr="d:\users\B334547\Desktop\proyecto iberdrola\imagenes visita 1\IMG_3577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30392" cy="2173857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</p:pic>
      </p:grpSp>
      <p:pic>
        <p:nvPicPr>
          <p:cNvPr id="8" name="7 Imagen" descr="d:\users\B334547\Desktop\proyecto iberdrola\imagenes visita 1\IMG_3547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564904"/>
            <a:ext cx="2410460" cy="193294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9" name="8 Imagen" descr="d:\users\B334547\Desktop\proyecto iberdrola\imagenes visita 1\IMG_3576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653136"/>
            <a:ext cx="2627630" cy="197104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10" name="9 Rectángulo"/>
          <p:cNvSpPr/>
          <p:nvPr/>
        </p:nvSpPr>
        <p:spPr>
          <a:xfrm>
            <a:off x="251520" y="765133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311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75" y="116632"/>
            <a:ext cx="7467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TRANSPORTE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268760"/>
            <a:ext cx="7467600" cy="4525963"/>
          </a:xfrm>
        </p:spPr>
        <p:txBody>
          <a:bodyPr/>
          <a:lstStyle/>
          <a:p>
            <a:pPr>
              <a:buClr>
                <a:srgbClr val="FFFF00"/>
              </a:buClr>
            </a:pPr>
            <a:r>
              <a:rPr lang="es-ES" dirty="0" smtClean="0"/>
              <a:t>CUNAS DE TRANSPORTE.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MEDIDAS Y PESOS.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RECUPERACIÓN DE PIEZAS.</a:t>
            </a:r>
            <a:endParaRPr lang="it-IT" dirty="0"/>
          </a:p>
        </p:txBody>
      </p:sp>
      <p:pic>
        <p:nvPicPr>
          <p:cNvPr id="4" name="0 Imagen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296917"/>
            <a:ext cx="5400040" cy="28797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5 Rectángulo"/>
          <p:cNvSpPr/>
          <p:nvPr/>
        </p:nvSpPr>
        <p:spPr>
          <a:xfrm>
            <a:off x="71220" y="980728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199" y="692696"/>
            <a:ext cx="2498725" cy="2109787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83271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4867"/>
            <a:ext cx="7467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RIESGOS LABORALES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7467600" cy="4525963"/>
          </a:xfrm>
        </p:spPr>
        <p:txBody>
          <a:bodyPr/>
          <a:lstStyle/>
          <a:p>
            <a:pPr>
              <a:buClr>
                <a:srgbClr val="FFFF00"/>
              </a:buClr>
            </a:pPr>
            <a:r>
              <a:rPr lang="es-ES" dirty="0" smtClean="0"/>
              <a:t>POSIBLES RIESGOS LABORALES.</a:t>
            </a:r>
          </a:p>
          <a:p>
            <a:pPr>
              <a:buClr>
                <a:srgbClr val="FFFF00"/>
              </a:buClr>
            </a:pPr>
            <a:r>
              <a:rPr lang="es-ES" dirty="0" smtClean="0"/>
              <a:t>MEDIDAS PREVENTIVAS.</a:t>
            </a:r>
            <a:endParaRPr lang="it-IT" dirty="0"/>
          </a:p>
        </p:txBody>
      </p:sp>
      <p:sp>
        <p:nvSpPr>
          <p:cNvPr id="4" name="3 Rectángulo"/>
          <p:cNvSpPr/>
          <p:nvPr/>
        </p:nvSpPr>
        <p:spPr>
          <a:xfrm>
            <a:off x="179512" y="908720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-108520" y="3346691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RIESGOS GENERALES</a:t>
            </a:r>
            <a:endParaRPr lang="es-ES" sz="28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-118513" y="3849309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RIESGOS EN LA ZONA DE TRABAJO</a:t>
            </a:r>
            <a:endParaRPr lang="es-ES" sz="2800" b="1" dirty="0"/>
          </a:p>
        </p:txBody>
      </p:sp>
      <p:grpSp>
        <p:nvGrpSpPr>
          <p:cNvPr id="5" name="4 Grupo"/>
          <p:cNvGrpSpPr/>
          <p:nvPr/>
        </p:nvGrpSpPr>
        <p:grpSpPr>
          <a:xfrm>
            <a:off x="-105348" y="43012"/>
            <a:ext cx="9249349" cy="6618779"/>
            <a:chOff x="-339321" y="249664"/>
            <a:chExt cx="9249349" cy="6618779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9321" y="249664"/>
              <a:ext cx="5684837" cy="5703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0036" y="2555532"/>
              <a:ext cx="4499992" cy="43129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97980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2789" y="116632"/>
            <a:ext cx="7467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CÁLCULOS.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273683"/>
              </p:ext>
            </p:extLst>
          </p:nvPr>
        </p:nvGraphicFramePr>
        <p:xfrm>
          <a:off x="-324544" y="1628800"/>
          <a:ext cx="746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869160"/>
            <a:ext cx="10739573" cy="1013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924796"/>
            <a:ext cx="9446417" cy="944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470" y="2636912"/>
            <a:ext cx="9055107" cy="1166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51520" y="1052736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7" y="1362871"/>
            <a:ext cx="889018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469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12850" y="0"/>
            <a:ext cx="7467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PRESUPUESTO.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48" y="1157165"/>
            <a:ext cx="8116099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563888" y="4725144"/>
            <a:ext cx="27302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38839 €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12850" y="908720"/>
            <a:ext cx="8352928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111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fin</a:t>
            </a:r>
            <a:endParaRPr lang="it-IT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125"/>
                    </a14:imgEffect>
                    <a14:imgEffect>
                      <a14:saturation sat="14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-297124" y="404664"/>
            <a:ext cx="98650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GRACIAS POR SU ATENCIÓN</a:t>
            </a:r>
            <a:endParaRPr lang="es-E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651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1302</TotalTime>
  <Words>272</Words>
  <Application>Microsoft Office PowerPoint</Application>
  <PresentationFormat>Presentación en pantalla (4:3)</PresentationFormat>
  <Paragraphs>104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Técnico</vt:lpstr>
      <vt:lpstr> PROYECTO DE DESMANTELAMIENTO DE UN GRUPO GENERADOR DE LA CENTRAL HIDROELÉCTRICA LOS VILLANUEVAS. EN EL RIO MIJARES, TM OLBA (TERUEL)</vt:lpstr>
      <vt:lpstr>INTRODUCCIÓN</vt:lpstr>
      <vt:lpstr>Presentación de PowerPoint</vt:lpstr>
      <vt:lpstr>Presentación de PowerPoint</vt:lpstr>
      <vt:lpstr>CONTEXTO</vt:lpstr>
      <vt:lpstr>ORDEN DE DESMANTELAMIENTO</vt:lpstr>
      <vt:lpstr>ELEMENTOS PERIFÉRICOS</vt:lpstr>
      <vt:lpstr>PARTE TURBINA</vt:lpstr>
      <vt:lpstr>PARTE ALTERNADOR.</vt:lpstr>
      <vt:lpstr>SISTEMAS DE CONTROL Y OBRA CIVIL</vt:lpstr>
      <vt:lpstr>TRANSPORTE</vt:lpstr>
      <vt:lpstr>RIESGOS LABORALES</vt:lpstr>
      <vt:lpstr>CÁLCULOS.</vt:lpstr>
      <vt:lpstr>PRESUPUESTO.</vt:lpstr>
      <vt:lpstr>fin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DE DESMANTELAMIENTO DEL GRUPO 1 DE LA CENTRAL DE LOS VILLANUEVAS</dc:title>
  <dc:creator>Usuario</dc:creator>
  <cp:lastModifiedBy>Frances Monllor, Jesus</cp:lastModifiedBy>
  <cp:revision>82</cp:revision>
  <dcterms:created xsi:type="dcterms:W3CDTF">2018-05-31T16:49:59Z</dcterms:created>
  <dcterms:modified xsi:type="dcterms:W3CDTF">2018-06-18T11:12:51Z</dcterms:modified>
</cp:coreProperties>
</file>