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79" r:id="rId6"/>
    <p:sldId id="260" r:id="rId7"/>
    <p:sldId id="266" r:id="rId8"/>
    <p:sldId id="271" r:id="rId9"/>
    <p:sldId id="280" r:id="rId10"/>
    <p:sldId id="281" r:id="rId11"/>
    <p:sldId id="282" r:id="rId12"/>
    <p:sldId id="283" r:id="rId13"/>
    <p:sldId id="277" r:id="rId14"/>
    <p:sldId id="26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is Planelles Martínez" initials="LPM" lastIdx="1" clrIdx="0">
    <p:extLst>
      <p:ext uri="{19B8F6BF-5375-455C-9EA6-DF929625EA0E}">
        <p15:presenceInfo xmlns:p15="http://schemas.microsoft.com/office/powerpoint/2012/main" userId="5db387652073b23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ahuquillo\sintratamiento_Gr&#225;ficas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ahuquillo\precalent_Gr&#225;ficas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ahuquillo\precalent2_Gr&#225;fica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Tension-</a:t>
            </a:r>
            <a:r>
              <a:rPr lang="en-US" baseline="0"/>
              <a:t> Deformación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987858337785641"/>
          <c:y val="0.15429044640773767"/>
          <c:w val="0.63367740183756227"/>
          <c:h val="0.69263277011930746"/>
        </c:manualLayout>
      </c:layout>
      <c:scatterChart>
        <c:scatterStyle val="lineMarker"/>
        <c:varyColors val="0"/>
        <c:ser>
          <c:idx val="0"/>
          <c:order val="0"/>
          <c:tx>
            <c:strRef>
              <c:f>'Hoja de resultados'!$C$1</c:f>
              <c:strCache>
                <c:ptCount val="1"/>
                <c:pt idx="0">
                  <c:v>Carrera(mm)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'Hoja de resultados'!$B$2:$B$153</c:f>
              <c:numCache>
                <c:formatCode>General</c:formatCode>
                <c:ptCount val="152"/>
                <c:pt idx="0">
                  <c:v>1.67E-2</c:v>
                </c:pt>
                <c:pt idx="1">
                  <c:v>1.67E-2</c:v>
                </c:pt>
                <c:pt idx="2">
                  <c:v>3.1199999999999999E-2</c:v>
                </c:pt>
                <c:pt idx="3">
                  <c:v>3.7900000000000003E-2</c:v>
                </c:pt>
                <c:pt idx="4">
                  <c:v>4.7899999999999998E-2</c:v>
                </c:pt>
                <c:pt idx="5">
                  <c:v>5.6800000000000003E-2</c:v>
                </c:pt>
                <c:pt idx="6">
                  <c:v>6.9099999999999995E-2</c:v>
                </c:pt>
                <c:pt idx="7">
                  <c:v>8.2500000000000004E-2</c:v>
                </c:pt>
                <c:pt idx="8">
                  <c:v>9.3600000000000003E-2</c:v>
                </c:pt>
                <c:pt idx="9">
                  <c:v>0.12590000000000001</c:v>
                </c:pt>
                <c:pt idx="10">
                  <c:v>0.1794</c:v>
                </c:pt>
                <c:pt idx="11">
                  <c:v>0.2084</c:v>
                </c:pt>
                <c:pt idx="12">
                  <c:v>0.24959999999999999</c:v>
                </c:pt>
                <c:pt idx="13">
                  <c:v>0.28970000000000001</c:v>
                </c:pt>
                <c:pt idx="14">
                  <c:v>0.3075</c:v>
                </c:pt>
                <c:pt idx="15">
                  <c:v>0.33989999999999998</c:v>
                </c:pt>
                <c:pt idx="16">
                  <c:v>0.3911</c:v>
                </c:pt>
                <c:pt idx="17">
                  <c:v>0.4602</c:v>
                </c:pt>
                <c:pt idx="18">
                  <c:v>0.55159999999999998</c:v>
                </c:pt>
                <c:pt idx="19">
                  <c:v>0.6552</c:v>
                </c:pt>
                <c:pt idx="20">
                  <c:v>0.75990000000000002</c:v>
                </c:pt>
                <c:pt idx="21">
                  <c:v>0.86580000000000001</c:v>
                </c:pt>
                <c:pt idx="22">
                  <c:v>0.97389999999999999</c:v>
                </c:pt>
                <c:pt idx="23">
                  <c:v>1.0864</c:v>
                </c:pt>
                <c:pt idx="24">
                  <c:v>1.2000999999999999</c:v>
                </c:pt>
                <c:pt idx="25">
                  <c:v>1.3126</c:v>
                </c:pt>
                <c:pt idx="26">
                  <c:v>1.4252</c:v>
                </c:pt>
                <c:pt idx="27">
                  <c:v>1.5333000000000001</c:v>
                </c:pt>
                <c:pt idx="28">
                  <c:v>1.6425000000000001</c:v>
                </c:pt>
                <c:pt idx="29">
                  <c:v>1.7483</c:v>
                </c:pt>
                <c:pt idx="30">
                  <c:v>1.8552999999999999</c:v>
                </c:pt>
                <c:pt idx="31">
                  <c:v>1.9567000000000001</c:v>
                </c:pt>
                <c:pt idx="32">
                  <c:v>2.0592000000000001</c:v>
                </c:pt>
                <c:pt idx="33">
                  <c:v>2.1595</c:v>
                </c:pt>
                <c:pt idx="34">
                  <c:v>2.2574999999999998</c:v>
                </c:pt>
                <c:pt idx="35">
                  <c:v>2.3489</c:v>
                </c:pt>
                <c:pt idx="36">
                  <c:v>2.4413999999999998</c:v>
                </c:pt>
                <c:pt idx="37">
                  <c:v>2.5283000000000002</c:v>
                </c:pt>
                <c:pt idx="38">
                  <c:v>2.6097000000000001</c:v>
                </c:pt>
                <c:pt idx="39">
                  <c:v>2.6877</c:v>
                </c:pt>
                <c:pt idx="40">
                  <c:v>2.7589999999999999</c:v>
                </c:pt>
                <c:pt idx="41">
                  <c:v>2.8247</c:v>
                </c:pt>
                <c:pt idx="42">
                  <c:v>2.8871000000000002</c:v>
                </c:pt>
                <c:pt idx="43">
                  <c:v>2.9506000000000001</c:v>
                </c:pt>
                <c:pt idx="44">
                  <c:v>3.0108000000000001</c:v>
                </c:pt>
                <c:pt idx="45">
                  <c:v>3.0665</c:v>
                </c:pt>
                <c:pt idx="46">
                  <c:v>3.1233</c:v>
                </c:pt>
                <c:pt idx="47">
                  <c:v>3.1745999999999999</c:v>
                </c:pt>
                <c:pt idx="48">
                  <c:v>3.2269999999999999</c:v>
                </c:pt>
                <c:pt idx="49">
                  <c:v>3.2770999999999999</c:v>
                </c:pt>
                <c:pt idx="50">
                  <c:v>3.3206000000000002</c:v>
                </c:pt>
                <c:pt idx="51">
                  <c:v>3.3628999999999998</c:v>
                </c:pt>
                <c:pt idx="52">
                  <c:v>3.4041000000000001</c:v>
                </c:pt>
                <c:pt idx="53">
                  <c:v>3.4398</c:v>
                </c:pt>
                <c:pt idx="54">
                  <c:v>3.4821</c:v>
                </c:pt>
                <c:pt idx="55">
                  <c:v>3.5177999999999998</c:v>
                </c:pt>
                <c:pt idx="56">
                  <c:v>3.5546000000000002</c:v>
                </c:pt>
                <c:pt idx="57">
                  <c:v>3.5901999999999998</c:v>
                </c:pt>
                <c:pt idx="58">
                  <c:v>3.6248</c:v>
                </c:pt>
                <c:pt idx="59">
                  <c:v>3.6604000000000001</c:v>
                </c:pt>
                <c:pt idx="60">
                  <c:v>3.6993999999999998</c:v>
                </c:pt>
                <c:pt idx="61">
                  <c:v>3.7362000000000002</c:v>
                </c:pt>
                <c:pt idx="62">
                  <c:v>3.7740999999999998</c:v>
                </c:pt>
                <c:pt idx="63">
                  <c:v>3.8075000000000001</c:v>
                </c:pt>
                <c:pt idx="64">
                  <c:v>3.8431999999999999</c:v>
                </c:pt>
                <c:pt idx="65">
                  <c:v>3.8799000000000001</c:v>
                </c:pt>
                <c:pt idx="66">
                  <c:v>3.9178000000000002</c:v>
                </c:pt>
                <c:pt idx="67">
                  <c:v>3.9557000000000002</c:v>
                </c:pt>
                <c:pt idx="68">
                  <c:v>3.9925000000000002</c:v>
                </c:pt>
                <c:pt idx="69">
                  <c:v>4.0270000000000001</c:v>
                </c:pt>
                <c:pt idx="70">
                  <c:v>4.0616000000000003</c:v>
                </c:pt>
                <c:pt idx="71">
                  <c:v>4.0960999999999999</c:v>
                </c:pt>
                <c:pt idx="72">
                  <c:v>4.1273</c:v>
                </c:pt>
                <c:pt idx="73">
                  <c:v>4.1596000000000002</c:v>
                </c:pt>
                <c:pt idx="74">
                  <c:v>4.1886000000000001</c:v>
                </c:pt>
                <c:pt idx="75">
                  <c:v>4.2176</c:v>
                </c:pt>
                <c:pt idx="76">
                  <c:v>4.2465000000000002</c:v>
                </c:pt>
                <c:pt idx="77">
                  <c:v>4.2732999999999999</c:v>
                </c:pt>
                <c:pt idx="78">
                  <c:v>4.2988999999999997</c:v>
                </c:pt>
                <c:pt idx="79">
                  <c:v>4.3278999999999996</c:v>
                </c:pt>
                <c:pt idx="80">
                  <c:v>4.3569000000000004</c:v>
                </c:pt>
                <c:pt idx="81">
                  <c:v>4.3868999999999998</c:v>
                </c:pt>
                <c:pt idx="82">
                  <c:v>4.4169999999999998</c:v>
                </c:pt>
                <c:pt idx="83">
                  <c:v>4.4448999999999996</c:v>
                </c:pt>
                <c:pt idx="84">
                  <c:v>4.4760999999999997</c:v>
                </c:pt>
                <c:pt idx="85">
                  <c:v>4.5050999999999997</c:v>
                </c:pt>
                <c:pt idx="86">
                  <c:v>4.5339999999999998</c:v>
                </c:pt>
                <c:pt idx="87">
                  <c:v>4.5608000000000004</c:v>
                </c:pt>
                <c:pt idx="88">
                  <c:v>4.5930999999999997</c:v>
                </c:pt>
                <c:pt idx="89">
                  <c:v>4.6231999999999998</c:v>
                </c:pt>
                <c:pt idx="90">
                  <c:v>4.6520999999999999</c:v>
                </c:pt>
                <c:pt idx="91">
                  <c:v>4.6810999999999998</c:v>
                </c:pt>
                <c:pt idx="92">
                  <c:v>4.7111999999999998</c:v>
                </c:pt>
                <c:pt idx="93">
                  <c:v>4.7435</c:v>
                </c:pt>
                <c:pt idx="94">
                  <c:v>4.7702999999999998</c:v>
                </c:pt>
                <c:pt idx="95">
                  <c:v>4.7980999999999998</c:v>
                </c:pt>
                <c:pt idx="96">
                  <c:v>4.8259999999999996</c:v>
                </c:pt>
                <c:pt idx="97">
                  <c:v>4.8537999999999997</c:v>
                </c:pt>
                <c:pt idx="98">
                  <c:v>4.8817000000000004</c:v>
                </c:pt>
                <c:pt idx="99">
                  <c:v>4.9084000000000003</c:v>
                </c:pt>
                <c:pt idx="100">
                  <c:v>4.9352</c:v>
                </c:pt>
                <c:pt idx="101">
                  <c:v>4.9574999999999996</c:v>
                </c:pt>
                <c:pt idx="102">
                  <c:v>4.9842000000000004</c:v>
                </c:pt>
                <c:pt idx="103">
                  <c:v>5.0053999999999998</c:v>
                </c:pt>
                <c:pt idx="104">
                  <c:v>5.0288000000000004</c:v>
                </c:pt>
                <c:pt idx="105">
                  <c:v>5.0544000000000002</c:v>
                </c:pt>
                <c:pt idx="106">
                  <c:v>5.0811000000000002</c:v>
                </c:pt>
                <c:pt idx="107">
                  <c:v>5.1101000000000001</c:v>
                </c:pt>
                <c:pt idx="108">
                  <c:v>5.1391</c:v>
                </c:pt>
                <c:pt idx="109">
                  <c:v>5.1692</c:v>
                </c:pt>
                <c:pt idx="110">
                  <c:v>5.1993</c:v>
                </c:pt>
                <c:pt idx="111">
                  <c:v>5.2282000000000002</c:v>
                </c:pt>
                <c:pt idx="112">
                  <c:v>5.2561</c:v>
                </c:pt>
                <c:pt idx="113">
                  <c:v>5.2816999999999998</c:v>
                </c:pt>
                <c:pt idx="114">
                  <c:v>5.3106999999999998</c:v>
                </c:pt>
                <c:pt idx="115">
                  <c:v>5.3396999999999997</c:v>
                </c:pt>
                <c:pt idx="116">
                  <c:v>5.3708999999999998</c:v>
                </c:pt>
                <c:pt idx="117">
                  <c:v>5.4043000000000001</c:v>
                </c:pt>
                <c:pt idx="118">
                  <c:v>5.4344000000000001</c:v>
                </c:pt>
                <c:pt idx="119">
                  <c:v>5.4656000000000002</c:v>
                </c:pt>
                <c:pt idx="120">
                  <c:v>5.4968000000000004</c:v>
                </c:pt>
                <c:pt idx="121">
                  <c:v>5.5290999999999997</c:v>
                </c:pt>
                <c:pt idx="122">
                  <c:v>5.5591999999999997</c:v>
                </c:pt>
                <c:pt idx="123">
                  <c:v>5.5892999999999997</c:v>
                </c:pt>
                <c:pt idx="124">
                  <c:v>5.6193</c:v>
                </c:pt>
                <c:pt idx="125">
                  <c:v>5.6482999999999999</c:v>
                </c:pt>
                <c:pt idx="126">
                  <c:v>5.6783999999999999</c:v>
                </c:pt>
                <c:pt idx="127">
                  <c:v>5.7073999999999998</c:v>
                </c:pt>
                <c:pt idx="128">
                  <c:v>5.7385999999999999</c:v>
                </c:pt>
                <c:pt idx="129">
                  <c:v>5.7686999999999999</c:v>
                </c:pt>
                <c:pt idx="130">
                  <c:v>5.7987000000000002</c:v>
                </c:pt>
                <c:pt idx="131">
                  <c:v>5.8299000000000003</c:v>
                </c:pt>
                <c:pt idx="132">
                  <c:v>5.8611000000000004</c:v>
                </c:pt>
                <c:pt idx="133">
                  <c:v>5.8935000000000004</c:v>
                </c:pt>
                <c:pt idx="134">
                  <c:v>5.9257999999999997</c:v>
                </c:pt>
                <c:pt idx="135">
                  <c:v>5.9581</c:v>
                </c:pt>
                <c:pt idx="136">
                  <c:v>5.9882</c:v>
                </c:pt>
                <c:pt idx="137">
                  <c:v>6.0216000000000003</c:v>
                </c:pt>
                <c:pt idx="138">
                  <c:v>6.0528000000000004</c:v>
                </c:pt>
                <c:pt idx="139">
                  <c:v>6.0884999999999998</c:v>
                </c:pt>
                <c:pt idx="140">
                  <c:v>6.1196999999999999</c:v>
                </c:pt>
                <c:pt idx="141">
                  <c:v>6.3314000000000004</c:v>
                </c:pt>
                <c:pt idx="142">
                  <c:v>6.4718</c:v>
                </c:pt>
                <c:pt idx="143">
                  <c:v>6.6534000000000004</c:v>
                </c:pt>
                <c:pt idx="144">
                  <c:v>6.8428000000000004</c:v>
                </c:pt>
                <c:pt idx="145">
                  <c:v>7.0388999999999999</c:v>
                </c:pt>
                <c:pt idx="146">
                  <c:v>7.2428999999999997</c:v>
                </c:pt>
                <c:pt idx="147">
                  <c:v>7.4423000000000004</c:v>
                </c:pt>
                <c:pt idx="148">
                  <c:v>7.6406999999999998</c:v>
                </c:pt>
                <c:pt idx="149">
                  <c:v>7.8266999999999998</c:v>
                </c:pt>
                <c:pt idx="150">
                  <c:v>7.7755000000000001</c:v>
                </c:pt>
                <c:pt idx="151">
                  <c:v>4.4481999999999999</c:v>
                </c:pt>
              </c:numCache>
            </c:numRef>
          </c:xVal>
          <c:yVal>
            <c:numRef>
              <c:f>'Hoja de resultados'!$C$2:$C$153</c:f>
              <c:numCache>
                <c:formatCode>0.00E+00</c:formatCode>
                <c:ptCount val="152"/>
                <c:pt idx="0" formatCode="General">
                  <c:v>0</c:v>
                </c:pt>
                <c:pt idx="1">
                  <c:v>5.4166659999999999E-4</c:v>
                </c:pt>
                <c:pt idx="2">
                  <c:v>9.0416669999999998E-3</c:v>
                </c:pt>
                <c:pt idx="3">
                  <c:v>1.7444439999999999E-2</c:v>
                </c:pt>
                <c:pt idx="4">
                  <c:v>2.5819450000000001E-2</c:v>
                </c:pt>
                <c:pt idx="5">
                  <c:v>3.4152780000000001E-2</c:v>
                </c:pt>
                <c:pt idx="6">
                  <c:v>4.2472219999999998E-2</c:v>
                </c:pt>
                <c:pt idx="7">
                  <c:v>5.0833330000000003E-2</c:v>
                </c:pt>
                <c:pt idx="8">
                  <c:v>5.9166669999999998E-2</c:v>
                </c:pt>
                <c:pt idx="9">
                  <c:v>6.7513889999999993E-2</c:v>
                </c:pt>
                <c:pt idx="10">
                  <c:v>7.5833339999999999E-2</c:v>
                </c:pt>
                <c:pt idx="11">
                  <c:v>8.4166669999999999E-2</c:v>
                </c:pt>
                <c:pt idx="12" formatCode="General">
                  <c:v>9.2499999999999999E-2</c:v>
                </c:pt>
                <c:pt idx="13" formatCode="General">
                  <c:v>0.1008472</c:v>
                </c:pt>
                <c:pt idx="14" formatCode="General">
                  <c:v>0.1091806</c:v>
                </c:pt>
                <c:pt idx="15" formatCode="General">
                  <c:v>0.11749999999999999</c:v>
                </c:pt>
                <c:pt idx="16" formatCode="General">
                  <c:v>0.1258194</c:v>
                </c:pt>
                <c:pt idx="17" formatCode="General">
                  <c:v>0.1341667</c:v>
                </c:pt>
                <c:pt idx="18" formatCode="General">
                  <c:v>0.1424861</c:v>
                </c:pt>
                <c:pt idx="19" formatCode="General">
                  <c:v>0.1508333</c:v>
                </c:pt>
                <c:pt idx="20" formatCode="General">
                  <c:v>0.15916669999999999</c:v>
                </c:pt>
                <c:pt idx="21" formatCode="General">
                  <c:v>0.1674861</c:v>
                </c:pt>
                <c:pt idx="22" formatCode="General">
                  <c:v>0.17580560000000001</c:v>
                </c:pt>
                <c:pt idx="23" formatCode="General">
                  <c:v>0.1841111</c:v>
                </c:pt>
                <c:pt idx="24" formatCode="General">
                  <c:v>0.19247220000000001</c:v>
                </c:pt>
                <c:pt idx="25" formatCode="General">
                  <c:v>0.20083329999999999</c:v>
                </c:pt>
                <c:pt idx="26" formatCode="General">
                  <c:v>0.2091528</c:v>
                </c:pt>
                <c:pt idx="27" formatCode="General">
                  <c:v>0.2175</c:v>
                </c:pt>
                <c:pt idx="28" formatCode="General">
                  <c:v>0.2258194</c:v>
                </c:pt>
                <c:pt idx="29" formatCode="General">
                  <c:v>0.23415279999999999</c:v>
                </c:pt>
                <c:pt idx="30" formatCode="General">
                  <c:v>0.2425139</c:v>
                </c:pt>
                <c:pt idx="31" formatCode="General">
                  <c:v>0.25079170000000001</c:v>
                </c:pt>
                <c:pt idx="32" formatCode="General">
                  <c:v>0.25912499999999999</c:v>
                </c:pt>
                <c:pt idx="33" formatCode="General">
                  <c:v>0.26747219999999999</c:v>
                </c:pt>
                <c:pt idx="34" formatCode="General">
                  <c:v>0.2758333</c:v>
                </c:pt>
                <c:pt idx="35" formatCode="General">
                  <c:v>0.28415279999999998</c:v>
                </c:pt>
                <c:pt idx="36" formatCode="General">
                  <c:v>0.29249999999999998</c:v>
                </c:pt>
                <c:pt idx="37" formatCode="General">
                  <c:v>0.30083330000000003</c:v>
                </c:pt>
                <c:pt idx="38" formatCode="General">
                  <c:v>0.30916670000000002</c:v>
                </c:pt>
                <c:pt idx="39" formatCode="General">
                  <c:v>0.31751390000000002</c:v>
                </c:pt>
                <c:pt idx="40" formatCode="General">
                  <c:v>0.3258472</c:v>
                </c:pt>
                <c:pt idx="41" formatCode="General">
                  <c:v>0.33416669999999998</c:v>
                </c:pt>
                <c:pt idx="42" formatCode="General">
                  <c:v>0.34248610000000002</c:v>
                </c:pt>
                <c:pt idx="43" formatCode="General">
                  <c:v>0.3508194</c:v>
                </c:pt>
                <c:pt idx="44" formatCode="General">
                  <c:v>0.35916670000000001</c:v>
                </c:pt>
                <c:pt idx="45" formatCode="General">
                  <c:v>0.36749999999999999</c:v>
                </c:pt>
                <c:pt idx="46" formatCode="General">
                  <c:v>0.37581940000000003</c:v>
                </c:pt>
                <c:pt idx="47" formatCode="General">
                  <c:v>0.38415280000000002</c:v>
                </c:pt>
                <c:pt idx="48" formatCode="General">
                  <c:v>0.39245829999999998</c:v>
                </c:pt>
                <c:pt idx="49" formatCode="General">
                  <c:v>0.4008333</c:v>
                </c:pt>
                <c:pt idx="50" formatCode="General">
                  <c:v>0.40916669999999999</c:v>
                </c:pt>
                <c:pt idx="51" formatCode="General">
                  <c:v>0.41747220000000002</c:v>
                </c:pt>
                <c:pt idx="52" formatCode="General">
                  <c:v>0.42584719999999998</c:v>
                </c:pt>
                <c:pt idx="53" formatCode="General">
                  <c:v>0.43412499999999998</c:v>
                </c:pt>
                <c:pt idx="54" formatCode="General">
                  <c:v>0.44244440000000002</c:v>
                </c:pt>
                <c:pt idx="55" formatCode="General">
                  <c:v>0.45081939999999998</c:v>
                </c:pt>
                <c:pt idx="56" formatCode="General">
                  <c:v>0.45915280000000003</c:v>
                </c:pt>
                <c:pt idx="57" formatCode="General">
                  <c:v>0.46750000000000003</c:v>
                </c:pt>
                <c:pt idx="58" formatCode="General">
                  <c:v>0.4758056</c:v>
                </c:pt>
                <c:pt idx="59" formatCode="General">
                  <c:v>0.48413889999999998</c:v>
                </c:pt>
                <c:pt idx="60" formatCode="General">
                  <c:v>0.49247220000000003</c:v>
                </c:pt>
                <c:pt idx="61" formatCode="General">
                  <c:v>0.50081940000000003</c:v>
                </c:pt>
                <c:pt idx="62" formatCode="General">
                  <c:v>0.50915279999999996</c:v>
                </c:pt>
                <c:pt idx="63" formatCode="General">
                  <c:v>0.51747220000000005</c:v>
                </c:pt>
                <c:pt idx="64" formatCode="General">
                  <c:v>0.52581940000000005</c:v>
                </c:pt>
                <c:pt idx="65" formatCode="General">
                  <c:v>0.53416669999999999</c:v>
                </c:pt>
                <c:pt idx="66" formatCode="General">
                  <c:v>0.54249999999999998</c:v>
                </c:pt>
                <c:pt idx="67" formatCode="General">
                  <c:v>0.55083329999999997</c:v>
                </c:pt>
                <c:pt idx="68" formatCode="General">
                  <c:v>0.55913889999999999</c:v>
                </c:pt>
                <c:pt idx="69" formatCode="General">
                  <c:v>0.56751390000000002</c:v>
                </c:pt>
                <c:pt idx="70" formatCode="General">
                  <c:v>0.57581939999999998</c:v>
                </c:pt>
                <c:pt idx="71" formatCode="General">
                  <c:v>0.58413890000000002</c:v>
                </c:pt>
                <c:pt idx="72" formatCode="General">
                  <c:v>0.59250000000000003</c:v>
                </c:pt>
                <c:pt idx="73" formatCode="General">
                  <c:v>0.60081949999999995</c:v>
                </c:pt>
                <c:pt idx="74" formatCode="General">
                  <c:v>0.60913890000000004</c:v>
                </c:pt>
                <c:pt idx="75" formatCode="General">
                  <c:v>0.61748610000000004</c:v>
                </c:pt>
                <c:pt idx="76" formatCode="General">
                  <c:v>0.62581940000000003</c:v>
                </c:pt>
                <c:pt idx="77" formatCode="General">
                  <c:v>0.63415279999999996</c:v>
                </c:pt>
                <c:pt idx="78" formatCode="General">
                  <c:v>0.64245830000000004</c:v>
                </c:pt>
                <c:pt idx="79" formatCode="General">
                  <c:v>0.65083329999999995</c:v>
                </c:pt>
                <c:pt idx="80" formatCode="General">
                  <c:v>0.65915279999999998</c:v>
                </c:pt>
                <c:pt idx="81" formatCode="General">
                  <c:v>0.66749999999999998</c:v>
                </c:pt>
                <c:pt idx="82" formatCode="General">
                  <c:v>0.67581950000000002</c:v>
                </c:pt>
                <c:pt idx="83" formatCode="General">
                  <c:v>0.68413889999999999</c:v>
                </c:pt>
                <c:pt idx="84" formatCode="General">
                  <c:v>0.69248609999999999</c:v>
                </c:pt>
                <c:pt idx="85" formatCode="General">
                  <c:v>0.70080549999999997</c:v>
                </c:pt>
                <c:pt idx="86" formatCode="General">
                  <c:v>0.70916659999999998</c:v>
                </c:pt>
                <c:pt idx="87" formatCode="General">
                  <c:v>0.71748610000000002</c:v>
                </c:pt>
                <c:pt idx="88" formatCode="General">
                  <c:v>0.72580560000000005</c:v>
                </c:pt>
                <c:pt idx="89" formatCode="General">
                  <c:v>0.73416669999999995</c:v>
                </c:pt>
                <c:pt idx="90" formatCode="General">
                  <c:v>0.74250000000000005</c:v>
                </c:pt>
                <c:pt idx="91" formatCode="General">
                  <c:v>0.75083330000000004</c:v>
                </c:pt>
                <c:pt idx="92" formatCode="General">
                  <c:v>0.75918050000000004</c:v>
                </c:pt>
                <c:pt idx="93" formatCode="General">
                  <c:v>0.76743050000000002</c:v>
                </c:pt>
                <c:pt idx="94" formatCode="General">
                  <c:v>0.77583329999999995</c:v>
                </c:pt>
                <c:pt idx="95" formatCode="General">
                  <c:v>0.78416669999999999</c:v>
                </c:pt>
                <c:pt idx="96" formatCode="General">
                  <c:v>0.79248609999999997</c:v>
                </c:pt>
                <c:pt idx="97" formatCode="General">
                  <c:v>0.80083329999999997</c:v>
                </c:pt>
                <c:pt idx="98" formatCode="General">
                  <c:v>0.80913889999999999</c:v>
                </c:pt>
                <c:pt idx="99" formatCode="General">
                  <c:v>0.81748609999999999</c:v>
                </c:pt>
                <c:pt idx="100" formatCode="General">
                  <c:v>0.8258472</c:v>
                </c:pt>
                <c:pt idx="101" formatCode="General">
                  <c:v>0.83416659999999998</c:v>
                </c:pt>
                <c:pt idx="102" formatCode="General">
                  <c:v>0.84248610000000002</c:v>
                </c:pt>
                <c:pt idx="103" formatCode="General">
                  <c:v>0.85081949999999995</c:v>
                </c:pt>
                <c:pt idx="104" formatCode="General">
                  <c:v>0.85918059999999996</c:v>
                </c:pt>
                <c:pt idx="105" formatCode="General">
                  <c:v>0.86750000000000005</c:v>
                </c:pt>
                <c:pt idx="106" formatCode="General">
                  <c:v>0.87583330000000004</c:v>
                </c:pt>
                <c:pt idx="107" formatCode="General">
                  <c:v>0.88413889999999995</c:v>
                </c:pt>
                <c:pt idx="108" formatCode="General">
                  <c:v>0.89247220000000005</c:v>
                </c:pt>
                <c:pt idx="109" formatCode="General">
                  <c:v>0.90084719999999996</c:v>
                </c:pt>
                <c:pt idx="110" formatCode="General">
                  <c:v>0.90916669999999999</c:v>
                </c:pt>
                <c:pt idx="111" formatCode="General">
                  <c:v>0.91748609999999997</c:v>
                </c:pt>
                <c:pt idx="112" formatCode="General">
                  <c:v>0.92583329999999997</c:v>
                </c:pt>
                <c:pt idx="113" formatCode="General">
                  <c:v>0.93415280000000001</c:v>
                </c:pt>
                <c:pt idx="114" formatCode="General">
                  <c:v>0.94248609999999999</c:v>
                </c:pt>
                <c:pt idx="115" formatCode="General">
                  <c:v>0.95081939999999998</c:v>
                </c:pt>
                <c:pt idx="116" formatCode="General">
                  <c:v>0.95915280000000003</c:v>
                </c:pt>
                <c:pt idx="117" formatCode="General">
                  <c:v>0.96751390000000004</c:v>
                </c:pt>
                <c:pt idx="118" formatCode="General">
                  <c:v>0.97577780000000003</c:v>
                </c:pt>
                <c:pt idx="119" formatCode="General">
                  <c:v>0.98416669999999995</c:v>
                </c:pt>
                <c:pt idx="120" formatCode="General">
                  <c:v>0.99251389999999995</c:v>
                </c:pt>
                <c:pt idx="121" formatCode="General">
                  <c:v>1.0008189999999999</c:v>
                </c:pt>
                <c:pt idx="122" formatCode="General">
                  <c:v>1.0091810000000001</c:v>
                </c:pt>
                <c:pt idx="123" formatCode="General">
                  <c:v>1.0174859999999999</c:v>
                </c:pt>
                <c:pt idx="124" formatCode="General">
                  <c:v>1.025806</c:v>
                </c:pt>
                <c:pt idx="125" formatCode="General">
                  <c:v>1.0341670000000001</c:v>
                </c:pt>
                <c:pt idx="126" formatCode="General">
                  <c:v>1.0424720000000001</c:v>
                </c:pt>
                <c:pt idx="127" formatCode="General">
                  <c:v>1.0508329999999999</c:v>
                </c:pt>
                <c:pt idx="128" formatCode="General">
                  <c:v>1.059153</c:v>
                </c:pt>
                <c:pt idx="129" formatCode="General">
                  <c:v>1.0674999999999999</c:v>
                </c:pt>
                <c:pt idx="130" formatCode="General">
                  <c:v>1.0758190000000001</c:v>
                </c:pt>
                <c:pt idx="131" formatCode="General">
                  <c:v>1.0841670000000001</c:v>
                </c:pt>
                <c:pt idx="132" formatCode="General">
                  <c:v>1.0924579999999999</c:v>
                </c:pt>
                <c:pt idx="133" formatCode="General">
                  <c:v>1.100819</c:v>
                </c:pt>
                <c:pt idx="134" formatCode="General">
                  <c:v>1.1091530000000001</c:v>
                </c:pt>
                <c:pt idx="135" formatCode="General">
                  <c:v>1.117486</c:v>
                </c:pt>
                <c:pt idx="136" formatCode="General">
                  <c:v>1.1258330000000001</c:v>
                </c:pt>
                <c:pt idx="137" formatCode="General">
                  <c:v>1.1341669999999999</c:v>
                </c:pt>
                <c:pt idx="138" formatCode="General">
                  <c:v>1.1424719999999999</c:v>
                </c:pt>
                <c:pt idx="139" formatCode="General">
                  <c:v>1.150833</c:v>
                </c:pt>
                <c:pt idx="140" formatCode="General">
                  <c:v>1.1591530000000001</c:v>
                </c:pt>
                <c:pt idx="141" formatCode="General">
                  <c:v>1.178639</c:v>
                </c:pt>
                <c:pt idx="142" formatCode="General">
                  <c:v>1.220431</c:v>
                </c:pt>
                <c:pt idx="143" formatCode="General">
                  <c:v>1.2620420000000001</c:v>
                </c:pt>
                <c:pt idx="144" formatCode="General">
                  <c:v>1.303653</c:v>
                </c:pt>
                <c:pt idx="145" formatCode="General">
                  <c:v>1.3453189999999999</c:v>
                </c:pt>
                <c:pt idx="146" formatCode="General">
                  <c:v>1.387</c:v>
                </c:pt>
                <c:pt idx="147" formatCode="General">
                  <c:v>1.428639</c:v>
                </c:pt>
                <c:pt idx="148" formatCode="General">
                  <c:v>1.4703189999999999</c:v>
                </c:pt>
                <c:pt idx="149" formatCode="General">
                  <c:v>1.5119860000000001</c:v>
                </c:pt>
                <c:pt idx="150" formatCode="General">
                  <c:v>1.553639</c:v>
                </c:pt>
                <c:pt idx="151" formatCode="General">
                  <c:v>1.5954029999999999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984-48F3-B32A-F5569F33E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8828800"/>
        <c:axId val="578826832"/>
      </c:scatterChart>
      <c:valAx>
        <c:axId val="5788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err="1"/>
                  <a:t>Esfuerzo</a:t>
                </a:r>
                <a:r>
                  <a:rPr lang="en-US" baseline="0" dirty="0"/>
                  <a:t> (KN)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78826832"/>
        <c:crosses val="autoZero"/>
        <c:crossBetween val="midCat"/>
      </c:valAx>
      <c:valAx>
        <c:axId val="57882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Rescorrido (mm)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788288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Tension-</a:t>
            </a:r>
            <a:r>
              <a:rPr lang="en-US" dirty="0" err="1"/>
              <a:t>Deformacion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'Hoja de resultados'!$C$1</c:f>
              <c:strCache>
                <c:ptCount val="1"/>
                <c:pt idx="0">
                  <c:v>Carrera(mm)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'Hoja de resultados'!$B$2:$B$130</c:f>
              <c:numCache>
                <c:formatCode>General</c:formatCode>
                <c:ptCount val="129"/>
                <c:pt idx="0">
                  <c:v>1.4500000000000001E-2</c:v>
                </c:pt>
                <c:pt idx="1">
                  <c:v>3.6700000000000003E-2</c:v>
                </c:pt>
                <c:pt idx="2">
                  <c:v>7.9100000000000004E-2</c:v>
                </c:pt>
                <c:pt idx="3">
                  <c:v>0.1181</c:v>
                </c:pt>
                <c:pt idx="4">
                  <c:v>0.16819999999999999</c:v>
                </c:pt>
                <c:pt idx="5">
                  <c:v>0.22509999999999999</c:v>
                </c:pt>
                <c:pt idx="6">
                  <c:v>0.27629999999999999</c:v>
                </c:pt>
                <c:pt idx="7">
                  <c:v>0.34089999999999998</c:v>
                </c:pt>
                <c:pt idx="8">
                  <c:v>0.4178</c:v>
                </c:pt>
                <c:pt idx="9">
                  <c:v>0.51370000000000005</c:v>
                </c:pt>
                <c:pt idx="10">
                  <c:v>0.61950000000000005</c:v>
                </c:pt>
                <c:pt idx="11">
                  <c:v>0.73209999999999997</c:v>
                </c:pt>
                <c:pt idx="12">
                  <c:v>0.8468</c:v>
                </c:pt>
                <c:pt idx="13">
                  <c:v>0.95489999999999997</c:v>
                </c:pt>
                <c:pt idx="14">
                  <c:v>1.0597000000000001</c:v>
                </c:pt>
                <c:pt idx="15">
                  <c:v>1.1621999999999999</c:v>
                </c:pt>
                <c:pt idx="16">
                  <c:v>1.2636000000000001</c:v>
                </c:pt>
                <c:pt idx="17">
                  <c:v>1.3638999999999999</c:v>
                </c:pt>
                <c:pt idx="18">
                  <c:v>1.4562999999999999</c:v>
                </c:pt>
                <c:pt idx="19">
                  <c:v>1.5499000000000001</c:v>
                </c:pt>
                <c:pt idx="20">
                  <c:v>1.6369</c:v>
                </c:pt>
                <c:pt idx="21">
                  <c:v>1.7226999999999999</c:v>
                </c:pt>
                <c:pt idx="22">
                  <c:v>1.804</c:v>
                </c:pt>
                <c:pt idx="23">
                  <c:v>1.8787</c:v>
                </c:pt>
                <c:pt idx="24">
                  <c:v>1.9489000000000001</c:v>
                </c:pt>
                <c:pt idx="25">
                  <c:v>2.0112999999999999</c:v>
                </c:pt>
                <c:pt idx="26">
                  <c:v>2.0724999999999998</c:v>
                </c:pt>
                <c:pt idx="27">
                  <c:v>2.1271</c:v>
                </c:pt>
                <c:pt idx="28">
                  <c:v>2.1806000000000001</c:v>
                </c:pt>
                <c:pt idx="29">
                  <c:v>2.2263000000000002</c:v>
                </c:pt>
                <c:pt idx="30">
                  <c:v>2.2686999999999999</c:v>
                </c:pt>
                <c:pt idx="31">
                  <c:v>2.3077000000000001</c:v>
                </c:pt>
                <c:pt idx="32">
                  <c:v>2.3411</c:v>
                </c:pt>
                <c:pt idx="33">
                  <c:v>2.3712</c:v>
                </c:pt>
                <c:pt idx="34">
                  <c:v>2.3967999999999998</c:v>
                </c:pt>
                <c:pt idx="35">
                  <c:v>2.4201999999999999</c:v>
                </c:pt>
                <c:pt idx="36">
                  <c:v>2.4424999999999999</c:v>
                </c:pt>
                <c:pt idx="37">
                  <c:v>2.4581</c:v>
                </c:pt>
                <c:pt idx="38">
                  <c:v>2.4769999999999999</c:v>
                </c:pt>
                <c:pt idx="39">
                  <c:v>2.4982000000000002</c:v>
                </c:pt>
                <c:pt idx="40">
                  <c:v>2.5148999999999999</c:v>
                </c:pt>
                <c:pt idx="41">
                  <c:v>2.5305</c:v>
                </c:pt>
                <c:pt idx="42">
                  <c:v>2.5482999999999998</c:v>
                </c:pt>
                <c:pt idx="43">
                  <c:v>2.5684</c:v>
                </c:pt>
                <c:pt idx="44">
                  <c:v>2.5851000000000002</c:v>
                </c:pt>
                <c:pt idx="45">
                  <c:v>2.5985</c:v>
                </c:pt>
                <c:pt idx="46">
                  <c:v>2.6162999999999998</c:v>
                </c:pt>
                <c:pt idx="47">
                  <c:v>2.633</c:v>
                </c:pt>
                <c:pt idx="48">
                  <c:v>2.6497000000000002</c:v>
                </c:pt>
                <c:pt idx="49">
                  <c:v>2.74</c:v>
                </c:pt>
                <c:pt idx="50">
                  <c:v>2.7968000000000002</c:v>
                </c:pt>
                <c:pt idx="51">
                  <c:v>2.8603000000000001</c:v>
                </c:pt>
                <c:pt idx="52">
                  <c:v>2.9216000000000002</c:v>
                </c:pt>
                <c:pt idx="53">
                  <c:v>2.9929000000000001</c:v>
                </c:pt>
                <c:pt idx="54">
                  <c:v>3.0642999999999998</c:v>
                </c:pt>
                <c:pt idx="55">
                  <c:v>3.1377999999999999</c:v>
                </c:pt>
                <c:pt idx="56">
                  <c:v>3.2158000000000002</c:v>
                </c:pt>
                <c:pt idx="57">
                  <c:v>3.3016000000000001</c:v>
                </c:pt>
                <c:pt idx="58">
                  <c:v>3.3896000000000002</c:v>
                </c:pt>
                <c:pt idx="59">
                  <c:v>3.4876999999999998</c:v>
                </c:pt>
                <c:pt idx="60">
                  <c:v>3.5924</c:v>
                </c:pt>
                <c:pt idx="61">
                  <c:v>3.6926999999999999</c:v>
                </c:pt>
                <c:pt idx="62">
                  <c:v>3.7974999999999999</c:v>
                </c:pt>
                <c:pt idx="63">
                  <c:v>3.9043999999999999</c:v>
                </c:pt>
                <c:pt idx="64">
                  <c:v>4.0114000000000001</c:v>
                </c:pt>
                <c:pt idx="65">
                  <c:v>4.1250999999999998</c:v>
                </c:pt>
                <c:pt idx="66">
                  <c:v>4.2420999999999998</c:v>
                </c:pt>
                <c:pt idx="67">
                  <c:v>4.3567999999999998</c:v>
                </c:pt>
                <c:pt idx="68">
                  <c:v>4.4771999999999998</c:v>
                </c:pt>
                <c:pt idx="69">
                  <c:v>4.5885999999999996</c:v>
                </c:pt>
                <c:pt idx="70">
                  <c:v>4.7077999999999998</c:v>
                </c:pt>
                <c:pt idx="71">
                  <c:v>4.8326000000000002</c:v>
                </c:pt>
                <c:pt idx="72">
                  <c:v>4.9619</c:v>
                </c:pt>
                <c:pt idx="73">
                  <c:v>5.0956000000000001</c:v>
                </c:pt>
                <c:pt idx="74">
                  <c:v>5.2304000000000004</c:v>
                </c:pt>
                <c:pt idx="75">
                  <c:v>5.3685999999999998</c:v>
                </c:pt>
                <c:pt idx="76">
                  <c:v>5.5090000000000003</c:v>
                </c:pt>
                <c:pt idx="77">
                  <c:v>5.6516000000000002</c:v>
                </c:pt>
                <c:pt idx="78">
                  <c:v>5.7987000000000002</c:v>
                </c:pt>
                <c:pt idx="79">
                  <c:v>5.9469000000000003</c:v>
                </c:pt>
                <c:pt idx="80">
                  <c:v>6.0929000000000002</c:v>
                </c:pt>
                <c:pt idx="81">
                  <c:v>6.2432999999999996</c:v>
                </c:pt>
                <c:pt idx="82">
                  <c:v>6.3993000000000002</c:v>
                </c:pt>
                <c:pt idx="83">
                  <c:v>6.5509000000000004</c:v>
                </c:pt>
                <c:pt idx="84">
                  <c:v>6.7023999999999999</c:v>
                </c:pt>
                <c:pt idx="85">
                  <c:v>6.8562000000000003</c:v>
                </c:pt>
                <c:pt idx="86">
                  <c:v>7.0144000000000002</c:v>
                </c:pt>
                <c:pt idx="87">
                  <c:v>7.1803999999999997</c:v>
                </c:pt>
                <c:pt idx="88">
                  <c:v>7.3520000000000003</c:v>
                </c:pt>
                <c:pt idx="89">
                  <c:v>7.5247000000000002</c:v>
                </c:pt>
                <c:pt idx="90">
                  <c:v>7.6974999999999998</c:v>
                </c:pt>
                <c:pt idx="91">
                  <c:v>7.8780000000000001</c:v>
                </c:pt>
                <c:pt idx="92">
                  <c:v>8.0640999999999998</c:v>
                </c:pt>
                <c:pt idx="93">
                  <c:v>8.2468000000000004</c:v>
                </c:pt>
                <c:pt idx="94">
                  <c:v>8.4384999999999994</c:v>
                </c:pt>
                <c:pt idx="95">
                  <c:v>8.6289999999999996</c:v>
                </c:pt>
                <c:pt idx="96">
                  <c:v>8.8194999999999997</c:v>
                </c:pt>
                <c:pt idx="97">
                  <c:v>9.0178999999999991</c:v>
                </c:pt>
                <c:pt idx="98">
                  <c:v>9.2195999999999998</c:v>
                </c:pt>
                <c:pt idx="99">
                  <c:v>9.4178999999999995</c:v>
                </c:pt>
                <c:pt idx="100">
                  <c:v>9.6218000000000004</c:v>
                </c:pt>
                <c:pt idx="101">
                  <c:v>9.8234999999999992</c:v>
                </c:pt>
                <c:pt idx="102">
                  <c:v>10.0274</c:v>
                </c:pt>
                <c:pt idx="103">
                  <c:v>10.228</c:v>
                </c:pt>
                <c:pt idx="104">
                  <c:v>10.4297</c:v>
                </c:pt>
                <c:pt idx="105">
                  <c:v>10.636900000000001</c:v>
                </c:pt>
                <c:pt idx="106">
                  <c:v>10.839700000000001</c:v>
                </c:pt>
                <c:pt idx="107">
                  <c:v>11.047000000000001</c:v>
                </c:pt>
                <c:pt idx="108">
                  <c:v>11.254300000000001</c:v>
                </c:pt>
                <c:pt idx="109">
                  <c:v>11.457100000000001</c:v>
                </c:pt>
                <c:pt idx="110">
                  <c:v>11.6632</c:v>
                </c:pt>
                <c:pt idx="111">
                  <c:v>11.8705</c:v>
                </c:pt>
                <c:pt idx="112">
                  <c:v>12.0755</c:v>
                </c:pt>
                <c:pt idx="113">
                  <c:v>12.2805</c:v>
                </c:pt>
                <c:pt idx="114">
                  <c:v>12.4878</c:v>
                </c:pt>
                <c:pt idx="115">
                  <c:v>12.693899999999999</c:v>
                </c:pt>
                <c:pt idx="116">
                  <c:v>12.9023</c:v>
                </c:pt>
                <c:pt idx="117">
                  <c:v>13.1073</c:v>
                </c:pt>
                <c:pt idx="118">
                  <c:v>13.3146</c:v>
                </c:pt>
                <c:pt idx="119">
                  <c:v>13.519600000000001</c:v>
                </c:pt>
                <c:pt idx="120">
                  <c:v>13.726800000000001</c:v>
                </c:pt>
                <c:pt idx="121">
                  <c:v>13.934100000000001</c:v>
                </c:pt>
                <c:pt idx="122">
                  <c:v>14.138</c:v>
                </c:pt>
                <c:pt idx="123">
                  <c:v>14.3453</c:v>
                </c:pt>
                <c:pt idx="124">
                  <c:v>14.551399999999999</c:v>
                </c:pt>
                <c:pt idx="125">
                  <c:v>14.7576</c:v>
                </c:pt>
                <c:pt idx="126">
                  <c:v>14.9581</c:v>
                </c:pt>
                <c:pt idx="127">
                  <c:v>15.133100000000001</c:v>
                </c:pt>
                <c:pt idx="128">
                  <c:v>15.309100000000001</c:v>
                </c:pt>
              </c:numCache>
            </c:numRef>
          </c:xVal>
          <c:yVal>
            <c:numRef>
              <c:f>'Hoja de resultados'!$C$2:$C$130</c:f>
              <c:numCache>
                <c:formatCode>0.00E+00</c:formatCode>
                <c:ptCount val="129"/>
                <c:pt idx="0" formatCode="General">
                  <c:v>0</c:v>
                </c:pt>
                <c:pt idx="1">
                  <c:v>2.5416670000000001E-3</c:v>
                </c:pt>
                <c:pt idx="2">
                  <c:v>1.1083330000000001E-2</c:v>
                </c:pt>
                <c:pt idx="3">
                  <c:v>1.9472219999999998E-2</c:v>
                </c:pt>
                <c:pt idx="4">
                  <c:v>2.783333E-2</c:v>
                </c:pt>
                <c:pt idx="5">
                  <c:v>3.613889E-2</c:v>
                </c:pt>
                <c:pt idx="6">
                  <c:v>4.4486110000000002E-2</c:v>
                </c:pt>
                <c:pt idx="7">
                  <c:v>5.2833329999999998E-2</c:v>
                </c:pt>
                <c:pt idx="8">
                  <c:v>6.1138890000000001E-2</c:v>
                </c:pt>
                <c:pt idx="9" formatCode="General">
                  <c:v>6.9500000000000006E-2</c:v>
                </c:pt>
                <c:pt idx="10">
                  <c:v>7.7819440000000004E-2</c:v>
                </c:pt>
                <c:pt idx="11">
                  <c:v>8.6166660000000006E-2</c:v>
                </c:pt>
                <c:pt idx="12">
                  <c:v>9.4541669999999994E-2</c:v>
                </c:pt>
                <c:pt idx="13" formatCode="General">
                  <c:v>0.1028611</c:v>
                </c:pt>
                <c:pt idx="14" formatCode="General">
                  <c:v>0.1111528</c:v>
                </c:pt>
                <c:pt idx="15" formatCode="General">
                  <c:v>0.1194583</c:v>
                </c:pt>
                <c:pt idx="16" formatCode="General">
                  <c:v>0.12780559999999999</c:v>
                </c:pt>
                <c:pt idx="17" formatCode="General">
                  <c:v>0.13618050000000001</c:v>
                </c:pt>
                <c:pt idx="18" formatCode="General">
                  <c:v>0.14448610000000001</c:v>
                </c:pt>
                <c:pt idx="19" formatCode="General">
                  <c:v>0.1528611</c:v>
                </c:pt>
                <c:pt idx="20" formatCode="General">
                  <c:v>0.16119439999999999</c:v>
                </c:pt>
                <c:pt idx="21" formatCode="General">
                  <c:v>0.1695139</c:v>
                </c:pt>
                <c:pt idx="22" formatCode="General">
                  <c:v>0.17784720000000001</c:v>
                </c:pt>
                <c:pt idx="23" formatCode="General">
                  <c:v>0.18616669999999999</c:v>
                </c:pt>
                <c:pt idx="24" formatCode="General">
                  <c:v>0.19450000000000001</c:v>
                </c:pt>
                <c:pt idx="25" formatCode="General">
                  <c:v>0.20284720000000001</c:v>
                </c:pt>
                <c:pt idx="26" formatCode="General">
                  <c:v>0.2111528</c:v>
                </c:pt>
                <c:pt idx="27" formatCode="General">
                  <c:v>0.21951390000000001</c:v>
                </c:pt>
                <c:pt idx="28" formatCode="General">
                  <c:v>0.22783329999999999</c:v>
                </c:pt>
                <c:pt idx="29" formatCode="General">
                  <c:v>0.2361528</c:v>
                </c:pt>
                <c:pt idx="30" formatCode="General">
                  <c:v>0.24451390000000001</c:v>
                </c:pt>
                <c:pt idx="31" formatCode="General">
                  <c:v>0.25281940000000003</c:v>
                </c:pt>
                <c:pt idx="32" formatCode="General">
                  <c:v>0.26119439999999999</c:v>
                </c:pt>
                <c:pt idx="33" formatCode="General">
                  <c:v>0.26951389999999997</c:v>
                </c:pt>
                <c:pt idx="34" formatCode="General">
                  <c:v>0.27784720000000002</c:v>
                </c:pt>
                <c:pt idx="35" formatCode="General">
                  <c:v>0.28618060000000001</c:v>
                </c:pt>
                <c:pt idx="36" formatCode="General">
                  <c:v>0.29448609999999997</c:v>
                </c:pt>
                <c:pt idx="37" formatCode="General">
                  <c:v>0.30284719999999998</c:v>
                </c:pt>
                <c:pt idx="38" formatCode="General">
                  <c:v>0.31116670000000002</c:v>
                </c:pt>
                <c:pt idx="39" formatCode="General">
                  <c:v>0.31950000000000001</c:v>
                </c:pt>
                <c:pt idx="40" formatCode="General">
                  <c:v>0.32780550000000003</c:v>
                </c:pt>
                <c:pt idx="41" formatCode="General">
                  <c:v>0.33615279999999997</c:v>
                </c:pt>
                <c:pt idx="42" formatCode="General">
                  <c:v>0.34449999999999997</c:v>
                </c:pt>
                <c:pt idx="43" formatCode="General">
                  <c:v>0.35284720000000003</c:v>
                </c:pt>
                <c:pt idx="44" formatCode="General">
                  <c:v>0.36118050000000002</c:v>
                </c:pt>
                <c:pt idx="45" formatCode="General">
                  <c:v>0.36951390000000001</c:v>
                </c:pt>
                <c:pt idx="46" formatCode="General">
                  <c:v>0.37780560000000002</c:v>
                </c:pt>
                <c:pt idx="47" formatCode="General">
                  <c:v>0.38615280000000002</c:v>
                </c:pt>
                <c:pt idx="48" formatCode="General">
                  <c:v>0.39451389999999997</c:v>
                </c:pt>
                <c:pt idx="49" formatCode="General">
                  <c:v>0.41213889999999997</c:v>
                </c:pt>
                <c:pt idx="50" formatCode="General">
                  <c:v>0.454125</c:v>
                </c:pt>
                <c:pt idx="51" formatCode="General">
                  <c:v>0.49566670000000002</c:v>
                </c:pt>
                <c:pt idx="52" formatCode="General">
                  <c:v>0.53733330000000001</c:v>
                </c:pt>
                <c:pt idx="53" formatCode="General">
                  <c:v>0.57899999999999996</c:v>
                </c:pt>
                <c:pt idx="54" formatCode="General">
                  <c:v>0.62068060000000003</c:v>
                </c:pt>
                <c:pt idx="55" formatCode="General">
                  <c:v>0.66229159999999998</c:v>
                </c:pt>
                <c:pt idx="56" formatCode="General">
                  <c:v>0.70401389999999997</c:v>
                </c:pt>
                <c:pt idx="57" formatCode="General">
                  <c:v>0.74568060000000003</c:v>
                </c:pt>
                <c:pt idx="58" formatCode="General">
                  <c:v>0.78734720000000002</c:v>
                </c:pt>
                <c:pt idx="59" formatCode="General">
                  <c:v>0.82902779999999998</c:v>
                </c:pt>
                <c:pt idx="60" formatCode="General">
                  <c:v>0.87068060000000003</c:v>
                </c:pt>
                <c:pt idx="61" formatCode="General">
                  <c:v>0.91233330000000001</c:v>
                </c:pt>
                <c:pt idx="62" formatCode="General">
                  <c:v>0.95401389999999997</c:v>
                </c:pt>
                <c:pt idx="63" formatCode="General">
                  <c:v>0.99569450000000004</c:v>
                </c:pt>
                <c:pt idx="64" formatCode="General">
                  <c:v>1.037347</c:v>
                </c:pt>
                <c:pt idx="65" formatCode="General">
                  <c:v>1.079</c:v>
                </c:pt>
                <c:pt idx="66" formatCode="General">
                  <c:v>1.1206670000000001</c:v>
                </c:pt>
                <c:pt idx="67" formatCode="General">
                  <c:v>1.1623330000000001</c:v>
                </c:pt>
                <c:pt idx="68" formatCode="General">
                  <c:v>1.2040280000000001</c:v>
                </c:pt>
                <c:pt idx="69" formatCode="General">
                  <c:v>1.2456529999999999</c:v>
                </c:pt>
                <c:pt idx="70" formatCode="General">
                  <c:v>1.287347</c:v>
                </c:pt>
                <c:pt idx="71" formatCode="General">
                  <c:v>1.328972</c:v>
                </c:pt>
                <c:pt idx="72" formatCode="General">
                  <c:v>1.370708</c:v>
                </c:pt>
                <c:pt idx="73" formatCode="General">
                  <c:v>1.4123330000000001</c:v>
                </c:pt>
                <c:pt idx="74" formatCode="General">
                  <c:v>1.4540420000000001</c:v>
                </c:pt>
                <c:pt idx="75" formatCode="General">
                  <c:v>1.4956670000000001</c:v>
                </c:pt>
                <c:pt idx="76" formatCode="General">
                  <c:v>1.537361</c:v>
                </c:pt>
                <c:pt idx="77" formatCode="General">
                  <c:v>1.578986</c:v>
                </c:pt>
                <c:pt idx="78" formatCode="General">
                  <c:v>1.620681</c:v>
                </c:pt>
                <c:pt idx="79" formatCode="General">
                  <c:v>1.6623190000000001</c:v>
                </c:pt>
                <c:pt idx="80" formatCode="General">
                  <c:v>1.7040280000000001</c:v>
                </c:pt>
                <c:pt idx="81" formatCode="General">
                  <c:v>1.7456529999999999</c:v>
                </c:pt>
                <c:pt idx="82" formatCode="General">
                  <c:v>1.787361</c:v>
                </c:pt>
                <c:pt idx="83" formatCode="General">
                  <c:v>1.828986</c:v>
                </c:pt>
                <c:pt idx="84" formatCode="General">
                  <c:v>1.8706670000000001</c:v>
                </c:pt>
                <c:pt idx="85" formatCode="General">
                  <c:v>1.9123190000000001</c:v>
                </c:pt>
                <c:pt idx="86" formatCode="General">
                  <c:v>1.9540139999999999</c:v>
                </c:pt>
                <c:pt idx="87" formatCode="General">
                  <c:v>1.9956670000000001</c:v>
                </c:pt>
                <c:pt idx="88" formatCode="General">
                  <c:v>2.037347</c:v>
                </c:pt>
                <c:pt idx="89" formatCode="General">
                  <c:v>2.0789580000000001</c:v>
                </c:pt>
                <c:pt idx="90" formatCode="General">
                  <c:v>2.1206390000000002</c:v>
                </c:pt>
                <c:pt idx="91" formatCode="General">
                  <c:v>2.1622919999999999</c:v>
                </c:pt>
                <c:pt idx="92" formatCode="General">
                  <c:v>2.2040280000000001</c:v>
                </c:pt>
                <c:pt idx="93" formatCode="General">
                  <c:v>2.2456809999999998</c:v>
                </c:pt>
                <c:pt idx="94" formatCode="General">
                  <c:v>2.2873329999999998</c:v>
                </c:pt>
                <c:pt idx="95" formatCode="General">
                  <c:v>2.3289580000000001</c:v>
                </c:pt>
                <c:pt idx="96" formatCode="General">
                  <c:v>2.3706529999999999</c:v>
                </c:pt>
                <c:pt idx="97" formatCode="General">
                  <c:v>2.4123329999999998</c:v>
                </c:pt>
                <c:pt idx="98" formatCode="General">
                  <c:v>2.4540280000000001</c:v>
                </c:pt>
                <c:pt idx="99" formatCode="General">
                  <c:v>2.4956809999999998</c:v>
                </c:pt>
                <c:pt idx="100" formatCode="General">
                  <c:v>2.5373190000000001</c:v>
                </c:pt>
                <c:pt idx="101" formatCode="General">
                  <c:v>2.578986</c:v>
                </c:pt>
                <c:pt idx="102" formatCode="General">
                  <c:v>2.6206670000000001</c:v>
                </c:pt>
                <c:pt idx="103" formatCode="General">
                  <c:v>2.6623329999999998</c:v>
                </c:pt>
                <c:pt idx="104" formatCode="General">
                  <c:v>2.7040280000000001</c:v>
                </c:pt>
                <c:pt idx="105" formatCode="General">
                  <c:v>2.7456670000000001</c:v>
                </c:pt>
                <c:pt idx="106" formatCode="General">
                  <c:v>2.787347</c:v>
                </c:pt>
                <c:pt idx="107" formatCode="General">
                  <c:v>2.828986</c:v>
                </c:pt>
                <c:pt idx="108" formatCode="General">
                  <c:v>2.8706670000000001</c:v>
                </c:pt>
                <c:pt idx="109" formatCode="General">
                  <c:v>2.9122919999999999</c:v>
                </c:pt>
                <c:pt idx="110" formatCode="General">
                  <c:v>2.9540000000000002</c:v>
                </c:pt>
                <c:pt idx="111" formatCode="General">
                  <c:v>2.9956670000000001</c:v>
                </c:pt>
                <c:pt idx="112" formatCode="General">
                  <c:v>3.037347</c:v>
                </c:pt>
                <c:pt idx="113" formatCode="General">
                  <c:v>3.078986</c:v>
                </c:pt>
                <c:pt idx="114" formatCode="General">
                  <c:v>3.1206529999999999</c:v>
                </c:pt>
                <c:pt idx="115" formatCode="General">
                  <c:v>3.1622919999999999</c:v>
                </c:pt>
                <c:pt idx="116" formatCode="General">
                  <c:v>3.2040280000000001</c:v>
                </c:pt>
                <c:pt idx="117" formatCode="General">
                  <c:v>3.2456939999999999</c:v>
                </c:pt>
                <c:pt idx="118" formatCode="General">
                  <c:v>3.2873610000000002</c:v>
                </c:pt>
                <c:pt idx="119" formatCode="General">
                  <c:v>3.328986</c:v>
                </c:pt>
                <c:pt idx="120" formatCode="General">
                  <c:v>3.3706939999999999</c:v>
                </c:pt>
                <c:pt idx="121" formatCode="General">
                  <c:v>3.4122919999999999</c:v>
                </c:pt>
                <c:pt idx="122" formatCode="General">
                  <c:v>3.4539719999999998</c:v>
                </c:pt>
                <c:pt idx="123" formatCode="General">
                  <c:v>3.4956809999999998</c:v>
                </c:pt>
                <c:pt idx="124" formatCode="General">
                  <c:v>3.537347</c:v>
                </c:pt>
                <c:pt idx="125" formatCode="General">
                  <c:v>3.578986</c:v>
                </c:pt>
                <c:pt idx="126" formatCode="General">
                  <c:v>3.6206939999999999</c:v>
                </c:pt>
                <c:pt idx="127" formatCode="General">
                  <c:v>3.6623329999999998</c:v>
                </c:pt>
                <c:pt idx="128" formatCode="General">
                  <c:v>3.703986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CB4-44C9-979E-FDA624E60D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9618832"/>
        <c:axId val="579617192"/>
      </c:scatterChart>
      <c:valAx>
        <c:axId val="5796188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Esfuerzo</a:t>
                </a:r>
                <a:r>
                  <a:rPr lang="en-US" baseline="0"/>
                  <a:t> ( KN)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79617192"/>
        <c:crosses val="autoZero"/>
        <c:crossBetween val="midCat"/>
      </c:valAx>
      <c:valAx>
        <c:axId val="57961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Recorrido</a:t>
                </a:r>
                <a:r>
                  <a:rPr lang="es-ES" baseline="0"/>
                  <a:t> (mm)</a:t>
                </a:r>
              </a:p>
              <a:p>
                <a:pPr>
                  <a:defRPr/>
                </a:pPr>
                <a:endParaRPr lang="es-E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79618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Tensión-Deformación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'Hoja de resultados'!$B$2:$B$98</c:f>
              <c:numCache>
                <c:formatCode>General</c:formatCode>
                <c:ptCount val="97"/>
                <c:pt idx="0">
                  <c:v>0.1181</c:v>
                </c:pt>
                <c:pt idx="1">
                  <c:v>0.1515</c:v>
                </c:pt>
                <c:pt idx="2">
                  <c:v>0.2863</c:v>
                </c:pt>
                <c:pt idx="3">
                  <c:v>0.42009999999999997</c:v>
                </c:pt>
                <c:pt idx="4">
                  <c:v>0.5504</c:v>
                </c:pt>
                <c:pt idx="5">
                  <c:v>0.67520000000000002</c:v>
                </c:pt>
                <c:pt idx="6">
                  <c:v>0.77329999999999999</c:v>
                </c:pt>
                <c:pt idx="7">
                  <c:v>0.90480000000000005</c:v>
                </c:pt>
                <c:pt idx="8">
                  <c:v>1.0374000000000001</c:v>
                </c:pt>
                <c:pt idx="9">
                  <c:v>1.1633</c:v>
                </c:pt>
                <c:pt idx="10">
                  <c:v>1.2859</c:v>
                </c:pt>
                <c:pt idx="11">
                  <c:v>1.4084000000000001</c:v>
                </c:pt>
                <c:pt idx="12">
                  <c:v>1.5265</c:v>
                </c:pt>
                <c:pt idx="13">
                  <c:v>1.6435</c:v>
                </c:pt>
                <c:pt idx="14">
                  <c:v>1.7526999999999999</c:v>
                </c:pt>
                <c:pt idx="15">
                  <c:v>1.8552999999999999</c:v>
                </c:pt>
                <c:pt idx="16">
                  <c:v>1.9543999999999999</c:v>
                </c:pt>
                <c:pt idx="17">
                  <c:v>2.0436000000000001</c:v>
                </c:pt>
                <c:pt idx="18">
                  <c:v>2.1305000000000001</c:v>
                </c:pt>
                <c:pt idx="19">
                  <c:v>2.2107000000000001</c:v>
                </c:pt>
                <c:pt idx="20">
                  <c:v>2.2854000000000001</c:v>
                </c:pt>
                <c:pt idx="21">
                  <c:v>2.3544999999999998</c:v>
                </c:pt>
                <c:pt idx="22">
                  <c:v>2.4224000000000001</c:v>
                </c:pt>
                <c:pt idx="23">
                  <c:v>2.4882</c:v>
                </c:pt>
                <c:pt idx="24">
                  <c:v>2.5495000000000001</c:v>
                </c:pt>
                <c:pt idx="25">
                  <c:v>2.6052</c:v>
                </c:pt>
                <c:pt idx="26">
                  <c:v>2.6598000000000002</c:v>
                </c:pt>
                <c:pt idx="27">
                  <c:v>2.7109999999999999</c:v>
                </c:pt>
                <c:pt idx="28">
                  <c:v>2.7612000000000001</c:v>
                </c:pt>
                <c:pt idx="29">
                  <c:v>2.8113000000000001</c:v>
                </c:pt>
                <c:pt idx="30">
                  <c:v>2.8580999999999999</c:v>
                </c:pt>
                <c:pt idx="31">
                  <c:v>2.8993000000000002</c:v>
                </c:pt>
                <c:pt idx="32">
                  <c:v>2.9382999999999999</c:v>
                </c:pt>
                <c:pt idx="33">
                  <c:v>2.9762</c:v>
                </c:pt>
                <c:pt idx="34">
                  <c:v>3.0118999999999998</c:v>
                </c:pt>
                <c:pt idx="35">
                  <c:v>3.0487000000000002</c:v>
                </c:pt>
                <c:pt idx="36">
                  <c:v>3.081</c:v>
                </c:pt>
                <c:pt idx="37">
                  <c:v>3.1143999999999998</c:v>
                </c:pt>
                <c:pt idx="38">
                  <c:v>3.2614999999999998</c:v>
                </c:pt>
                <c:pt idx="39">
                  <c:v>3.4108000000000001</c:v>
                </c:pt>
                <c:pt idx="40">
                  <c:v>3.5623</c:v>
                </c:pt>
                <c:pt idx="41">
                  <c:v>3.7128000000000001</c:v>
                </c:pt>
                <c:pt idx="42">
                  <c:v>3.8664999999999998</c:v>
                </c:pt>
                <c:pt idx="43">
                  <c:v>4.0270000000000001</c:v>
                </c:pt>
                <c:pt idx="44">
                  <c:v>4.1919000000000004</c:v>
                </c:pt>
                <c:pt idx="45">
                  <c:v>4.3545999999999996</c:v>
                </c:pt>
                <c:pt idx="46">
                  <c:v>4.5172999999999996</c:v>
                </c:pt>
                <c:pt idx="47">
                  <c:v>4.6765999999999996</c:v>
                </c:pt>
                <c:pt idx="48">
                  <c:v>4.8371000000000004</c:v>
                </c:pt>
                <c:pt idx="49">
                  <c:v>4.9897</c:v>
                </c:pt>
                <c:pt idx="50">
                  <c:v>5.1468999999999996</c:v>
                </c:pt>
                <c:pt idx="51">
                  <c:v>5.3051000000000004</c:v>
                </c:pt>
                <c:pt idx="52">
                  <c:v>5.4633000000000003</c:v>
                </c:pt>
                <c:pt idx="53">
                  <c:v>5.6215000000000002</c:v>
                </c:pt>
                <c:pt idx="54">
                  <c:v>5.7853000000000003</c:v>
                </c:pt>
                <c:pt idx="55">
                  <c:v>5.9458000000000002</c:v>
                </c:pt>
                <c:pt idx="56">
                  <c:v>6.1128999999999998</c:v>
                </c:pt>
                <c:pt idx="57">
                  <c:v>6.2766999999999999</c:v>
                </c:pt>
                <c:pt idx="58">
                  <c:v>6.4505999999999997</c:v>
                </c:pt>
                <c:pt idx="59">
                  <c:v>6.6276999999999999</c:v>
                </c:pt>
                <c:pt idx="60">
                  <c:v>6.8083</c:v>
                </c:pt>
                <c:pt idx="61">
                  <c:v>6.9965999999999999</c:v>
                </c:pt>
                <c:pt idx="62">
                  <c:v>7.1905000000000001</c:v>
                </c:pt>
                <c:pt idx="63">
                  <c:v>7.3887999999999998</c:v>
                </c:pt>
                <c:pt idx="64">
                  <c:v>7.5915999999999997</c:v>
                </c:pt>
                <c:pt idx="65">
                  <c:v>7.7965999999999998</c:v>
                </c:pt>
                <c:pt idx="66">
                  <c:v>8.0094999999999992</c:v>
                </c:pt>
                <c:pt idx="67">
                  <c:v>8.2233999999999998</c:v>
                </c:pt>
                <c:pt idx="68">
                  <c:v>8.4396000000000004</c:v>
                </c:pt>
                <c:pt idx="69">
                  <c:v>8.6501999999999999</c:v>
                </c:pt>
                <c:pt idx="70">
                  <c:v>8.8584999999999994</c:v>
                </c:pt>
                <c:pt idx="71">
                  <c:v>9.0679999999999996</c:v>
                </c:pt>
                <c:pt idx="72">
                  <c:v>9.282</c:v>
                </c:pt>
                <c:pt idx="73">
                  <c:v>9.4902999999999995</c:v>
                </c:pt>
                <c:pt idx="74">
                  <c:v>9.7065000000000001</c:v>
                </c:pt>
                <c:pt idx="75">
                  <c:v>9.9215999999999998</c:v>
                </c:pt>
                <c:pt idx="76">
                  <c:v>10.1333</c:v>
                </c:pt>
                <c:pt idx="77">
                  <c:v>10.349500000000001</c:v>
                </c:pt>
                <c:pt idx="78">
                  <c:v>10.566700000000001</c:v>
                </c:pt>
                <c:pt idx="79">
                  <c:v>10.784000000000001</c:v>
                </c:pt>
                <c:pt idx="80">
                  <c:v>11.0002</c:v>
                </c:pt>
                <c:pt idx="81">
                  <c:v>11.2197</c:v>
                </c:pt>
                <c:pt idx="82">
                  <c:v>11.4437</c:v>
                </c:pt>
                <c:pt idx="83">
                  <c:v>11.6576</c:v>
                </c:pt>
                <c:pt idx="84">
                  <c:v>11.883800000000001</c:v>
                </c:pt>
                <c:pt idx="85">
                  <c:v>12.1067</c:v>
                </c:pt>
                <c:pt idx="86">
                  <c:v>12.327299999999999</c:v>
                </c:pt>
                <c:pt idx="87">
                  <c:v>12.546799999999999</c:v>
                </c:pt>
                <c:pt idx="88">
                  <c:v>12.768599999999999</c:v>
                </c:pt>
                <c:pt idx="89">
                  <c:v>12.995900000000001</c:v>
                </c:pt>
                <c:pt idx="90">
                  <c:v>13.219799999999999</c:v>
                </c:pt>
                <c:pt idx="91">
                  <c:v>13.4472</c:v>
                </c:pt>
                <c:pt idx="92">
                  <c:v>13.6745</c:v>
                </c:pt>
                <c:pt idx="93">
                  <c:v>13.898400000000001</c:v>
                </c:pt>
                <c:pt idx="94">
                  <c:v>14.124599999999999</c:v>
                </c:pt>
                <c:pt idx="95">
                  <c:v>14.352</c:v>
                </c:pt>
                <c:pt idx="96">
                  <c:v>14.577</c:v>
                </c:pt>
              </c:numCache>
            </c:numRef>
          </c:xVal>
          <c:yVal>
            <c:numRef>
              <c:f>'Hoja de resultados'!$C$2:$C$98</c:f>
              <c:numCache>
                <c:formatCode>General</c:formatCode>
                <c:ptCount val="97"/>
                <c:pt idx="0">
                  <c:v>0</c:v>
                </c:pt>
                <c:pt idx="1">
                  <c:v>1.8749999999999999E-3</c:v>
                </c:pt>
                <c:pt idx="2" formatCode="0.00E+00">
                  <c:v>1.0319439999999999E-2</c:v>
                </c:pt>
                <c:pt idx="3">
                  <c:v>1.8749999999999999E-2</c:v>
                </c:pt>
                <c:pt idx="4">
                  <c:v>2.7125E-2</c:v>
                </c:pt>
                <c:pt idx="5" formatCode="0.00E+00">
                  <c:v>3.5458330000000003E-2</c:v>
                </c:pt>
                <c:pt idx="6" formatCode="0.00E+00">
                  <c:v>4.3777780000000002E-2</c:v>
                </c:pt>
                <c:pt idx="7" formatCode="0.00E+00">
                  <c:v>5.2083329999999997E-2</c:v>
                </c:pt>
                <c:pt idx="8">
                  <c:v>6.0499999999999998E-2</c:v>
                </c:pt>
                <c:pt idx="9" formatCode="0.00E+00">
                  <c:v>6.8805549999999993E-2</c:v>
                </c:pt>
                <c:pt idx="10">
                  <c:v>7.7124999999999999E-2</c:v>
                </c:pt>
                <c:pt idx="11" formatCode="0.00E+00">
                  <c:v>8.5458329999999999E-2</c:v>
                </c:pt>
                <c:pt idx="12" formatCode="0.00E+00">
                  <c:v>9.3791659999999999E-2</c:v>
                </c:pt>
                <c:pt idx="13">
                  <c:v>0.1021528</c:v>
                </c:pt>
                <c:pt idx="14">
                  <c:v>0.1104861</c:v>
                </c:pt>
                <c:pt idx="15">
                  <c:v>0.11881940000000001</c:v>
                </c:pt>
                <c:pt idx="16">
                  <c:v>0.12715280000000001</c:v>
                </c:pt>
                <c:pt idx="17">
                  <c:v>0.1354583</c:v>
                </c:pt>
                <c:pt idx="18">
                  <c:v>0.14381949999999999</c:v>
                </c:pt>
                <c:pt idx="19">
                  <c:v>0.15213889999999999</c:v>
                </c:pt>
                <c:pt idx="20">
                  <c:v>0.16047220000000001</c:v>
                </c:pt>
                <c:pt idx="21">
                  <c:v>0.16881940000000001</c:v>
                </c:pt>
                <c:pt idx="22">
                  <c:v>0.17711109999999999</c:v>
                </c:pt>
                <c:pt idx="23">
                  <c:v>0.18548609999999999</c:v>
                </c:pt>
                <c:pt idx="24">
                  <c:v>0.19379170000000001</c:v>
                </c:pt>
                <c:pt idx="25">
                  <c:v>0.202125</c:v>
                </c:pt>
                <c:pt idx="26">
                  <c:v>0.21048610000000001</c:v>
                </c:pt>
                <c:pt idx="27">
                  <c:v>0.21877779999999999</c:v>
                </c:pt>
                <c:pt idx="28">
                  <c:v>0.2271389</c:v>
                </c:pt>
                <c:pt idx="29">
                  <c:v>0.2354861</c:v>
                </c:pt>
                <c:pt idx="30">
                  <c:v>0.24384719999999999</c:v>
                </c:pt>
                <c:pt idx="31">
                  <c:v>0.25216670000000002</c:v>
                </c:pt>
                <c:pt idx="32">
                  <c:v>0.26045829999999998</c:v>
                </c:pt>
                <c:pt idx="33">
                  <c:v>0.26879170000000002</c:v>
                </c:pt>
                <c:pt idx="34">
                  <c:v>0.27715279999999998</c:v>
                </c:pt>
                <c:pt idx="35">
                  <c:v>0.28548610000000002</c:v>
                </c:pt>
                <c:pt idx="36">
                  <c:v>0.2938056</c:v>
                </c:pt>
                <c:pt idx="37">
                  <c:v>0.30213889999999999</c:v>
                </c:pt>
                <c:pt idx="38">
                  <c:v>0.32254169999999999</c:v>
                </c:pt>
                <c:pt idx="39">
                  <c:v>0.36423610000000001</c:v>
                </c:pt>
                <c:pt idx="40">
                  <c:v>0.40587499999999999</c:v>
                </c:pt>
                <c:pt idx="41">
                  <c:v>0.4474861</c:v>
                </c:pt>
                <c:pt idx="42">
                  <c:v>0.4891528</c:v>
                </c:pt>
                <c:pt idx="43">
                  <c:v>0.53079160000000003</c:v>
                </c:pt>
                <c:pt idx="44">
                  <c:v>0.5724861</c:v>
                </c:pt>
                <c:pt idx="45">
                  <c:v>0.61416669999999995</c:v>
                </c:pt>
                <c:pt idx="46">
                  <c:v>0.65583329999999995</c:v>
                </c:pt>
                <c:pt idx="47">
                  <c:v>0.69747219999999999</c:v>
                </c:pt>
                <c:pt idx="48">
                  <c:v>0.73915280000000005</c:v>
                </c:pt>
                <c:pt idx="49">
                  <c:v>0.78077779999999997</c:v>
                </c:pt>
                <c:pt idx="50">
                  <c:v>0.82247219999999999</c:v>
                </c:pt>
                <c:pt idx="51">
                  <c:v>0.86411110000000002</c:v>
                </c:pt>
                <c:pt idx="52">
                  <c:v>0.90581940000000005</c:v>
                </c:pt>
                <c:pt idx="53">
                  <c:v>0.94744439999999996</c:v>
                </c:pt>
                <c:pt idx="54">
                  <c:v>0.98913890000000004</c:v>
                </c:pt>
                <c:pt idx="55">
                  <c:v>1.0307919999999999</c:v>
                </c:pt>
                <c:pt idx="56">
                  <c:v>1.0724579999999999</c:v>
                </c:pt>
                <c:pt idx="57">
                  <c:v>1.114125</c:v>
                </c:pt>
                <c:pt idx="58">
                  <c:v>1.1558330000000001</c:v>
                </c:pt>
                <c:pt idx="59">
                  <c:v>1.1974720000000001</c:v>
                </c:pt>
                <c:pt idx="60">
                  <c:v>1.2391529999999999</c:v>
                </c:pt>
                <c:pt idx="61">
                  <c:v>1.2807919999999999</c:v>
                </c:pt>
                <c:pt idx="62">
                  <c:v>1.3224860000000001</c:v>
                </c:pt>
                <c:pt idx="63">
                  <c:v>1.364139</c:v>
                </c:pt>
                <c:pt idx="64">
                  <c:v>1.4058189999999999</c:v>
                </c:pt>
                <c:pt idx="65">
                  <c:v>1.4474860000000001</c:v>
                </c:pt>
                <c:pt idx="66">
                  <c:v>1.4891529999999999</c:v>
                </c:pt>
                <c:pt idx="67">
                  <c:v>1.530778</c:v>
                </c:pt>
                <c:pt idx="68">
                  <c:v>1.5724579999999999</c:v>
                </c:pt>
                <c:pt idx="69">
                  <c:v>1.6140829999999999</c:v>
                </c:pt>
                <c:pt idx="70">
                  <c:v>1.6558060000000001</c:v>
                </c:pt>
                <c:pt idx="71">
                  <c:v>1.697417</c:v>
                </c:pt>
                <c:pt idx="72">
                  <c:v>1.739139</c:v>
                </c:pt>
                <c:pt idx="73">
                  <c:v>1.7807919999999999</c:v>
                </c:pt>
                <c:pt idx="74">
                  <c:v>1.8224720000000001</c:v>
                </c:pt>
                <c:pt idx="75">
                  <c:v>1.8641110000000001</c:v>
                </c:pt>
                <c:pt idx="76">
                  <c:v>1.9057919999999999</c:v>
                </c:pt>
                <c:pt idx="77">
                  <c:v>1.9474579999999999</c:v>
                </c:pt>
                <c:pt idx="78">
                  <c:v>1.989125</c:v>
                </c:pt>
                <c:pt idx="79">
                  <c:v>2.0307919999999999</c:v>
                </c:pt>
                <c:pt idx="80">
                  <c:v>2.072514</c:v>
                </c:pt>
                <c:pt idx="81">
                  <c:v>2.114125</c:v>
                </c:pt>
                <c:pt idx="82">
                  <c:v>2.1558190000000002</c:v>
                </c:pt>
                <c:pt idx="83">
                  <c:v>2.1974580000000001</c:v>
                </c:pt>
                <c:pt idx="84">
                  <c:v>2.2391529999999999</c:v>
                </c:pt>
                <c:pt idx="85">
                  <c:v>2.2808060000000001</c:v>
                </c:pt>
                <c:pt idx="86">
                  <c:v>2.322514</c:v>
                </c:pt>
                <c:pt idx="87">
                  <c:v>2.3641390000000002</c:v>
                </c:pt>
                <c:pt idx="88">
                  <c:v>2.4058060000000001</c:v>
                </c:pt>
                <c:pt idx="89">
                  <c:v>2.4474580000000001</c:v>
                </c:pt>
                <c:pt idx="90">
                  <c:v>2.4891390000000002</c:v>
                </c:pt>
                <c:pt idx="91">
                  <c:v>2.5307919999999999</c:v>
                </c:pt>
                <c:pt idx="92">
                  <c:v>2.5724719999999999</c:v>
                </c:pt>
                <c:pt idx="93">
                  <c:v>2.6141529999999999</c:v>
                </c:pt>
                <c:pt idx="94">
                  <c:v>2.6558190000000002</c:v>
                </c:pt>
                <c:pt idx="95">
                  <c:v>2.6974719999999999</c:v>
                </c:pt>
                <c:pt idx="96">
                  <c:v>2.739125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FA2-4D0C-94B4-6A1DF2CDF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8556144"/>
        <c:axId val="1"/>
      </c:scatterChart>
      <c:valAx>
        <c:axId val="3285561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S"/>
                  <a:t>Esfuerzo</a:t>
                </a:r>
                <a:r>
                  <a:rPr lang="es-ES" baseline="0"/>
                  <a:t> (KN)</a:t>
                </a:r>
                <a:endParaRPr lang="es-ES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1"/>
        <c:crosses val="autoZero"/>
        <c:crossBetween val="midCat"/>
      </c:val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Recorrido(mm)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28556144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63833F-A434-4F16-967E-1439C5F9097D}" type="doc">
      <dgm:prSet loTypeId="urn:microsoft.com/office/officeart/2005/8/layout/vList2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263AA42-A1B9-4EC7-B42B-DB2B9066E885}">
      <dgm:prSet/>
      <dgm:spPr/>
      <dgm:t>
        <a:bodyPr/>
        <a:lstStyle/>
        <a:p>
          <a:pPr algn="ctr"/>
          <a:r>
            <a:rPr lang="es-ES" dirty="0"/>
            <a:t>RECOCIDO 900º</a:t>
          </a:r>
          <a:endParaRPr lang="en-US" dirty="0"/>
        </a:p>
      </dgm:t>
    </dgm:pt>
    <dgm:pt modelId="{D721B66C-E1B5-4570-A84B-90B091471A05}" type="parTrans" cxnId="{19D7EEE0-9A9C-4820-9AE9-9543606B8CAE}">
      <dgm:prSet/>
      <dgm:spPr/>
      <dgm:t>
        <a:bodyPr/>
        <a:lstStyle/>
        <a:p>
          <a:endParaRPr lang="en-US"/>
        </a:p>
      </dgm:t>
    </dgm:pt>
    <dgm:pt modelId="{2CDC68BA-AFF2-4FEF-8FE2-9AB022A6E878}" type="sibTrans" cxnId="{19D7EEE0-9A9C-4820-9AE9-9543606B8CAE}">
      <dgm:prSet/>
      <dgm:spPr/>
      <dgm:t>
        <a:bodyPr/>
        <a:lstStyle/>
        <a:p>
          <a:endParaRPr lang="en-US"/>
        </a:p>
      </dgm:t>
    </dgm:pt>
    <dgm:pt modelId="{DFBB445D-CC3F-401C-800B-C5B81E9F7F37}">
      <dgm:prSet/>
      <dgm:spPr/>
      <dgm:t>
        <a:bodyPr/>
        <a:lstStyle/>
        <a:p>
          <a:r>
            <a:rPr lang="es-ES" dirty="0"/>
            <a:t>PRECALENTAMIENTO A 450º </a:t>
          </a:r>
        </a:p>
        <a:p>
          <a:endParaRPr lang="es-ES" dirty="0"/>
        </a:p>
      </dgm:t>
    </dgm:pt>
    <dgm:pt modelId="{55DD39B2-8D57-40AB-893A-E58E000F9FC4}" type="parTrans" cxnId="{6236AD07-C687-4D7C-9CA8-87B10AFD3FC7}">
      <dgm:prSet/>
      <dgm:spPr/>
      <dgm:t>
        <a:bodyPr/>
        <a:lstStyle/>
        <a:p>
          <a:endParaRPr lang="en-US"/>
        </a:p>
      </dgm:t>
    </dgm:pt>
    <dgm:pt modelId="{F6F42CD3-15DA-4B4E-AF6A-19D5A4B0EDF4}" type="sibTrans" cxnId="{6236AD07-C687-4D7C-9CA8-87B10AFD3FC7}">
      <dgm:prSet/>
      <dgm:spPr/>
      <dgm:t>
        <a:bodyPr/>
        <a:lstStyle/>
        <a:p>
          <a:endParaRPr lang="en-US"/>
        </a:p>
      </dgm:t>
    </dgm:pt>
    <dgm:pt modelId="{7716E02D-161A-4C8E-B37A-B63ACC6E8972}" type="pres">
      <dgm:prSet presAssocID="{2363833F-A434-4F16-967E-1439C5F9097D}" presName="linear" presStyleCnt="0">
        <dgm:presLayoutVars>
          <dgm:animLvl val="lvl"/>
          <dgm:resizeHandles val="exact"/>
        </dgm:presLayoutVars>
      </dgm:prSet>
      <dgm:spPr/>
    </dgm:pt>
    <dgm:pt modelId="{93BA0069-35E0-47BC-A025-459EE3EE7A3D}" type="pres">
      <dgm:prSet presAssocID="{0263AA42-A1B9-4EC7-B42B-DB2B9066E885}" presName="parentText" presStyleLbl="node1" presStyleIdx="0" presStyleCnt="2" custScaleX="90529" custScaleY="71708">
        <dgm:presLayoutVars>
          <dgm:chMax val="0"/>
          <dgm:bulletEnabled val="1"/>
        </dgm:presLayoutVars>
      </dgm:prSet>
      <dgm:spPr/>
    </dgm:pt>
    <dgm:pt modelId="{B8645BBC-C632-4955-B8BE-C3262F7644E7}" type="pres">
      <dgm:prSet presAssocID="{2CDC68BA-AFF2-4FEF-8FE2-9AB022A6E878}" presName="spacer" presStyleCnt="0"/>
      <dgm:spPr/>
    </dgm:pt>
    <dgm:pt modelId="{E223C431-3B57-4413-8529-1E5A8C581955}" type="pres">
      <dgm:prSet presAssocID="{DFBB445D-CC3F-401C-800B-C5B81E9F7F37}" presName="parentText" presStyleLbl="node1" presStyleIdx="1" presStyleCnt="2" custScaleX="91287" custScaleY="68899">
        <dgm:presLayoutVars>
          <dgm:chMax val="0"/>
          <dgm:bulletEnabled val="1"/>
        </dgm:presLayoutVars>
      </dgm:prSet>
      <dgm:spPr/>
    </dgm:pt>
  </dgm:ptLst>
  <dgm:cxnLst>
    <dgm:cxn modelId="{6236AD07-C687-4D7C-9CA8-87B10AFD3FC7}" srcId="{2363833F-A434-4F16-967E-1439C5F9097D}" destId="{DFBB445D-CC3F-401C-800B-C5B81E9F7F37}" srcOrd="1" destOrd="0" parTransId="{55DD39B2-8D57-40AB-893A-E58E000F9FC4}" sibTransId="{F6F42CD3-15DA-4B4E-AF6A-19D5A4B0EDF4}"/>
    <dgm:cxn modelId="{2C82F587-30A3-44FB-8783-1E22E066369B}" type="presOf" srcId="{DFBB445D-CC3F-401C-800B-C5B81E9F7F37}" destId="{E223C431-3B57-4413-8529-1E5A8C581955}" srcOrd="0" destOrd="0" presId="urn:microsoft.com/office/officeart/2005/8/layout/vList2"/>
    <dgm:cxn modelId="{4B20B08F-884E-44DB-8E74-7F2C94E88F86}" type="presOf" srcId="{0263AA42-A1B9-4EC7-B42B-DB2B9066E885}" destId="{93BA0069-35E0-47BC-A025-459EE3EE7A3D}" srcOrd="0" destOrd="0" presId="urn:microsoft.com/office/officeart/2005/8/layout/vList2"/>
    <dgm:cxn modelId="{19D7EEE0-9A9C-4820-9AE9-9543606B8CAE}" srcId="{2363833F-A434-4F16-967E-1439C5F9097D}" destId="{0263AA42-A1B9-4EC7-B42B-DB2B9066E885}" srcOrd="0" destOrd="0" parTransId="{D721B66C-E1B5-4570-A84B-90B091471A05}" sibTransId="{2CDC68BA-AFF2-4FEF-8FE2-9AB022A6E878}"/>
    <dgm:cxn modelId="{6597A5FC-143B-46CB-AC6D-20A4EE03E4E5}" type="presOf" srcId="{2363833F-A434-4F16-967E-1439C5F9097D}" destId="{7716E02D-161A-4C8E-B37A-B63ACC6E8972}" srcOrd="0" destOrd="0" presId="urn:microsoft.com/office/officeart/2005/8/layout/vList2"/>
    <dgm:cxn modelId="{F0D803A3-3A11-43E2-BD35-DE15945576CB}" type="presParOf" srcId="{7716E02D-161A-4C8E-B37A-B63ACC6E8972}" destId="{93BA0069-35E0-47BC-A025-459EE3EE7A3D}" srcOrd="0" destOrd="0" presId="urn:microsoft.com/office/officeart/2005/8/layout/vList2"/>
    <dgm:cxn modelId="{1CF1D3E2-9613-4C4D-A67D-ED32B2F968F4}" type="presParOf" srcId="{7716E02D-161A-4C8E-B37A-B63ACC6E8972}" destId="{B8645BBC-C632-4955-B8BE-C3262F7644E7}" srcOrd="1" destOrd="0" presId="urn:microsoft.com/office/officeart/2005/8/layout/vList2"/>
    <dgm:cxn modelId="{D46405ED-ACC7-4B43-BD11-F5B291AEB379}" type="presParOf" srcId="{7716E02D-161A-4C8E-B37A-B63ACC6E8972}" destId="{E223C431-3B57-4413-8529-1E5A8C58195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F3D5EF-BE3A-476F-9635-F664B51A0BC6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7E590CF-247C-42E2-97EE-DA3F611167C4}">
      <dgm:prSet/>
      <dgm:spPr/>
      <dgm:t>
        <a:bodyPr/>
        <a:lstStyle/>
        <a:p>
          <a:r>
            <a:rPr lang="es-ES"/>
            <a:t>ENSAYO DE TRACCIÓN</a:t>
          </a:r>
          <a:endParaRPr lang="en-US"/>
        </a:p>
      </dgm:t>
    </dgm:pt>
    <dgm:pt modelId="{25085B20-FDE8-4B38-A5A5-5E0D83DE6BB2}" type="parTrans" cxnId="{877FB4E6-40E3-4DBD-8D7F-0DD111ABDB38}">
      <dgm:prSet/>
      <dgm:spPr/>
      <dgm:t>
        <a:bodyPr/>
        <a:lstStyle/>
        <a:p>
          <a:endParaRPr lang="en-US"/>
        </a:p>
      </dgm:t>
    </dgm:pt>
    <dgm:pt modelId="{6B8B7A9E-A7DF-4519-9CF8-7887DDC42364}" type="sibTrans" cxnId="{877FB4E6-40E3-4DBD-8D7F-0DD111ABDB38}">
      <dgm:prSet/>
      <dgm:spPr/>
      <dgm:t>
        <a:bodyPr/>
        <a:lstStyle/>
        <a:p>
          <a:endParaRPr lang="en-US"/>
        </a:p>
      </dgm:t>
    </dgm:pt>
    <dgm:pt modelId="{EF889CA7-D764-4141-BDAD-C1C4A7A0D14C}">
      <dgm:prSet/>
      <dgm:spPr/>
      <dgm:t>
        <a:bodyPr/>
        <a:lstStyle/>
        <a:p>
          <a:r>
            <a:rPr lang="es-ES"/>
            <a:t>ENSAYO DE MICRODUREZA VICKERS</a:t>
          </a:r>
          <a:endParaRPr lang="en-US"/>
        </a:p>
      </dgm:t>
    </dgm:pt>
    <dgm:pt modelId="{54B74977-7559-480F-93B2-827CF8368A9F}" type="parTrans" cxnId="{A7ADE425-49CA-425D-91E4-1A71D841C7C6}">
      <dgm:prSet/>
      <dgm:spPr/>
      <dgm:t>
        <a:bodyPr/>
        <a:lstStyle/>
        <a:p>
          <a:endParaRPr lang="en-US"/>
        </a:p>
      </dgm:t>
    </dgm:pt>
    <dgm:pt modelId="{FB8D04D6-B74C-4F7D-B61E-FB8E3261EC3F}" type="sibTrans" cxnId="{A7ADE425-49CA-425D-91E4-1A71D841C7C6}">
      <dgm:prSet/>
      <dgm:spPr/>
      <dgm:t>
        <a:bodyPr/>
        <a:lstStyle/>
        <a:p>
          <a:endParaRPr lang="en-US"/>
        </a:p>
      </dgm:t>
    </dgm:pt>
    <dgm:pt modelId="{1E3C6E7B-AED9-48CE-950E-59DC5F9E3DFB}">
      <dgm:prSet/>
      <dgm:spPr/>
      <dgm:t>
        <a:bodyPr/>
        <a:lstStyle/>
        <a:p>
          <a:r>
            <a:rPr lang="es-ES"/>
            <a:t>OBTENCION DE LAS MICROESTRUCTURAS</a:t>
          </a:r>
          <a:endParaRPr lang="en-US"/>
        </a:p>
      </dgm:t>
    </dgm:pt>
    <dgm:pt modelId="{365FC10A-63A0-46C8-8AD4-0CB92E6BD8A3}" type="parTrans" cxnId="{B2134F38-A247-4FC9-BD5A-5A9EBB4DDEE9}">
      <dgm:prSet/>
      <dgm:spPr/>
      <dgm:t>
        <a:bodyPr/>
        <a:lstStyle/>
        <a:p>
          <a:endParaRPr lang="en-US"/>
        </a:p>
      </dgm:t>
    </dgm:pt>
    <dgm:pt modelId="{6A0EDDEB-945E-4DB7-99B7-5E72FAD0BC55}" type="sibTrans" cxnId="{B2134F38-A247-4FC9-BD5A-5A9EBB4DDEE9}">
      <dgm:prSet/>
      <dgm:spPr/>
      <dgm:t>
        <a:bodyPr/>
        <a:lstStyle/>
        <a:p>
          <a:endParaRPr lang="en-US"/>
        </a:p>
      </dgm:t>
    </dgm:pt>
    <dgm:pt modelId="{E4BC85D5-BB6D-4F12-A986-D9E3FD0DD07A}" type="pres">
      <dgm:prSet presAssocID="{D0F3D5EF-BE3A-476F-9635-F664B51A0BC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61A0C5D-5E36-43FD-915F-6D315B1D2242}" type="pres">
      <dgm:prSet presAssocID="{67E590CF-247C-42E2-97EE-DA3F611167C4}" presName="hierRoot1" presStyleCnt="0"/>
      <dgm:spPr/>
    </dgm:pt>
    <dgm:pt modelId="{41D87BC8-4DDA-49CB-856A-24FDED47A82A}" type="pres">
      <dgm:prSet presAssocID="{67E590CF-247C-42E2-97EE-DA3F611167C4}" presName="composite" presStyleCnt="0"/>
      <dgm:spPr/>
    </dgm:pt>
    <dgm:pt modelId="{7E90CACC-C512-4A50-9B9F-D702F45D93B2}" type="pres">
      <dgm:prSet presAssocID="{67E590CF-247C-42E2-97EE-DA3F611167C4}" presName="background" presStyleLbl="node0" presStyleIdx="0" presStyleCnt="3"/>
      <dgm:spPr/>
    </dgm:pt>
    <dgm:pt modelId="{F2AA876D-C783-4594-86EF-ADB28E0D22A6}" type="pres">
      <dgm:prSet presAssocID="{67E590CF-247C-42E2-97EE-DA3F611167C4}" presName="text" presStyleLbl="fgAcc0" presStyleIdx="0" presStyleCnt="3">
        <dgm:presLayoutVars>
          <dgm:chPref val="3"/>
        </dgm:presLayoutVars>
      </dgm:prSet>
      <dgm:spPr/>
    </dgm:pt>
    <dgm:pt modelId="{80BD3D9D-1FD4-44FC-A798-0A237E00A8B9}" type="pres">
      <dgm:prSet presAssocID="{67E590CF-247C-42E2-97EE-DA3F611167C4}" presName="hierChild2" presStyleCnt="0"/>
      <dgm:spPr/>
    </dgm:pt>
    <dgm:pt modelId="{34F62E4C-9A3E-4361-AAAF-40447D5F1AF8}" type="pres">
      <dgm:prSet presAssocID="{EF889CA7-D764-4141-BDAD-C1C4A7A0D14C}" presName="hierRoot1" presStyleCnt="0"/>
      <dgm:spPr/>
    </dgm:pt>
    <dgm:pt modelId="{9C923AC1-ED47-477A-9D8D-15FDA51B0B63}" type="pres">
      <dgm:prSet presAssocID="{EF889CA7-D764-4141-BDAD-C1C4A7A0D14C}" presName="composite" presStyleCnt="0"/>
      <dgm:spPr/>
    </dgm:pt>
    <dgm:pt modelId="{D4ECFE40-D221-437B-8865-1EBCA94698FC}" type="pres">
      <dgm:prSet presAssocID="{EF889CA7-D764-4141-BDAD-C1C4A7A0D14C}" presName="background" presStyleLbl="node0" presStyleIdx="1" presStyleCnt="3"/>
      <dgm:spPr/>
    </dgm:pt>
    <dgm:pt modelId="{5871CD3E-6704-44A5-B2A2-B2429ACE7321}" type="pres">
      <dgm:prSet presAssocID="{EF889CA7-D764-4141-BDAD-C1C4A7A0D14C}" presName="text" presStyleLbl="fgAcc0" presStyleIdx="1" presStyleCnt="3">
        <dgm:presLayoutVars>
          <dgm:chPref val="3"/>
        </dgm:presLayoutVars>
      </dgm:prSet>
      <dgm:spPr/>
    </dgm:pt>
    <dgm:pt modelId="{70543BB5-C06E-4B91-99FB-794F6A1121F6}" type="pres">
      <dgm:prSet presAssocID="{EF889CA7-D764-4141-BDAD-C1C4A7A0D14C}" presName="hierChild2" presStyleCnt="0"/>
      <dgm:spPr/>
    </dgm:pt>
    <dgm:pt modelId="{C6C7D1E6-8839-4EC6-91DA-408658806173}" type="pres">
      <dgm:prSet presAssocID="{1E3C6E7B-AED9-48CE-950E-59DC5F9E3DFB}" presName="hierRoot1" presStyleCnt="0"/>
      <dgm:spPr/>
    </dgm:pt>
    <dgm:pt modelId="{DB1D713A-3B1A-4F34-9A2B-ED7A1B209C90}" type="pres">
      <dgm:prSet presAssocID="{1E3C6E7B-AED9-48CE-950E-59DC5F9E3DFB}" presName="composite" presStyleCnt="0"/>
      <dgm:spPr/>
    </dgm:pt>
    <dgm:pt modelId="{00F3E63E-A51B-4309-A14B-4C7F272AF10F}" type="pres">
      <dgm:prSet presAssocID="{1E3C6E7B-AED9-48CE-950E-59DC5F9E3DFB}" presName="background" presStyleLbl="node0" presStyleIdx="2" presStyleCnt="3"/>
      <dgm:spPr/>
    </dgm:pt>
    <dgm:pt modelId="{65934255-C70F-4818-9046-F6E4A4CBF8C7}" type="pres">
      <dgm:prSet presAssocID="{1E3C6E7B-AED9-48CE-950E-59DC5F9E3DFB}" presName="text" presStyleLbl="fgAcc0" presStyleIdx="2" presStyleCnt="3">
        <dgm:presLayoutVars>
          <dgm:chPref val="3"/>
        </dgm:presLayoutVars>
      </dgm:prSet>
      <dgm:spPr/>
    </dgm:pt>
    <dgm:pt modelId="{39C5F841-AC74-47C1-A8DB-51AF2F528906}" type="pres">
      <dgm:prSet presAssocID="{1E3C6E7B-AED9-48CE-950E-59DC5F9E3DFB}" presName="hierChild2" presStyleCnt="0"/>
      <dgm:spPr/>
    </dgm:pt>
  </dgm:ptLst>
  <dgm:cxnLst>
    <dgm:cxn modelId="{A7530E18-3569-4C18-9F8B-BD1DF3855CF2}" type="presOf" srcId="{D0F3D5EF-BE3A-476F-9635-F664B51A0BC6}" destId="{E4BC85D5-BB6D-4F12-A986-D9E3FD0DD07A}" srcOrd="0" destOrd="0" presId="urn:microsoft.com/office/officeart/2005/8/layout/hierarchy1"/>
    <dgm:cxn modelId="{A7ADE425-49CA-425D-91E4-1A71D841C7C6}" srcId="{D0F3D5EF-BE3A-476F-9635-F664B51A0BC6}" destId="{EF889CA7-D764-4141-BDAD-C1C4A7A0D14C}" srcOrd="1" destOrd="0" parTransId="{54B74977-7559-480F-93B2-827CF8368A9F}" sibTransId="{FB8D04D6-B74C-4F7D-B61E-FB8E3261EC3F}"/>
    <dgm:cxn modelId="{925EFE36-277D-4031-B27A-3381350ACE45}" type="presOf" srcId="{EF889CA7-D764-4141-BDAD-C1C4A7A0D14C}" destId="{5871CD3E-6704-44A5-B2A2-B2429ACE7321}" srcOrd="0" destOrd="0" presId="urn:microsoft.com/office/officeart/2005/8/layout/hierarchy1"/>
    <dgm:cxn modelId="{B2134F38-A247-4FC9-BD5A-5A9EBB4DDEE9}" srcId="{D0F3D5EF-BE3A-476F-9635-F664B51A0BC6}" destId="{1E3C6E7B-AED9-48CE-950E-59DC5F9E3DFB}" srcOrd="2" destOrd="0" parTransId="{365FC10A-63A0-46C8-8AD4-0CB92E6BD8A3}" sibTransId="{6A0EDDEB-945E-4DB7-99B7-5E72FAD0BC55}"/>
    <dgm:cxn modelId="{5F91A94A-3BD8-4778-8AB0-67473B65D785}" type="presOf" srcId="{67E590CF-247C-42E2-97EE-DA3F611167C4}" destId="{F2AA876D-C783-4594-86EF-ADB28E0D22A6}" srcOrd="0" destOrd="0" presId="urn:microsoft.com/office/officeart/2005/8/layout/hierarchy1"/>
    <dgm:cxn modelId="{4140EAB0-5111-4F8A-86F9-30CCFC20B140}" type="presOf" srcId="{1E3C6E7B-AED9-48CE-950E-59DC5F9E3DFB}" destId="{65934255-C70F-4818-9046-F6E4A4CBF8C7}" srcOrd="0" destOrd="0" presId="urn:microsoft.com/office/officeart/2005/8/layout/hierarchy1"/>
    <dgm:cxn modelId="{877FB4E6-40E3-4DBD-8D7F-0DD111ABDB38}" srcId="{D0F3D5EF-BE3A-476F-9635-F664B51A0BC6}" destId="{67E590CF-247C-42E2-97EE-DA3F611167C4}" srcOrd="0" destOrd="0" parTransId="{25085B20-FDE8-4B38-A5A5-5E0D83DE6BB2}" sibTransId="{6B8B7A9E-A7DF-4519-9CF8-7887DDC42364}"/>
    <dgm:cxn modelId="{5EF974E5-063C-44BD-A9A6-74C664A5C7C3}" type="presParOf" srcId="{E4BC85D5-BB6D-4F12-A986-D9E3FD0DD07A}" destId="{561A0C5D-5E36-43FD-915F-6D315B1D2242}" srcOrd="0" destOrd="0" presId="urn:microsoft.com/office/officeart/2005/8/layout/hierarchy1"/>
    <dgm:cxn modelId="{1EC34E11-045A-4A14-8640-4E0A5DDD8880}" type="presParOf" srcId="{561A0C5D-5E36-43FD-915F-6D315B1D2242}" destId="{41D87BC8-4DDA-49CB-856A-24FDED47A82A}" srcOrd="0" destOrd="0" presId="urn:microsoft.com/office/officeart/2005/8/layout/hierarchy1"/>
    <dgm:cxn modelId="{51C293B3-59E1-43DB-A9D9-9AFEC42344B6}" type="presParOf" srcId="{41D87BC8-4DDA-49CB-856A-24FDED47A82A}" destId="{7E90CACC-C512-4A50-9B9F-D702F45D93B2}" srcOrd="0" destOrd="0" presId="urn:microsoft.com/office/officeart/2005/8/layout/hierarchy1"/>
    <dgm:cxn modelId="{16C88021-B3CB-4FB7-860E-C41A5A796A39}" type="presParOf" srcId="{41D87BC8-4DDA-49CB-856A-24FDED47A82A}" destId="{F2AA876D-C783-4594-86EF-ADB28E0D22A6}" srcOrd="1" destOrd="0" presId="urn:microsoft.com/office/officeart/2005/8/layout/hierarchy1"/>
    <dgm:cxn modelId="{27A5B252-41F1-4C7B-8F11-17A2DDFCB493}" type="presParOf" srcId="{561A0C5D-5E36-43FD-915F-6D315B1D2242}" destId="{80BD3D9D-1FD4-44FC-A798-0A237E00A8B9}" srcOrd="1" destOrd="0" presId="urn:microsoft.com/office/officeart/2005/8/layout/hierarchy1"/>
    <dgm:cxn modelId="{1D02C98B-1AC8-457F-B493-740D0EF15732}" type="presParOf" srcId="{E4BC85D5-BB6D-4F12-A986-D9E3FD0DD07A}" destId="{34F62E4C-9A3E-4361-AAAF-40447D5F1AF8}" srcOrd="1" destOrd="0" presId="urn:microsoft.com/office/officeart/2005/8/layout/hierarchy1"/>
    <dgm:cxn modelId="{11B7D4D5-D832-4650-92E9-FA412702158A}" type="presParOf" srcId="{34F62E4C-9A3E-4361-AAAF-40447D5F1AF8}" destId="{9C923AC1-ED47-477A-9D8D-15FDA51B0B63}" srcOrd="0" destOrd="0" presId="urn:microsoft.com/office/officeart/2005/8/layout/hierarchy1"/>
    <dgm:cxn modelId="{899B4A9B-92FA-4973-8F92-814C4F627883}" type="presParOf" srcId="{9C923AC1-ED47-477A-9D8D-15FDA51B0B63}" destId="{D4ECFE40-D221-437B-8865-1EBCA94698FC}" srcOrd="0" destOrd="0" presId="urn:microsoft.com/office/officeart/2005/8/layout/hierarchy1"/>
    <dgm:cxn modelId="{69138F16-D8CE-405D-822F-EDDC1A70CBB5}" type="presParOf" srcId="{9C923AC1-ED47-477A-9D8D-15FDA51B0B63}" destId="{5871CD3E-6704-44A5-B2A2-B2429ACE7321}" srcOrd="1" destOrd="0" presId="urn:microsoft.com/office/officeart/2005/8/layout/hierarchy1"/>
    <dgm:cxn modelId="{27AF3C9F-0601-41ED-9FE2-22475EDB8F00}" type="presParOf" srcId="{34F62E4C-9A3E-4361-AAAF-40447D5F1AF8}" destId="{70543BB5-C06E-4B91-99FB-794F6A1121F6}" srcOrd="1" destOrd="0" presId="urn:microsoft.com/office/officeart/2005/8/layout/hierarchy1"/>
    <dgm:cxn modelId="{7BA32016-1C37-4AF6-B412-C4CF19D8CEFC}" type="presParOf" srcId="{E4BC85D5-BB6D-4F12-A986-D9E3FD0DD07A}" destId="{C6C7D1E6-8839-4EC6-91DA-408658806173}" srcOrd="2" destOrd="0" presId="urn:microsoft.com/office/officeart/2005/8/layout/hierarchy1"/>
    <dgm:cxn modelId="{86682D18-217F-4BAD-B41E-7122620859F1}" type="presParOf" srcId="{C6C7D1E6-8839-4EC6-91DA-408658806173}" destId="{DB1D713A-3B1A-4F34-9A2B-ED7A1B209C90}" srcOrd="0" destOrd="0" presId="urn:microsoft.com/office/officeart/2005/8/layout/hierarchy1"/>
    <dgm:cxn modelId="{2FCD5CB5-6216-4DD6-8194-2BAB7C704B57}" type="presParOf" srcId="{DB1D713A-3B1A-4F34-9A2B-ED7A1B209C90}" destId="{00F3E63E-A51B-4309-A14B-4C7F272AF10F}" srcOrd="0" destOrd="0" presId="urn:microsoft.com/office/officeart/2005/8/layout/hierarchy1"/>
    <dgm:cxn modelId="{75A7E402-8F25-4C20-819E-9D06A3636D37}" type="presParOf" srcId="{DB1D713A-3B1A-4F34-9A2B-ED7A1B209C90}" destId="{65934255-C70F-4818-9046-F6E4A4CBF8C7}" srcOrd="1" destOrd="0" presId="urn:microsoft.com/office/officeart/2005/8/layout/hierarchy1"/>
    <dgm:cxn modelId="{638DF134-6271-4D9D-A59B-02C4C87E227E}" type="presParOf" srcId="{C6C7D1E6-8839-4EC6-91DA-408658806173}" destId="{39C5F841-AC74-47C1-A8DB-51AF2F52890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BA0069-35E0-47BC-A025-459EE3EE7A3D}">
      <dsp:nvSpPr>
        <dsp:cNvPr id="0" name=""/>
        <dsp:cNvSpPr/>
      </dsp:nvSpPr>
      <dsp:spPr>
        <a:xfrm>
          <a:off x="293722" y="151674"/>
          <a:ext cx="5615120" cy="188771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8000"/>
                <a:alpha val="9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0000"/>
                <a:lumMod val="95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/>
            <a:t>RECOCIDO 900º</a:t>
          </a:r>
          <a:endParaRPr lang="en-US" sz="3200" kern="1200" dirty="0"/>
        </a:p>
      </dsp:txBody>
      <dsp:txXfrm>
        <a:off x="385873" y="243825"/>
        <a:ext cx="5430818" cy="1703411"/>
      </dsp:txXfrm>
    </dsp:sp>
    <dsp:sp modelId="{E223C431-3B57-4413-8529-1E5A8C581955}">
      <dsp:nvSpPr>
        <dsp:cNvPr id="0" name=""/>
        <dsp:cNvSpPr/>
      </dsp:nvSpPr>
      <dsp:spPr>
        <a:xfrm>
          <a:off x="270214" y="2168987"/>
          <a:ext cx="5662136" cy="1813766"/>
        </a:xfrm>
        <a:prstGeom prst="roundRect">
          <a:avLst/>
        </a:prstGeom>
        <a:gradFill rotWithShape="0">
          <a:gsLst>
            <a:gs pos="0">
              <a:schemeClr val="accent5">
                <a:hueOff val="3193009"/>
                <a:satOff val="-3062"/>
                <a:lumOff val="-20195"/>
                <a:alphaOff val="0"/>
                <a:tint val="68000"/>
                <a:alpha val="90000"/>
                <a:lumMod val="100000"/>
              </a:schemeClr>
            </a:gs>
            <a:gs pos="100000">
              <a:schemeClr val="accent5">
                <a:hueOff val="3193009"/>
                <a:satOff val="-3062"/>
                <a:lumOff val="-20195"/>
                <a:alphaOff val="0"/>
                <a:tint val="90000"/>
                <a:lumMod val="95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/>
            <a:t>PRECALENTAMIENTO A 450º 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200" kern="1200" dirty="0"/>
        </a:p>
      </dsp:txBody>
      <dsp:txXfrm>
        <a:off x="358755" y="2257528"/>
        <a:ext cx="5485054" cy="1636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0CACC-C512-4A50-9B9F-D702F45D93B2}">
      <dsp:nvSpPr>
        <dsp:cNvPr id="0" name=""/>
        <dsp:cNvSpPr/>
      </dsp:nvSpPr>
      <dsp:spPr>
        <a:xfrm>
          <a:off x="215428" y="151"/>
          <a:ext cx="2980994" cy="18929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AA876D-C783-4594-86EF-ADB28E0D22A6}">
      <dsp:nvSpPr>
        <dsp:cNvPr id="0" name=""/>
        <dsp:cNvSpPr/>
      </dsp:nvSpPr>
      <dsp:spPr>
        <a:xfrm>
          <a:off x="546650" y="314811"/>
          <a:ext cx="2980994" cy="18929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ENSAYO DE TRACCIÓN</a:t>
          </a:r>
          <a:endParaRPr lang="en-US" sz="2100" kern="1200"/>
        </a:p>
      </dsp:txBody>
      <dsp:txXfrm>
        <a:off x="602092" y="370253"/>
        <a:ext cx="2870110" cy="1782047"/>
      </dsp:txXfrm>
    </dsp:sp>
    <dsp:sp modelId="{D4ECFE40-D221-437B-8865-1EBCA94698FC}">
      <dsp:nvSpPr>
        <dsp:cNvPr id="0" name=""/>
        <dsp:cNvSpPr/>
      </dsp:nvSpPr>
      <dsp:spPr>
        <a:xfrm>
          <a:off x="3858866" y="151"/>
          <a:ext cx="2980994" cy="18929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71CD3E-6704-44A5-B2A2-B2429ACE7321}">
      <dsp:nvSpPr>
        <dsp:cNvPr id="0" name=""/>
        <dsp:cNvSpPr/>
      </dsp:nvSpPr>
      <dsp:spPr>
        <a:xfrm>
          <a:off x="4190088" y="314811"/>
          <a:ext cx="2980994" cy="18929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ENSAYO DE MICRODUREZA VICKERS</a:t>
          </a:r>
          <a:endParaRPr lang="en-US" sz="2100" kern="1200"/>
        </a:p>
      </dsp:txBody>
      <dsp:txXfrm>
        <a:off x="4245530" y="370253"/>
        <a:ext cx="2870110" cy="1782047"/>
      </dsp:txXfrm>
    </dsp:sp>
    <dsp:sp modelId="{00F3E63E-A51B-4309-A14B-4C7F272AF10F}">
      <dsp:nvSpPr>
        <dsp:cNvPr id="0" name=""/>
        <dsp:cNvSpPr/>
      </dsp:nvSpPr>
      <dsp:spPr>
        <a:xfrm>
          <a:off x="7502304" y="151"/>
          <a:ext cx="2980994" cy="18929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934255-C70F-4818-9046-F6E4A4CBF8C7}">
      <dsp:nvSpPr>
        <dsp:cNvPr id="0" name=""/>
        <dsp:cNvSpPr/>
      </dsp:nvSpPr>
      <dsp:spPr>
        <a:xfrm>
          <a:off x="7833526" y="314811"/>
          <a:ext cx="2980994" cy="18929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OBTENCION DE LAS MICROESTRUCTURAS</a:t>
          </a:r>
          <a:endParaRPr lang="en-US" sz="2100" kern="1200"/>
        </a:p>
      </dsp:txBody>
      <dsp:txXfrm>
        <a:off x="7888968" y="370253"/>
        <a:ext cx="2870110" cy="17820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7A15C-DFCA-4646-94D1-F7594D796A6C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08BAF-C11F-48CD-AF13-4DA761980B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8756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3C5368-49AC-4C5E-A031-4513206D2F01}" type="datetimeFigureOut">
              <a:rPr lang="es-ES" smtClean="0"/>
              <a:t>10/07/2018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F5CC2-08AA-45FB-A3C7-E413D36C11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16333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3D9FE2A-C6CA-4318-BDF3-90B739D1F2BA}" type="datetime1">
              <a:rPr lang="en-US" smtClean="0"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366C-E623-487B-95C0-B73CEE6049D2}" type="datetime1">
              <a:rPr lang="en-US" smtClean="0"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93C609E-FCB5-4A9A-834C-80F20A5B27F3}" type="datetime1">
              <a:rPr lang="en-US" smtClean="0"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A4F37-389A-4C73-9F8C-DB4C5DFD5513}" type="datetime1">
              <a:rPr lang="en-US" smtClean="0"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BC2-241E-41E8-B9A9-030CE305CB55}" type="datetime1">
              <a:rPr lang="en-US" smtClean="0"/>
              <a:t>7/10/2018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61F4-221A-41E5-99E8-DBC9E7FABF66}" type="datetime1">
              <a:rPr lang="en-US" smtClean="0"/>
              <a:t>7/10/2018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4B60A-E803-45ED-8FD3-35525594D952}" type="datetime1">
              <a:rPr lang="en-US" smtClean="0"/>
              <a:t>7/10/2018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AF47E74-D4D6-4A19-8BCF-8CB1ADDD71D1}" type="datetime1">
              <a:rPr lang="en-US" smtClean="0"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65C0-CD3F-43F9-A49B-10AEA89B35C4}" type="datetime1">
              <a:rPr lang="en-US" smtClean="0"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4F5B-460B-4E35-BF2C-A6D04F7F5487}" type="datetime1">
              <a:rPr lang="en-US" smtClean="0"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7C0BB66-56DB-4BA5-ACF1-220924A56B20}" type="datetime1">
              <a:rPr lang="en-US" smtClean="0"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83F48C1-4692-4C2B-9DD1-0825E3441BEB}" type="datetime1">
              <a:rPr lang="en-US" smtClean="0"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8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7899" y="3515538"/>
            <a:ext cx="10993549" cy="1475013"/>
          </a:xfrm>
        </p:spPr>
        <p:txBody>
          <a:bodyPr>
            <a:no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</a:rPr>
              <a:t>Análisis de la soldadura de fundición laminar por procedimiento </a:t>
            </a:r>
            <a:r>
              <a:rPr lang="es-ES" sz="2400" dirty="0" err="1">
                <a:solidFill>
                  <a:schemeClr val="bg1"/>
                </a:solidFill>
              </a:rPr>
              <a:t>tig</a:t>
            </a:r>
            <a:r>
              <a:rPr lang="es-ES" sz="2400" dirty="0">
                <a:solidFill>
                  <a:schemeClr val="bg1"/>
                </a:solidFill>
              </a:rPr>
              <a:t> y aporte de varilla de Inconel sometida a distintos tratamiento térmicos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83226" y="5667513"/>
            <a:ext cx="3948222" cy="538379"/>
          </a:xfrm>
        </p:spPr>
        <p:txBody>
          <a:bodyPr>
            <a:no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</a:rPr>
              <a:t>Alumno: Sahuquillo garrido, </a:t>
            </a:r>
            <a:r>
              <a:rPr lang="es-ES" sz="1400" dirty="0" err="1">
                <a:solidFill>
                  <a:schemeClr val="bg1"/>
                </a:solidFill>
              </a:rPr>
              <a:t>raul</a:t>
            </a:r>
            <a:endParaRPr lang="es-ES" sz="1400" dirty="0">
              <a:solidFill>
                <a:schemeClr val="bg1"/>
              </a:solidFill>
            </a:endParaRPr>
          </a:p>
          <a:p>
            <a:pPr algn="r"/>
            <a:r>
              <a:rPr lang="es-ES" sz="1400" dirty="0">
                <a:solidFill>
                  <a:schemeClr val="bg1"/>
                </a:solidFill>
              </a:rPr>
              <a:t>Tutor: </a:t>
            </a:r>
            <a:r>
              <a:rPr lang="es-ES" sz="1400" dirty="0" err="1">
                <a:solidFill>
                  <a:schemeClr val="bg1"/>
                </a:solidFill>
              </a:rPr>
              <a:t>manuel</a:t>
            </a:r>
            <a:r>
              <a:rPr lang="es-ES" sz="1400" dirty="0">
                <a:solidFill>
                  <a:schemeClr val="bg1"/>
                </a:solidFill>
              </a:rPr>
              <a:t> pascual </a:t>
            </a:r>
            <a:r>
              <a:rPr lang="es-ES" sz="1400" dirty="0" err="1">
                <a:solidFill>
                  <a:schemeClr val="bg1"/>
                </a:solidFill>
              </a:rPr>
              <a:t>guillamón</a:t>
            </a:r>
            <a:endParaRPr lang="es-ES" sz="1400" dirty="0">
              <a:solidFill>
                <a:schemeClr val="bg1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740" y="1414151"/>
            <a:ext cx="3497550" cy="88604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781" y="927635"/>
            <a:ext cx="1987911" cy="1964484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910069" y="5752036"/>
            <a:ext cx="1951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Valencia, Julio 2018</a:t>
            </a:r>
          </a:p>
        </p:txBody>
      </p:sp>
    </p:spTree>
    <p:extLst>
      <p:ext uri="{BB962C8B-B14F-4D97-AF65-F5344CB8AC3E}">
        <p14:creationId xmlns:p14="http://schemas.microsoft.com/office/powerpoint/2010/main" val="917987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índice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62385" y="2277834"/>
            <a:ext cx="11029615" cy="3678303"/>
          </a:xfrm>
        </p:spPr>
        <p:txBody>
          <a:bodyPr/>
          <a:lstStyle/>
          <a:p>
            <a:pPr>
              <a:buClr>
                <a:schemeClr val="accent1"/>
              </a:buClr>
            </a:pPr>
            <a:r>
              <a:rPr lang="es-ES" dirty="0"/>
              <a:t>Introducción</a:t>
            </a:r>
          </a:p>
          <a:p>
            <a:pPr>
              <a:buClr>
                <a:schemeClr val="accent1"/>
              </a:buClr>
            </a:pPr>
            <a:r>
              <a:rPr lang="es-ES" dirty="0"/>
              <a:t>Fundición de Grafito Laminar</a:t>
            </a:r>
          </a:p>
          <a:p>
            <a:pPr>
              <a:buClr>
                <a:schemeClr val="accent1"/>
              </a:buClr>
            </a:pPr>
            <a:r>
              <a:rPr lang="es-ES" dirty="0"/>
              <a:t>Tratamientos térmicos en la fundición de Grafito Laminar utilizados en este trabajo.</a:t>
            </a:r>
          </a:p>
          <a:p>
            <a:pPr>
              <a:buClr>
                <a:schemeClr val="accent1"/>
              </a:buClr>
            </a:pPr>
            <a:r>
              <a:rPr lang="es-ES" dirty="0"/>
              <a:t>Soldadura TIG</a:t>
            </a:r>
          </a:p>
          <a:p>
            <a:pPr>
              <a:buClr>
                <a:schemeClr val="accent1"/>
              </a:buClr>
            </a:pPr>
            <a:r>
              <a:rPr lang="es-ES" dirty="0"/>
              <a:t>Ensayos y análisis de resultados</a:t>
            </a:r>
          </a:p>
          <a:p>
            <a:pPr>
              <a:buClr>
                <a:schemeClr val="accent1"/>
              </a:buClr>
            </a:pPr>
            <a:r>
              <a:rPr lang="es-ES" dirty="0"/>
              <a:t>Pliego de condiciones</a:t>
            </a:r>
          </a:p>
          <a:p>
            <a:pPr>
              <a:buClr>
                <a:schemeClr val="accent1"/>
              </a:buClr>
            </a:pPr>
            <a:r>
              <a:rPr lang="es-ES" dirty="0"/>
              <a:t>Presupuesto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2400" smtClean="0">
                <a:solidFill>
                  <a:schemeClr val="accent1">
                    <a:lumMod val="75000"/>
                  </a:schemeClr>
                </a:solidFill>
              </a:rPr>
              <a:pPr/>
              <a:t>2</a:t>
            </a:fld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043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4866" y="1531495"/>
            <a:ext cx="11029616" cy="559574"/>
          </a:xfrm>
        </p:spPr>
        <p:txBody>
          <a:bodyPr>
            <a:normAutofit fontScale="90000"/>
          </a:bodyPr>
          <a:lstStyle/>
          <a:p>
            <a:r>
              <a:rPr lang="es-ES" dirty="0"/>
              <a:t>Introducción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0187" y="2128192"/>
            <a:ext cx="10796323" cy="1475014"/>
          </a:xfrm>
        </p:spPr>
        <p:txBody>
          <a:bodyPr/>
          <a:lstStyle/>
          <a:p>
            <a:pPr>
              <a:buClr>
                <a:schemeClr val="accent1"/>
              </a:buClr>
            </a:pPr>
            <a:r>
              <a:rPr lang="es-ES" dirty="0">
                <a:solidFill>
                  <a:schemeClr val="tx1"/>
                </a:solidFill>
              </a:rPr>
              <a:t>Trabajo para el análisis de propiedades mecánicas de una unión de placas de fundición gris mediante metodología TIG</a:t>
            </a:r>
          </a:p>
          <a:p>
            <a:pPr>
              <a:buClr>
                <a:schemeClr val="accent1"/>
              </a:buClr>
            </a:pPr>
            <a:r>
              <a:rPr lang="es-ES" dirty="0">
                <a:solidFill>
                  <a:schemeClr val="tx1"/>
                </a:solidFill>
              </a:rPr>
              <a:t>Material de aporte Varilla de Inconel</a:t>
            </a:r>
          </a:p>
          <a:p>
            <a:endParaRPr lang="es-ES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765490" y="1670039"/>
            <a:ext cx="10993549" cy="1475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s-ES" sz="1800" cap="none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2400" smtClean="0">
                <a:solidFill>
                  <a:schemeClr val="accent1">
                    <a:lumMod val="75000"/>
                  </a:schemeClr>
                </a:solidFill>
              </a:rPr>
              <a:pPr/>
              <a:t>3</a:t>
            </a:fld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BBF04FF-7091-4216-986C-2903F80DA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9444" y="3504206"/>
            <a:ext cx="3226462" cy="3226462"/>
          </a:xfrm>
          <a:prstGeom prst="rect">
            <a:avLst/>
          </a:prstGeom>
        </p:spPr>
      </p:pic>
      <p:pic>
        <p:nvPicPr>
          <p:cNvPr id="10" name="Imagen 9" descr="Imagen que contiene persona, sentado, interior&#10;&#10;Descripción generada con confianza alta">
            <a:extLst>
              <a:ext uri="{FF2B5EF4-FFF2-40B4-BE49-F238E27FC236}">
                <a16:creationId xmlns:a16="http://schemas.microsoft.com/office/drawing/2014/main" id="{D0B732BC-E586-4813-BCA3-CE55EFC8B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848" y="3504206"/>
            <a:ext cx="4115385" cy="322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44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FUNDICIÓN GRIS</a:t>
            </a:r>
            <a:br>
              <a:rPr lang="en-US"/>
            </a:b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E9758B-E361-4084-8D9F-729FA6C4A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49DCBC6-037F-4FD8-A08B-594734F73A2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2632313"/>
            <a:ext cx="4962525" cy="3106704"/>
          </a:xfrm>
          <a:prstGeom prst="rect">
            <a:avLst/>
          </a:prstGeom>
          <a:noFill/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49DE734-FDD2-4EA3-B846-736424D87FB8}"/>
              </a:ext>
            </a:extLst>
          </p:cNvPr>
          <p:cNvSpPr txBox="1"/>
          <p:nvPr/>
        </p:nvSpPr>
        <p:spPr>
          <a:xfrm>
            <a:off x="6335805" y="2180496"/>
            <a:ext cx="5275001" cy="40456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dirty="0">
                <a:solidFill>
                  <a:schemeClr val="tx2"/>
                </a:solidFill>
              </a:rPr>
              <a:t>La </a:t>
            </a:r>
            <a:r>
              <a:rPr lang="en-US" dirty="0" err="1">
                <a:solidFill>
                  <a:schemeClr val="tx2"/>
                </a:solidFill>
              </a:rPr>
              <a:t>fundición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gris</a:t>
            </a:r>
            <a:r>
              <a:rPr lang="en-US" dirty="0">
                <a:solidFill>
                  <a:schemeClr val="tx2"/>
                </a:solidFill>
              </a:rPr>
              <a:t>, o </a:t>
            </a:r>
            <a:r>
              <a:rPr lang="en-US" dirty="0" err="1">
                <a:solidFill>
                  <a:schemeClr val="tx2"/>
                </a:solidFill>
              </a:rPr>
              <a:t>fundición</a:t>
            </a:r>
            <a:r>
              <a:rPr lang="en-US" dirty="0">
                <a:solidFill>
                  <a:schemeClr val="tx2"/>
                </a:solidFill>
              </a:rPr>
              <a:t> de graffito laminar </a:t>
            </a:r>
            <a:r>
              <a:rPr lang="en-US" dirty="0" err="1">
                <a:solidFill>
                  <a:schemeClr val="tx2"/>
                </a:solidFill>
              </a:rPr>
              <a:t>recibe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este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nombre</a:t>
            </a:r>
            <a:r>
              <a:rPr lang="en-US" dirty="0">
                <a:solidFill>
                  <a:schemeClr val="tx2"/>
                </a:solidFill>
              </a:rPr>
              <a:t> por </a:t>
            </a:r>
            <a:r>
              <a:rPr lang="en-US" dirty="0" err="1">
                <a:solidFill>
                  <a:schemeClr val="tx2"/>
                </a:solidFill>
              </a:rPr>
              <a:t>su</a:t>
            </a:r>
            <a:r>
              <a:rPr lang="en-US" dirty="0">
                <a:solidFill>
                  <a:schemeClr val="tx2"/>
                </a:solidFill>
              </a:rPr>
              <a:t> color bajo el </a:t>
            </a:r>
            <a:r>
              <a:rPr lang="en-US" dirty="0" err="1">
                <a:solidFill>
                  <a:schemeClr val="tx2"/>
                </a:solidFill>
              </a:rPr>
              <a:t>microscopio</a:t>
            </a:r>
            <a:r>
              <a:rPr lang="en-US" dirty="0">
                <a:solidFill>
                  <a:schemeClr val="tx2"/>
                </a:solidFill>
              </a:rPr>
              <a:t>.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dirty="0">
                <a:solidFill>
                  <a:schemeClr val="tx2"/>
                </a:solidFill>
              </a:rPr>
              <a:t>Se </a:t>
            </a:r>
            <a:r>
              <a:rPr lang="en-US" dirty="0" err="1">
                <a:solidFill>
                  <a:schemeClr val="tx2"/>
                </a:solidFill>
              </a:rPr>
              <a:t>identifica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como</a:t>
            </a:r>
            <a:r>
              <a:rPr lang="en-US" dirty="0">
                <a:solidFill>
                  <a:schemeClr val="tx2"/>
                </a:solidFill>
              </a:rPr>
              <a:t> la </a:t>
            </a:r>
            <a:r>
              <a:rPr lang="en-US" dirty="0" err="1">
                <a:solidFill>
                  <a:schemeClr val="tx2"/>
                </a:solidFill>
              </a:rPr>
              <a:t>fundición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en</a:t>
            </a:r>
            <a:r>
              <a:rPr lang="en-US" dirty="0">
                <a:solidFill>
                  <a:schemeClr val="tx2"/>
                </a:solidFill>
              </a:rPr>
              <a:t> la </a:t>
            </a:r>
            <a:r>
              <a:rPr lang="en-US" dirty="0" err="1">
                <a:solidFill>
                  <a:schemeClr val="tx2"/>
                </a:solidFill>
              </a:rPr>
              <a:t>cual</a:t>
            </a:r>
            <a:r>
              <a:rPr lang="en-US" dirty="0">
                <a:solidFill>
                  <a:schemeClr val="tx2"/>
                </a:solidFill>
              </a:rPr>
              <a:t>  el </a:t>
            </a:r>
            <a:r>
              <a:rPr lang="en-US" dirty="0" err="1">
                <a:solidFill>
                  <a:schemeClr val="tx2"/>
                </a:solidFill>
              </a:rPr>
              <a:t>carbono</a:t>
            </a:r>
            <a:r>
              <a:rPr lang="en-US" dirty="0">
                <a:solidFill>
                  <a:schemeClr val="tx2"/>
                </a:solidFill>
              </a:rPr>
              <a:t> se </a:t>
            </a:r>
            <a:r>
              <a:rPr lang="en-US" dirty="0" err="1">
                <a:solidFill>
                  <a:schemeClr val="tx2"/>
                </a:solidFill>
              </a:rPr>
              <a:t>encuentra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en</a:t>
            </a:r>
            <a:r>
              <a:rPr lang="en-US" dirty="0">
                <a:solidFill>
                  <a:schemeClr val="tx2"/>
                </a:solidFill>
              </a:rPr>
              <a:t> alto </a:t>
            </a:r>
            <a:r>
              <a:rPr lang="en-US" dirty="0" err="1">
                <a:solidFill>
                  <a:schemeClr val="tx2"/>
                </a:solidFill>
              </a:rPr>
              <a:t>grado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en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estado</a:t>
            </a:r>
            <a:r>
              <a:rPr lang="en-US" dirty="0">
                <a:solidFill>
                  <a:schemeClr val="tx2"/>
                </a:solidFill>
              </a:rPr>
              <a:t> libre </a:t>
            </a:r>
            <a:r>
              <a:rPr lang="en-US" dirty="0" err="1">
                <a:solidFill>
                  <a:schemeClr val="tx2"/>
                </a:solidFill>
              </a:rPr>
              <a:t>en</a:t>
            </a:r>
            <a:r>
              <a:rPr lang="en-US" dirty="0">
                <a:solidFill>
                  <a:schemeClr val="tx2"/>
                </a:solidFill>
              </a:rPr>
              <a:t> forma de graffito laminar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dirty="0" err="1">
                <a:solidFill>
                  <a:schemeClr val="tx2"/>
                </a:solidFill>
              </a:rPr>
              <a:t>Facil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mecanizado</a:t>
            </a:r>
            <a:r>
              <a:rPr lang="en-US" dirty="0">
                <a:solidFill>
                  <a:schemeClr val="tx2"/>
                </a:solidFill>
              </a:rPr>
              <a:t> por </a:t>
            </a:r>
            <a:r>
              <a:rPr lang="en-US" dirty="0" err="1">
                <a:solidFill>
                  <a:schemeClr val="tx2"/>
                </a:solidFill>
              </a:rPr>
              <a:t>su</a:t>
            </a:r>
            <a:r>
              <a:rPr lang="en-US" dirty="0">
                <a:solidFill>
                  <a:schemeClr val="tx2"/>
                </a:solidFill>
              </a:rPr>
              <a:t> alto </a:t>
            </a:r>
            <a:r>
              <a:rPr lang="en-US" dirty="0" err="1">
                <a:solidFill>
                  <a:schemeClr val="tx2"/>
                </a:solidFill>
              </a:rPr>
              <a:t>contenido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en</a:t>
            </a:r>
            <a:r>
              <a:rPr lang="en-US" dirty="0">
                <a:solidFill>
                  <a:schemeClr val="tx2"/>
                </a:solidFill>
              </a:rPr>
              <a:t> graffito,  </a:t>
            </a:r>
            <a:r>
              <a:rPr lang="en-US" dirty="0" err="1">
                <a:solidFill>
                  <a:schemeClr val="tx2"/>
                </a:solidFill>
              </a:rPr>
              <a:t>moderadas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resistencias</a:t>
            </a:r>
            <a:r>
              <a:rPr lang="en-US" dirty="0">
                <a:solidFill>
                  <a:schemeClr val="tx2"/>
                </a:solidFill>
              </a:rPr>
              <a:t> a </a:t>
            </a:r>
            <a:r>
              <a:rPr lang="en-US" dirty="0" err="1">
                <a:solidFill>
                  <a:schemeClr val="tx2"/>
                </a:solidFill>
              </a:rPr>
              <a:t>tracción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 err="1">
                <a:solidFill>
                  <a:schemeClr val="tx2"/>
                </a:solidFill>
              </a:rPr>
              <a:t>bajas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resistencias</a:t>
            </a:r>
            <a:r>
              <a:rPr lang="en-US" dirty="0">
                <a:solidFill>
                  <a:schemeClr val="tx2"/>
                </a:solidFill>
              </a:rPr>
              <a:t> a </a:t>
            </a:r>
            <a:r>
              <a:rPr lang="en-US" dirty="0" err="1">
                <a:solidFill>
                  <a:schemeClr val="tx2"/>
                </a:solidFill>
              </a:rPr>
              <a:t>alargamientos</a:t>
            </a:r>
            <a:r>
              <a:rPr lang="en-US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10325686" y="6098346"/>
            <a:ext cx="1285122" cy="6675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D57F1E4F-1CFF-5643-939E-217C01CDF565}" type="slidenum">
              <a:rPr lang="en-US" sz="2400" smtClean="0"/>
              <a:pPr defTabSz="914400">
                <a:spcAft>
                  <a:spcPts val="600"/>
                </a:spcAft>
              </a:pPr>
              <a:t>4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57109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E8BCA1D-ACDF-4D63-9AA0-366C4F855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19D1C91-51E5-4906-9921-3C27F66FC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695" y="299413"/>
            <a:ext cx="3054091" cy="4709131"/>
          </a:xfrm>
        </p:spPr>
        <p:txBody>
          <a:bodyPr anchor="ctr">
            <a:norm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TRATAMIENTOS TÉRMICOS APLICADOS EN ESTE TRABAJO A DISTINTAS MUESTRAS DE SOLDEO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B82E3F-D9C4-42E7-AABF-D760C2F56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145784-B126-48E6-B33B-0BEA2EBF1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AD7FED-ECA8-4F84-9067-C1B1E9610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DF12F2-5059-41AC-A8BD-D5E115CDC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406037E-28D1-4D38-BC6A-06E4AE57A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426" y="5956137"/>
            <a:ext cx="6733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D57F1E4F-1CFF-5643-939E-217C01CDF565}" type="slidenum">
              <a:rPr lang="en-US">
                <a:solidFill>
                  <a:schemeClr val="accent1">
                    <a:lumMod val="75000"/>
                    <a:lumOff val="25000"/>
                  </a:schemeClr>
                </a:solidFill>
              </a:rPr>
              <a:pPr algn="l">
                <a:spcAft>
                  <a:spcPts val="600"/>
                </a:spcAft>
              </a:pPr>
              <a:t>5</a:t>
            </a:fld>
            <a:endParaRPr 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6" name="Marcador de contenido 2">
            <a:extLst>
              <a:ext uri="{FF2B5EF4-FFF2-40B4-BE49-F238E27FC236}">
                <a16:creationId xmlns:a16="http://schemas.microsoft.com/office/drawing/2014/main" id="{ED3024DA-2106-48CA-8E64-07BE4E48D1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2625763"/>
              </p:ext>
            </p:extLst>
          </p:nvPr>
        </p:nvGraphicFramePr>
        <p:xfrm>
          <a:off x="4598438" y="1612669"/>
          <a:ext cx="6202566" cy="4134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04880558-C54B-4C8D-9C3D-BC45A1D31A48}"/>
              </a:ext>
            </a:extLst>
          </p:cNvPr>
          <p:cNvPicPr/>
          <p:nvPr/>
        </p:nvPicPr>
        <p:blipFill rotWithShape="1">
          <a:blip r:embed="rId7"/>
          <a:srcRect l="34315" t="30852" r="55875" b="45814"/>
          <a:stretch/>
        </p:blipFill>
        <p:spPr bwMode="auto">
          <a:xfrm>
            <a:off x="2020055" y="4093697"/>
            <a:ext cx="1876581" cy="23071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951162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17C35B5F-59FB-4E4A-A4E6-85CC504D7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Imagen que contiene texto, mapa&#10;&#10;Descripción generada con confianza muy alta">
            <a:extLst>
              <a:ext uri="{FF2B5EF4-FFF2-40B4-BE49-F238E27FC236}">
                <a16:creationId xmlns:a16="http://schemas.microsoft.com/office/drawing/2014/main" id="{94BFA42C-D636-488C-AA74-8CCBEB3682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/>
          </a:blip>
          <a:srcRect t="3569" r="6179" b="957"/>
          <a:stretch/>
        </p:blipFill>
        <p:spPr>
          <a:xfrm>
            <a:off x="5087395" y="700433"/>
            <a:ext cx="6057493" cy="560953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266203B4-6411-4E9D-AAC1-D798EF731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10D9114-A47D-47E3-9417-1858C7C68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E6705EF-CBA4-4963-9FCA-08B278014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4200" y="2142067"/>
            <a:ext cx="3412067" cy="29718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/>
              <a:t>Soldadura</a:t>
            </a:r>
            <a:r>
              <a:rPr lang="en-US" sz="3600" dirty="0"/>
              <a:t> </a:t>
            </a:r>
            <a:r>
              <a:rPr lang="en-US" sz="3600"/>
              <a:t>tig</a:t>
            </a:r>
            <a:endParaRPr lang="en-US" sz="360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3454399" y="766070"/>
            <a:ext cx="54267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322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EFF"/>
                </a:solidFill>
              </a:rPr>
              <a:t>ENSAYOS PARA LA OBTENCIÓN DE CONCLUSIONES A CERCA DEL COMPORTAMIENTO MECÁNICO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10558299" y="5873262"/>
            <a:ext cx="1307799" cy="48533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z="2400" smtClean="0"/>
              <a:pPr>
                <a:spcAft>
                  <a:spcPts val="600"/>
                </a:spcAft>
              </a:pPr>
              <a:t>7</a:t>
            </a:fld>
            <a:endParaRPr lang="en-US" sz="2400" dirty="0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730093" y="4058656"/>
            <a:ext cx="9441722" cy="2505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/>
              </a:buClr>
              <a:buNone/>
            </a:pPr>
            <a:endParaRPr lang="es-ES" dirty="0"/>
          </a:p>
          <a:p>
            <a:endParaRPr lang="es-ES" dirty="0"/>
          </a:p>
        </p:txBody>
      </p:sp>
      <p:graphicFrame>
        <p:nvGraphicFramePr>
          <p:cNvPr id="26" name="Marcador de contenido 8">
            <a:extLst>
              <a:ext uri="{FF2B5EF4-FFF2-40B4-BE49-F238E27FC236}">
                <a16:creationId xmlns:a16="http://schemas.microsoft.com/office/drawing/2014/main" id="{12C75441-B08F-4096-80EF-2B2CF50588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2022322"/>
              </p:ext>
            </p:extLst>
          </p:nvPr>
        </p:nvGraphicFramePr>
        <p:xfrm>
          <a:off x="581025" y="2181225"/>
          <a:ext cx="11029950" cy="2207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D1137DA2-9964-4919-9450-2E32DD6127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9165" y="4444313"/>
            <a:ext cx="1992005" cy="226660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BF30FBF-21D7-4226-9074-8C60E43D43C2}"/>
              </a:ext>
            </a:extLst>
          </p:cNvPr>
          <p:cNvPicPr/>
          <p:nvPr/>
        </p:nvPicPr>
        <p:blipFill rotWithShape="1">
          <a:blip r:embed="rId8"/>
          <a:srcRect l="69924" t="48046" r="15825" b="24596"/>
          <a:stretch/>
        </p:blipFill>
        <p:spPr bwMode="auto">
          <a:xfrm>
            <a:off x="5388389" y="4491644"/>
            <a:ext cx="1771639" cy="22666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78537E88-7F65-4D3C-84F2-B138D6284B3B}"/>
              </a:ext>
            </a:extLst>
          </p:cNvPr>
          <p:cNvPicPr/>
          <p:nvPr/>
        </p:nvPicPr>
        <p:blipFill rotWithShape="1">
          <a:blip r:embed="rId9"/>
          <a:srcRect l="68764" t="39620" r="20471" b="39258"/>
          <a:stretch/>
        </p:blipFill>
        <p:spPr bwMode="auto">
          <a:xfrm>
            <a:off x="9036739" y="4491644"/>
            <a:ext cx="2044148" cy="22666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35087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 DE ENSAYOS DE TRACCIÓN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753341" y="1471565"/>
            <a:ext cx="9441722" cy="2505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es-ES" dirty="0"/>
              <a:t>Sin tratamiento térmico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Precocido 450º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Recocido 900º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2000" smtClean="0">
                <a:solidFill>
                  <a:schemeClr val="accent1">
                    <a:lumMod val="75000"/>
                  </a:schemeClr>
                </a:solidFill>
              </a:rPr>
              <a:pPr/>
              <a:t>8</a:t>
            </a:fld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406B12A5-1485-48C3-8E3D-8C97103665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2899429"/>
              </p:ext>
            </p:extLst>
          </p:nvPr>
        </p:nvGraphicFramePr>
        <p:xfrm>
          <a:off x="143856" y="3679507"/>
          <a:ext cx="3788064" cy="2735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63C16C70-9913-4D39-BF56-2E4137E542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9232880"/>
              </p:ext>
            </p:extLst>
          </p:nvPr>
        </p:nvGraphicFramePr>
        <p:xfrm>
          <a:off x="3866271" y="3976742"/>
          <a:ext cx="3870960" cy="2505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D0008A06-FFFE-47D5-B790-51CB4F003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9458130"/>
              </p:ext>
            </p:extLst>
          </p:nvPr>
        </p:nvGraphicFramePr>
        <p:xfrm>
          <a:off x="7794062" y="3976741"/>
          <a:ext cx="3893572" cy="2505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71385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88B9BC-DA82-4A77-8B62-D191C444D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 ENSAYO DUREZAS VICKERS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D1D027-583D-4B39-AF03-3ABEF70E5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2400" smtClean="0"/>
              <a:pPr/>
              <a:t>9</a:t>
            </a:fld>
            <a:endParaRPr lang="en-US" sz="2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BE596D6-EF1B-4EA4-8EC8-2D92DF736A8D}"/>
              </a:ext>
            </a:extLst>
          </p:cNvPr>
          <p:cNvPicPr/>
          <p:nvPr/>
        </p:nvPicPr>
        <p:blipFill rotWithShape="1">
          <a:blip r:embed="rId2"/>
          <a:srcRect l="65605" t="18805" r="15907" b="38261"/>
          <a:stretch/>
        </p:blipFill>
        <p:spPr bwMode="auto">
          <a:xfrm>
            <a:off x="910484" y="2130807"/>
            <a:ext cx="2795857" cy="41904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80329DD-56B6-4AC1-A6A9-F0B23CFC5A11}"/>
              </a:ext>
            </a:extLst>
          </p:cNvPr>
          <p:cNvPicPr/>
          <p:nvPr/>
        </p:nvPicPr>
        <p:blipFill rotWithShape="1">
          <a:blip r:embed="rId3"/>
          <a:srcRect l="27605" t="42327" r="52473" b="12426"/>
          <a:stretch/>
        </p:blipFill>
        <p:spPr bwMode="auto">
          <a:xfrm>
            <a:off x="4590221" y="2078826"/>
            <a:ext cx="2795856" cy="43658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AB6E234-087A-420F-AC68-A5288F7AD1E4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74" t="44310" r="23460" b="10843"/>
          <a:stretch/>
        </p:blipFill>
        <p:spPr bwMode="auto">
          <a:xfrm>
            <a:off x="7981881" y="2078826"/>
            <a:ext cx="3033123" cy="43658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30903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0DE788-2D65-4F63-9F3A-8C5E304C8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s-ES" dirty="0"/>
              <a:t>MICROESTRUCTURAS OBTENIDAS sin tratamiento térmico</a:t>
            </a:r>
          </a:p>
        </p:txBody>
      </p:sp>
      <p:pic>
        <p:nvPicPr>
          <p:cNvPr id="12" name="Marcador de contenido 6">
            <a:extLst>
              <a:ext uri="{FF2B5EF4-FFF2-40B4-BE49-F238E27FC236}">
                <a16:creationId xmlns:a16="http://schemas.microsoft.com/office/drawing/2014/main" id="{BF60B492-F55E-4F98-80AF-0B4B1ED59C71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7" r="24868" b="-1"/>
          <a:stretch/>
        </p:blipFill>
        <p:spPr bwMode="auto">
          <a:xfrm>
            <a:off x="337220" y="1892627"/>
            <a:ext cx="3699935" cy="4497938"/>
          </a:xfrm>
          <a:prstGeom prst="rect">
            <a:avLst/>
          </a:prstGeom>
          <a:noFill/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CF925B3-2FB0-48E2-A37F-F378F9F3CF6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4" r="21162" b="-1"/>
          <a:stretch/>
        </p:blipFill>
        <p:spPr bwMode="auto">
          <a:xfrm>
            <a:off x="4113325" y="1909130"/>
            <a:ext cx="3699935" cy="4497938"/>
          </a:xfrm>
          <a:prstGeom prst="rect">
            <a:avLst/>
          </a:prstGeom>
          <a:noFill/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ADA2D18-06D1-47B4-B53B-46B9C51CF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383" y="2040722"/>
            <a:ext cx="3479057" cy="4201747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/>
              <a:t>INTERFASE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/>
              <a:t>MATERIAL BASE Y INTERFASE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F36FD51-DA61-4677-AE07-A95A04DFD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8567" y="5956137"/>
            <a:ext cx="1111286" cy="90186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z="2400" smtClean="0"/>
              <a:pPr>
                <a:spcAft>
                  <a:spcPts val="600"/>
                </a:spcAft>
              </a:pPr>
              <a:t>10</a:t>
            </a:fld>
            <a:endParaRPr lang="en-US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A28224AE-4510-4DB2-89B6-A7264540BB05}"/>
              </a:ext>
            </a:extLst>
          </p:cNvPr>
          <p:cNvSpPr/>
          <p:nvPr/>
        </p:nvSpPr>
        <p:spPr>
          <a:xfrm>
            <a:off x="6241579" y="2660818"/>
            <a:ext cx="552690" cy="768182"/>
          </a:xfrm>
          <a:prstGeom prst="ellipse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F90F60C-2EC2-4F7B-B7D9-CA6BEEE93144}"/>
              </a:ext>
            </a:extLst>
          </p:cNvPr>
          <p:cNvSpPr/>
          <p:nvPr/>
        </p:nvSpPr>
        <p:spPr>
          <a:xfrm>
            <a:off x="692727" y="4200698"/>
            <a:ext cx="520931" cy="964277"/>
          </a:xfrm>
          <a:prstGeom prst="ellipse">
            <a:avLst/>
          </a:prstGeom>
          <a:noFill/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3C32AD2-D8F3-406A-9CB3-4166623CBEF8}"/>
              </a:ext>
            </a:extLst>
          </p:cNvPr>
          <p:cNvSpPr txBox="1"/>
          <p:nvPr/>
        </p:nvSpPr>
        <p:spPr>
          <a:xfrm>
            <a:off x="1289828" y="4141596"/>
            <a:ext cx="1165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PERLITA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E013FAC-30C5-4C5F-80F5-EB1227C66E07}"/>
              </a:ext>
            </a:extLst>
          </p:cNvPr>
          <p:cNvSpPr txBox="1"/>
          <p:nvPr/>
        </p:nvSpPr>
        <p:spPr>
          <a:xfrm>
            <a:off x="5879907" y="3772264"/>
            <a:ext cx="1165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GRAFITO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C75E0A48-764C-40FE-B767-556DDC293225}"/>
              </a:ext>
            </a:extLst>
          </p:cNvPr>
          <p:cNvSpPr/>
          <p:nvPr/>
        </p:nvSpPr>
        <p:spPr>
          <a:xfrm>
            <a:off x="1201159" y="2248930"/>
            <a:ext cx="552690" cy="768182"/>
          </a:xfrm>
          <a:prstGeom prst="ellipse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5591542-1AD3-4AFD-9EC9-33FA51373FF7}"/>
              </a:ext>
            </a:extLst>
          </p:cNvPr>
          <p:cNvSpPr txBox="1"/>
          <p:nvPr/>
        </p:nvSpPr>
        <p:spPr>
          <a:xfrm>
            <a:off x="1923594" y="2531738"/>
            <a:ext cx="165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CEMENTITA</a:t>
            </a:r>
          </a:p>
        </p:txBody>
      </p:sp>
    </p:spTree>
    <p:extLst>
      <p:ext uri="{BB962C8B-B14F-4D97-AF65-F5344CB8AC3E}">
        <p14:creationId xmlns:p14="http://schemas.microsoft.com/office/powerpoint/2010/main" val="3232727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0DE788-2D65-4F63-9F3A-8C5E304C8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s-ES" dirty="0"/>
              <a:t>MICROESTRUCTURAS OBTENIDAS </a:t>
            </a:r>
            <a:r>
              <a:rPr lang="es-ES" dirty="0" err="1"/>
              <a:t>precOCIDO</a:t>
            </a:r>
            <a:r>
              <a:rPr lang="es-ES" dirty="0"/>
              <a:t> 450º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BF80025-4B96-4852-889F-3065A341D07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1" r="21885" b="-1"/>
          <a:stretch/>
        </p:blipFill>
        <p:spPr bwMode="auto">
          <a:xfrm>
            <a:off x="443933" y="1907806"/>
            <a:ext cx="3699935" cy="4497938"/>
          </a:xfrm>
          <a:prstGeom prst="rect">
            <a:avLst/>
          </a:prstGeom>
          <a:noFill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3733A14-15A0-4FA8-93F7-7F1E25A9230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8" r="27208" b="-1"/>
          <a:stretch/>
        </p:blipFill>
        <p:spPr bwMode="auto">
          <a:xfrm>
            <a:off x="4365903" y="1907806"/>
            <a:ext cx="3699935" cy="4497938"/>
          </a:xfrm>
          <a:prstGeom prst="rect">
            <a:avLst/>
          </a:prstGeom>
          <a:noFill/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ADA2D18-06D1-47B4-B53B-46B9C51CF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3467" y="2424136"/>
            <a:ext cx="3353378" cy="3434663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MATERIAL BASE E INTERFASE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MATERIAL DE APORTE E INTERFASE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F36FD51-DA61-4677-AE07-A95A04DFD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74977" y="5956137"/>
            <a:ext cx="54487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B7F4F794-DAD0-4B31-9A43-143A850C9DB6}"/>
              </a:ext>
            </a:extLst>
          </p:cNvPr>
          <p:cNvSpPr/>
          <p:nvPr/>
        </p:nvSpPr>
        <p:spPr>
          <a:xfrm>
            <a:off x="572148" y="5722110"/>
            <a:ext cx="824797" cy="599152"/>
          </a:xfrm>
          <a:prstGeom prst="ellipse">
            <a:avLst/>
          </a:prstGeom>
          <a:noFill/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6AEDF29-E482-438D-8E55-8228DAF3B87F}"/>
              </a:ext>
            </a:extLst>
          </p:cNvPr>
          <p:cNvSpPr/>
          <p:nvPr/>
        </p:nvSpPr>
        <p:spPr>
          <a:xfrm>
            <a:off x="869654" y="4984658"/>
            <a:ext cx="12266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GRAFITO</a:t>
            </a:r>
          </a:p>
          <a:p>
            <a:r>
              <a:rPr lang="es-ES" dirty="0">
                <a:solidFill>
                  <a:schemeClr val="bg1"/>
                </a:solidFill>
              </a:rPr>
              <a:t> LAMINAR</a:t>
            </a:r>
            <a:endParaRPr lang="es-ES" dirty="0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157BFADE-F6FC-4C54-80CE-41A28A48FCE9}"/>
              </a:ext>
            </a:extLst>
          </p:cNvPr>
          <p:cNvSpPr/>
          <p:nvPr/>
        </p:nvSpPr>
        <p:spPr>
          <a:xfrm>
            <a:off x="5512679" y="4029085"/>
            <a:ext cx="824797" cy="599152"/>
          </a:xfrm>
          <a:prstGeom prst="ellipse">
            <a:avLst/>
          </a:prstGeom>
          <a:noFill/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9344A7A-8BFD-41A7-B888-23DD49843588}"/>
              </a:ext>
            </a:extLst>
          </p:cNvPr>
          <p:cNvSpPr/>
          <p:nvPr/>
        </p:nvSpPr>
        <p:spPr>
          <a:xfrm>
            <a:off x="5512679" y="4707464"/>
            <a:ext cx="9983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PERLITA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1138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0DE788-2D65-4F63-9F3A-8C5E304C8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s-ES" dirty="0"/>
              <a:t>MICROESTRUCTURAS </a:t>
            </a:r>
            <a:r>
              <a:rPr lang="es-ES" dirty="0" err="1"/>
              <a:t>OBTENIDAs</a:t>
            </a:r>
            <a:r>
              <a:rPr lang="es-ES" dirty="0"/>
              <a:t> recocido 900º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ADA2D18-06D1-47B4-B53B-46B9C51CF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3467" y="2424136"/>
            <a:ext cx="3353378" cy="3434663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MATERIAL BASE E INTERFASE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MATERIAL DE APORTE E INTERFASE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F36FD51-DA61-4677-AE07-A95A04DFD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74977" y="5956137"/>
            <a:ext cx="54487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615B25A-3AAC-4ED4-8F1B-97BD0ACF14B0}"/>
              </a:ext>
            </a:extLst>
          </p:cNvPr>
          <p:cNvSpPr txBox="1"/>
          <p:nvPr/>
        </p:nvSpPr>
        <p:spPr>
          <a:xfrm>
            <a:off x="1289828" y="4141596"/>
            <a:ext cx="1165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GRAFITO LAMINAR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F34F110-EC85-47D5-B2E6-93580451B50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91" y="2045335"/>
            <a:ext cx="3821083" cy="4275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EACD1F8-66BD-49D3-AFC8-6BB075011BF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749" y="2045335"/>
            <a:ext cx="3402243" cy="433329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Elipse 11">
            <a:extLst>
              <a:ext uri="{FF2B5EF4-FFF2-40B4-BE49-F238E27FC236}">
                <a16:creationId xmlns:a16="http://schemas.microsoft.com/office/drawing/2014/main" id="{9CEA21C6-4BC0-4F75-B5FD-69393F103DA4}"/>
              </a:ext>
            </a:extLst>
          </p:cNvPr>
          <p:cNvSpPr/>
          <p:nvPr/>
        </p:nvSpPr>
        <p:spPr>
          <a:xfrm>
            <a:off x="5152475" y="4521076"/>
            <a:ext cx="552690" cy="768182"/>
          </a:xfrm>
          <a:prstGeom prst="ellipse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2260F3F-E3F2-4F82-9A2F-EE174C9EA91B}"/>
              </a:ext>
            </a:extLst>
          </p:cNvPr>
          <p:cNvSpPr txBox="1"/>
          <p:nvPr/>
        </p:nvSpPr>
        <p:spPr>
          <a:xfrm>
            <a:off x="5860611" y="4567656"/>
            <a:ext cx="1729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bg1"/>
                </a:solidFill>
              </a:rPr>
              <a:t>GRAFITO REPARTIDO MÁS UNIFORME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B452F08A-8BE0-4C8D-B5C2-305D9D14D0E0}"/>
              </a:ext>
            </a:extLst>
          </p:cNvPr>
          <p:cNvSpPr/>
          <p:nvPr/>
        </p:nvSpPr>
        <p:spPr>
          <a:xfrm>
            <a:off x="3465420" y="4188775"/>
            <a:ext cx="824797" cy="599152"/>
          </a:xfrm>
          <a:prstGeom prst="ellipse">
            <a:avLst/>
          </a:prstGeom>
          <a:noFill/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510BB0C-DEC9-4E66-810D-17CEEA974426}"/>
              </a:ext>
            </a:extLst>
          </p:cNvPr>
          <p:cNvSpPr txBox="1"/>
          <p:nvPr/>
        </p:nvSpPr>
        <p:spPr>
          <a:xfrm>
            <a:off x="2600896" y="3429000"/>
            <a:ext cx="1729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</a:rPr>
              <a:t>GRAFITO LAMINAR</a:t>
            </a:r>
          </a:p>
        </p:txBody>
      </p:sp>
    </p:spTree>
    <p:extLst>
      <p:ext uri="{BB962C8B-B14F-4D97-AF65-F5344CB8AC3E}">
        <p14:creationId xmlns:p14="http://schemas.microsoft.com/office/powerpoint/2010/main" val="1702511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Pliego de condiciones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10832620" y="6337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z="2000" smtClean="0">
                <a:solidFill>
                  <a:schemeClr val="accent1">
                    <a:lumMod val="75000"/>
                  </a:schemeClr>
                </a:solidFill>
              </a:rPr>
              <a:pPr/>
              <a:t>13</a:t>
            </a:fld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90600" y="2636520"/>
            <a:ext cx="48463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sz="2000" dirty="0"/>
              <a:t>FENÓMENOS Y DEFECTOS PRODUCIDOS POR EL ENCENDIDO Y LONGITUD DEL ARCO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000" dirty="0"/>
              <a:t>INTENSIDAD DE CORRIENTE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000" dirty="0"/>
              <a:t>NORMATIVA DE ACTIVIDAD CONSIDERADA EN CADA PROCESO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000" dirty="0"/>
              <a:t>NORMATIVA DE SEGURIDAD UTILIZADA</a:t>
            </a:r>
          </a:p>
          <a:p>
            <a:pPr marL="457200" indent="-457200">
              <a:buFont typeface="+mj-lt"/>
              <a:buAutoNum type="arabicPeriod"/>
            </a:pPr>
            <a:endParaRPr lang="es-ES" sz="2000" dirty="0"/>
          </a:p>
          <a:p>
            <a:pPr marL="457200" indent="-457200">
              <a:buFont typeface="+mj-lt"/>
              <a:buAutoNum type="arabicPeriod"/>
            </a:pPr>
            <a:endParaRPr lang="es-ES" sz="20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41AC324-8BAE-4AEE-9879-0ED755DB65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024" t="39283" r="34235" b="51487"/>
          <a:stretch/>
        </p:blipFill>
        <p:spPr>
          <a:xfrm>
            <a:off x="5198893" y="5563772"/>
            <a:ext cx="6002508" cy="92939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D52D06E-9E54-4831-A85C-F0E0C4E9B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9245" y="3050092"/>
            <a:ext cx="4143375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210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presupuestos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2000" smtClean="0">
                <a:solidFill>
                  <a:schemeClr val="accent1">
                    <a:lumMod val="75000"/>
                  </a:schemeClr>
                </a:solidFill>
              </a:rPr>
              <a:pPr/>
              <a:t>14</a:t>
            </a:fld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7154B0A7-C311-450D-8F3F-91868F0DC727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8299" t="28543" r="46005" b="28566"/>
          <a:stretch/>
        </p:blipFill>
        <p:spPr bwMode="auto">
          <a:xfrm>
            <a:off x="323558" y="1956141"/>
            <a:ext cx="7652824" cy="4676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2112692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ividend">
    <a:dk1>
      <a:sysClr val="windowText" lastClr="000000"/>
    </a:dk1>
    <a:lt1>
      <a:sysClr val="window" lastClr="FFFFFF"/>
    </a:lt1>
    <a:dk2>
      <a:srgbClr val="3D3D3D"/>
    </a:dk2>
    <a:lt2>
      <a:srgbClr val="EBEBEB"/>
    </a:lt2>
    <a:accent1>
      <a:srgbClr val="1A3260"/>
    </a:accent1>
    <a:accent2>
      <a:srgbClr val="4590B8"/>
    </a:accent2>
    <a:accent3>
      <a:srgbClr val="45CBE8"/>
    </a:accent3>
    <a:accent4>
      <a:srgbClr val="969FA7"/>
    </a:accent4>
    <a:accent5>
      <a:srgbClr val="A2C777"/>
    </a:accent5>
    <a:accent6>
      <a:srgbClr val="42955F"/>
    </a:accent6>
    <a:hlink>
      <a:srgbClr val="828282"/>
    </a:hlink>
    <a:folHlink>
      <a:srgbClr val="A5A5A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332</Words>
  <Application>Microsoft Office PowerPoint</Application>
  <PresentationFormat>Panorámica</PresentationFormat>
  <Paragraphs>79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Calibri</vt:lpstr>
      <vt:lpstr>Gill Sans MT</vt:lpstr>
      <vt:lpstr>Wingdings 2</vt:lpstr>
      <vt:lpstr>Dividendo</vt:lpstr>
      <vt:lpstr>Análisis de la soldadura de fundición laminar por procedimiento tig y aporte de varilla de Inconel sometida a distintos tratamiento térmicos </vt:lpstr>
      <vt:lpstr>índice</vt:lpstr>
      <vt:lpstr>Introducción </vt:lpstr>
      <vt:lpstr>FUNDICIÓN GRIS </vt:lpstr>
      <vt:lpstr>TRATAMIENTOS TÉRMICOS APLICADOS EN ESTE TRABAJO A DISTINTAS MUESTRAS DE SOLDEO</vt:lpstr>
      <vt:lpstr>Soldadura tig</vt:lpstr>
      <vt:lpstr>ENSAYOS PARA LA OBTENCIÓN DE CONCLUSIONES A CERCA DEL COMPORTAMIENTO MECÁNICO</vt:lpstr>
      <vt:lpstr>RESULTADOS DE ENSAYOS DE TRACCIÓN</vt:lpstr>
      <vt:lpstr>RESULTADOS ENSAYO DUREZAS VICKERS</vt:lpstr>
      <vt:lpstr>MICROESTRUCTURAS OBTENIDAS sin tratamiento térmico</vt:lpstr>
      <vt:lpstr>MICROESTRUCTURAS OBTENIDAS precOCIDO 450º</vt:lpstr>
      <vt:lpstr>MICROESTRUCTURAS OBTENIDAs recocido 900º</vt:lpstr>
      <vt:lpstr>Pliego de condiciones</vt:lpstr>
      <vt:lpstr>presupuestos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Análisis de la soldadura de fundición laminar por procedimiento tig y aporte de varilla de Inconel sometida a distintos tratamiento térmicos </dc:title>
  <dc:creator>Raul Sahuquillo Garrido</dc:creator>
  <cp:lastModifiedBy>Raul Sahuquillo Garrido</cp:lastModifiedBy>
  <cp:revision>4</cp:revision>
  <dcterms:created xsi:type="dcterms:W3CDTF">2018-07-10T02:04:08Z</dcterms:created>
  <dcterms:modified xsi:type="dcterms:W3CDTF">2018-07-10T02:31:52Z</dcterms:modified>
</cp:coreProperties>
</file>