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9" r:id="rId4"/>
    <p:sldId id="260" r:id="rId5"/>
    <p:sldId id="262" r:id="rId6"/>
    <p:sldId id="273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4" r:id="rId15"/>
    <p:sldId id="275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08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508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6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826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08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02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424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348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15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78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E55E1-A8EB-49E7-B8B1-1C9894C4686A}" type="datetimeFigureOut">
              <a:rPr lang="es-ES" smtClean="0"/>
              <a:t>09/07/2018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0B952-E281-410D-96FD-818BD8193C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729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2" y="764704"/>
            <a:ext cx="66579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243012" y="1932293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600" b="1" dirty="0"/>
              <a:t>T</a:t>
            </a:r>
            <a:r>
              <a:rPr lang="pt-BR" sz="1600" dirty="0"/>
              <a:t>REBALL </a:t>
            </a:r>
            <a:r>
              <a:rPr lang="pt-BR" sz="1600" b="1" dirty="0"/>
              <a:t>F</a:t>
            </a:r>
            <a:r>
              <a:rPr lang="pt-BR" sz="1600" dirty="0"/>
              <a:t>INAL DE </a:t>
            </a:r>
            <a:r>
              <a:rPr lang="pt-BR" sz="1600" b="1" dirty="0"/>
              <a:t>G</a:t>
            </a:r>
            <a:r>
              <a:rPr lang="pt-BR" sz="1600" dirty="0"/>
              <a:t>RAU</a:t>
            </a:r>
          </a:p>
          <a:p>
            <a:endParaRPr lang="pt-BR" dirty="0"/>
          </a:p>
          <a:p>
            <a:r>
              <a:rPr lang="pt-BR" sz="1600" b="1" dirty="0" err="1"/>
              <a:t>Enginyeria</a:t>
            </a:r>
            <a:r>
              <a:rPr lang="pt-BR" sz="1600" b="1" dirty="0"/>
              <a:t> </a:t>
            </a:r>
            <a:r>
              <a:rPr lang="pt-BR" sz="1600" b="1" dirty="0" err="1"/>
              <a:t>en</a:t>
            </a:r>
            <a:r>
              <a:rPr lang="pt-BR" sz="1600" b="1" dirty="0"/>
              <a:t> </a:t>
            </a:r>
            <a:r>
              <a:rPr lang="pt-BR" sz="1600" b="1" dirty="0" err="1"/>
              <a:t>Disseny</a:t>
            </a:r>
            <a:r>
              <a:rPr lang="pt-BR" sz="1600" b="1" dirty="0"/>
              <a:t> Industrial i</a:t>
            </a:r>
          </a:p>
          <a:p>
            <a:r>
              <a:rPr lang="pt-BR" sz="1600" b="1" dirty="0" err="1"/>
              <a:t>Desenvolupament</a:t>
            </a:r>
            <a:r>
              <a:rPr lang="pt-BR" sz="1600" b="1" dirty="0"/>
              <a:t> de </a:t>
            </a:r>
            <a:r>
              <a:rPr lang="pt-BR" sz="1600" b="1" dirty="0" err="1"/>
              <a:t>Productes</a:t>
            </a:r>
            <a:endParaRPr lang="pt-BR" sz="1600" b="1" dirty="0"/>
          </a:p>
          <a:p>
            <a:endParaRPr lang="pt-BR" dirty="0"/>
          </a:p>
          <a:p>
            <a:r>
              <a:rPr lang="pt-BR" sz="1600" dirty="0"/>
              <a:t>DISSENY DE MOBLE MULTIFUNCIONAL</a:t>
            </a:r>
            <a:endParaRPr lang="es-ES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1619"/>
            <a:ext cx="9144000" cy="153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012160" y="5619509"/>
            <a:ext cx="1800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/>
              <a:t>Alumna:</a:t>
            </a:r>
          </a:p>
          <a:p>
            <a:r>
              <a:rPr lang="es-ES" sz="1200" dirty="0" err="1"/>
              <a:t>Neus</a:t>
            </a:r>
            <a:r>
              <a:rPr lang="es-ES" sz="1200" dirty="0"/>
              <a:t> </a:t>
            </a:r>
            <a:r>
              <a:rPr lang="es-ES" sz="1200" dirty="0" err="1"/>
              <a:t>Escuder</a:t>
            </a:r>
            <a:r>
              <a:rPr lang="es-ES" sz="1200" dirty="0"/>
              <a:t> Sancho</a:t>
            </a:r>
          </a:p>
          <a:p>
            <a:endParaRPr lang="es-ES" sz="1200" dirty="0"/>
          </a:p>
          <a:p>
            <a:r>
              <a:rPr lang="es-ES" sz="1200" b="1" dirty="0"/>
              <a:t>Directora:</a:t>
            </a:r>
          </a:p>
          <a:p>
            <a:r>
              <a:rPr lang="es-ES" sz="1200" dirty="0"/>
              <a:t>Marina </a:t>
            </a:r>
            <a:r>
              <a:rPr lang="es-ES" sz="1200" dirty="0" err="1"/>
              <a:t>Puyuelo</a:t>
            </a:r>
            <a:r>
              <a:rPr lang="es-ES" sz="1200" dirty="0"/>
              <a:t> Cazorla </a:t>
            </a:r>
          </a:p>
        </p:txBody>
      </p:sp>
    </p:spTree>
    <p:extLst>
      <p:ext uri="{BB962C8B-B14F-4D97-AF65-F5344CB8AC3E}">
        <p14:creationId xmlns:p14="http://schemas.microsoft.com/office/powerpoint/2010/main" val="175256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a-E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OBJECTE</a:t>
            </a:r>
            <a:r>
              <a:rPr lang="ca-E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a-E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 PROJECTE</a:t>
            </a:r>
            <a:endParaRPr lang="es-E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 projecte consisteix en el disseny i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prototipatge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d’un 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moble multifuncional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basat en les tendències del sector del moble </a:t>
            </a:r>
            <a:r>
              <a:rPr lang="ca-ES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kit.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ca-ES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 va realitzar per a la empresa </a:t>
            </a:r>
            <a:r>
              <a:rPr lang="ca-E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Salgar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S.A.U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amb motiu del 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concurs </a:t>
            </a: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internacional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</a:t>
            </a:r>
            <a:r>
              <a:rPr lang="ca-E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ca-ES" sz="20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endez-vous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lang="ca-ES" sz="20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l’Innovation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a-ES" sz="20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Castoche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organitzat per l’empresa </a:t>
            </a:r>
            <a:r>
              <a:rPr lang="ca-ES" sz="20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Castorama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5" name="4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" name="6 Imagen" descr="G:\PREMIO CASTOCHE\3958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013176"/>
            <a:ext cx="2024380" cy="134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66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a-ES" b="1" dirty="0" smtClean="0"/>
              <a:t/>
            </a:r>
            <a:br>
              <a:rPr lang="ca-ES" b="1" dirty="0" smtClean="0"/>
            </a:br>
            <a:r>
              <a:rPr lang="ca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CASTORAMA</a:t>
            </a: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509120"/>
            <a:ext cx="2486025" cy="485775"/>
          </a:xfrm>
          <a:prstGeom prst="rect">
            <a:avLst/>
          </a:prstGeom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539552" y="141277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ca-E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Castorama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 la referència del 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bricolatge francès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de fa més de cinquanta anys. Una marca popular que defensa una visió oberta del món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 bricolatge (Do </a:t>
            </a:r>
            <a:r>
              <a:rPr lang="ca-E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a-ES" sz="20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Yourself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</a:t>
            </a:r>
            <a:endParaRPr lang="ca-ES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102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tendes sols en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França.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7" name="6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8" name="7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612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a-ES" b="1" dirty="0" smtClean="0"/>
              <a:t/>
            </a:r>
            <a:br>
              <a:rPr lang="ca-ES" b="1" dirty="0" smtClean="0"/>
            </a:br>
            <a:r>
              <a:rPr lang="ca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COMERCIAL SALGAR S.A.U </a:t>
            </a: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És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 empresa de Saragossa que des de 1948 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produeix i comercialitza articles d’equipament </a:t>
            </a: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bany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d’alta qualitat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Disposa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d’una planta amb tecnologia europea avançada i excel·lent capacitat de producció que els permet ser 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dels primers fabricants </a:t>
            </a: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europeus</a:t>
            </a: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s-ES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0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87" y="4880293"/>
            <a:ext cx="1515745" cy="622935"/>
          </a:xfrm>
          <a:prstGeom prst="rect">
            <a:avLst/>
          </a:prstGeom>
        </p:spPr>
      </p:pic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369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ESTUDI DE </a:t>
            </a: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MERCAT</a:t>
            </a:r>
            <a:b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ESQUEMA DE POSICIONAMENT</a:t>
            </a: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05820"/>
            <a:ext cx="7421135" cy="50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FACTORS </a:t>
            </a: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CONSIDERAR</a:t>
            </a: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1691680" y="1600200"/>
            <a:ext cx="699512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Innovació</a:t>
            </a:r>
            <a:endParaRPr lang="es-ES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Bricolatge</a:t>
            </a:r>
            <a:endParaRPr lang="ca-ES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Senzillesa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 econòmic</a:t>
            </a:r>
            <a:endParaRPr lang="es-ES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Estètica</a:t>
            </a:r>
            <a:endParaRPr lang="es-ES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Multifuncionalitat</a:t>
            </a:r>
            <a:endParaRPr lang="es-ES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Flexibilitat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Espais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reduïts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Fabricació </a:t>
            </a:r>
            <a:r>
              <a:rPr lang="ca-ES" sz="20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pròpia</a:t>
            </a:r>
            <a:endParaRPr lang="es-ES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Proveïdors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habituals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Ergonomia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9 Imagen" descr="G:\PREMIO CASTOCHE\castoche-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079" y="5013176"/>
            <a:ext cx="1033780" cy="1351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00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DISSENY </a:t>
            </a: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CONCEPTUAL</a:t>
            </a:r>
            <a:b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a-E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GENERACIÓ DE PROPOSTES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9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874867"/>
            <a:ext cx="5400040" cy="40024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1876781" y="5941497"/>
            <a:ext cx="53952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Vista del espai de bany segons el concepte flexible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DISSENY CONCEPTUAL</a:t>
            </a:r>
            <a:r>
              <a:rPr lang="es-E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s-E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a-E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GENERACIÓ DE PROPOSTES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1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40768"/>
            <a:ext cx="1485900" cy="301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" y="3573016"/>
            <a:ext cx="4533900" cy="223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2" y="1600200"/>
            <a:ext cx="2124075" cy="157543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41 Cuadro de texto"/>
          <p:cNvSpPr txBox="1"/>
          <p:nvPr/>
        </p:nvSpPr>
        <p:spPr>
          <a:xfrm>
            <a:off x="6588224" y="4692521"/>
            <a:ext cx="1533525" cy="215444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Espill</a:t>
            </a: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 </a:t>
            </a: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penja</a:t>
            </a: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-robes</a:t>
            </a:r>
            <a:endParaRPr lang="es-ES" sz="1400" b="1" dirty="0">
              <a:effectLst/>
              <a:latin typeface="Open Sans"/>
              <a:ea typeface="Calibri"/>
              <a:cs typeface="Times New Roman"/>
            </a:endParaRPr>
          </a:p>
        </p:txBody>
      </p:sp>
      <p:sp>
        <p:nvSpPr>
          <p:cNvPr id="14" name="46 Cuadro de texto"/>
          <p:cNvSpPr txBox="1"/>
          <p:nvPr/>
        </p:nvSpPr>
        <p:spPr>
          <a:xfrm>
            <a:off x="1243012" y="5984875"/>
            <a:ext cx="4533900" cy="215444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Moble auxiliar </a:t>
            </a: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amb</a:t>
            </a: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 </a:t>
            </a: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banc</a:t>
            </a: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 </a:t>
            </a: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mòbil</a:t>
            </a:r>
            <a:endParaRPr lang="es-ES" sz="1400" b="1" dirty="0">
              <a:effectLst/>
              <a:latin typeface="Open Sans"/>
              <a:ea typeface="Calibri"/>
              <a:cs typeface="Times New Roman"/>
            </a:endParaRPr>
          </a:p>
        </p:txBody>
      </p:sp>
      <p:sp>
        <p:nvSpPr>
          <p:cNvPr id="15" name="48 Cuadro de texto"/>
          <p:cNvSpPr txBox="1"/>
          <p:nvPr/>
        </p:nvSpPr>
        <p:spPr>
          <a:xfrm>
            <a:off x="971600" y="3287711"/>
            <a:ext cx="2538362" cy="215444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Regleta de </a:t>
            </a: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llum</a:t>
            </a: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 </a:t>
            </a:r>
            <a:r>
              <a:rPr lang="es-ES" sz="1400" b="0" i="1" dirty="0" err="1">
                <a:effectLst/>
                <a:latin typeface="Open Sans"/>
                <a:ea typeface="Calibri"/>
                <a:cs typeface="Open Sans"/>
              </a:rPr>
              <a:t>amb</a:t>
            </a:r>
            <a:r>
              <a:rPr lang="es-ES" sz="1400" b="0" i="1" dirty="0">
                <a:effectLst/>
                <a:latin typeface="Open Sans"/>
                <a:ea typeface="Calibri"/>
                <a:cs typeface="Open Sans"/>
              </a:rPr>
              <a:t> pinces</a:t>
            </a:r>
            <a:endParaRPr lang="es-ES" sz="1400" b="1" dirty="0">
              <a:effectLst/>
              <a:latin typeface="Open Sans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496" y="1112182"/>
            <a:ext cx="6563863" cy="469308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DISSENY </a:t>
            </a: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CONCEPTUAL</a:t>
            </a:r>
            <a:b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a-E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GENERACIÓ DE PROPOSTES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53 Cuadro de texto"/>
          <p:cNvSpPr txBox="1"/>
          <p:nvPr/>
        </p:nvSpPr>
        <p:spPr>
          <a:xfrm>
            <a:off x="1475656" y="5804814"/>
            <a:ext cx="2289810" cy="215444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ca-ES" sz="1400" b="0" i="1" dirty="0" smtClean="0">
                <a:effectLst/>
                <a:latin typeface="Open Sans"/>
                <a:ea typeface="Calibri"/>
                <a:cs typeface="Open Sans"/>
              </a:rPr>
              <a:t>Moble </a:t>
            </a:r>
            <a:r>
              <a:rPr lang="ca-ES" sz="1400" b="0" i="1" dirty="0" err="1" smtClean="0">
                <a:effectLst/>
                <a:latin typeface="Open Sans"/>
                <a:ea typeface="Calibri"/>
                <a:cs typeface="Open Sans"/>
              </a:rPr>
              <a:t>Cube</a:t>
            </a:r>
            <a:r>
              <a:rPr lang="ca-ES" sz="1400" b="0" i="1" dirty="0" smtClean="0">
                <a:effectLst/>
                <a:latin typeface="Open Sans"/>
                <a:ea typeface="Calibri"/>
                <a:cs typeface="Open Sans"/>
              </a:rPr>
              <a:t> </a:t>
            </a:r>
            <a:r>
              <a:rPr lang="ca-ES" sz="1400" b="0" i="1" dirty="0">
                <a:effectLst/>
                <a:latin typeface="Open Sans"/>
                <a:ea typeface="Calibri"/>
                <a:cs typeface="Open Sans"/>
              </a:rPr>
              <a:t>tancat</a:t>
            </a:r>
            <a:endParaRPr lang="es-ES" sz="1400" b="1" dirty="0">
              <a:effectLst/>
              <a:latin typeface="Open Sans"/>
              <a:ea typeface="Calibri"/>
              <a:cs typeface="Times New Roman"/>
            </a:endParaRPr>
          </a:p>
        </p:txBody>
      </p:sp>
      <p:sp>
        <p:nvSpPr>
          <p:cNvPr id="11" name="53 Cuadro de texto"/>
          <p:cNvSpPr txBox="1"/>
          <p:nvPr/>
        </p:nvSpPr>
        <p:spPr>
          <a:xfrm>
            <a:off x="5148064" y="5849492"/>
            <a:ext cx="2289810" cy="215444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ca-ES" sz="1400" b="0" i="1" dirty="0" smtClean="0">
                <a:effectLst/>
                <a:latin typeface="Open Sans"/>
                <a:ea typeface="Calibri"/>
                <a:cs typeface="Open Sans"/>
              </a:rPr>
              <a:t>Moble </a:t>
            </a:r>
            <a:r>
              <a:rPr lang="ca-ES" sz="1400" b="0" i="1" dirty="0" err="1" smtClean="0">
                <a:effectLst/>
                <a:latin typeface="Open Sans"/>
                <a:ea typeface="Calibri"/>
                <a:cs typeface="Open Sans"/>
              </a:rPr>
              <a:t>Cube</a:t>
            </a:r>
            <a:r>
              <a:rPr lang="ca-ES" sz="1400" b="0" i="1" dirty="0" smtClean="0">
                <a:effectLst/>
                <a:latin typeface="Open Sans"/>
                <a:ea typeface="Calibri"/>
                <a:cs typeface="Open Sans"/>
              </a:rPr>
              <a:t> obert</a:t>
            </a:r>
            <a:endParaRPr lang="es-ES" sz="1400" b="1" dirty="0">
              <a:effectLst/>
              <a:latin typeface="Open Sans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568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DISSENY </a:t>
            </a: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DETALL</a:t>
            </a:r>
            <a:b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7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ESPECEJAMENT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0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5" b="17777"/>
          <a:stretch/>
        </p:blipFill>
        <p:spPr bwMode="auto">
          <a:xfrm>
            <a:off x="1876107" y="1412776"/>
            <a:ext cx="5391785" cy="4870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39552" y="141277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Lavabo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Interior del moble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Espai superior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Laterals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 de treball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Tapa abatible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Aixeta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Espai inferior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Paret posterior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Prolongació abatible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Tirador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Calaix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Guies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Espill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Carril guies 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hangingPunct="0">
              <a:buFont typeface="+mj-lt"/>
              <a:buAutoNum type="arabicPeriod"/>
            </a:pPr>
            <a:r>
              <a:rPr lang="ca-E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Calaix addicional</a:t>
            </a:r>
            <a:endParaRPr lang="es-E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a-ES" dirty="0"/>
              <a:t/>
            </a:r>
            <a:br>
              <a:rPr lang="ca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415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DISSENY </a:t>
            </a:r>
            <a:r>
              <a:rPr lang="es-ES" sz="2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DETALL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0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4" b="8202"/>
          <a:stretch/>
        </p:blipFill>
        <p:spPr bwMode="auto">
          <a:xfrm>
            <a:off x="1876107" y="1200626"/>
            <a:ext cx="4640109" cy="53182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801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195544" y="2204229"/>
            <a:ext cx="6937753" cy="24504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MATERIALS i </a:t>
            </a:r>
            <a:r>
              <a:rPr lang="ca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ACABATS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2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4" r="17826"/>
          <a:stretch/>
        </p:blipFill>
        <p:spPr>
          <a:xfrm>
            <a:off x="6028003" y="2204864"/>
            <a:ext cx="2144397" cy="2449291"/>
          </a:xfrm>
          <a:prstGeom prst="rect">
            <a:avLst/>
          </a:prstGeom>
        </p:spPr>
      </p:pic>
      <p:pic>
        <p:nvPicPr>
          <p:cNvPr id="12" name="8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4" r="17656"/>
          <a:stretch/>
        </p:blipFill>
        <p:spPr>
          <a:xfrm>
            <a:off x="3779912" y="2204865"/>
            <a:ext cx="2237005" cy="2449291"/>
          </a:xfrm>
          <a:prstGeom prst="rect">
            <a:avLst/>
          </a:prstGeom>
        </p:spPr>
      </p:pic>
      <p:pic>
        <p:nvPicPr>
          <p:cNvPr id="13" name="17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9" r="13153"/>
          <a:stretch/>
        </p:blipFill>
        <p:spPr>
          <a:xfrm>
            <a:off x="1195545" y="2204230"/>
            <a:ext cx="2593408" cy="245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3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ca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AMBIENTS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87526"/>
            <a:ext cx="4131464" cy="2325649"/>
          </a:xfrm>
          <a:prstGeom prst="rect">
            <a:avLst/>
          </a:prstGeom>
        </p:spPr>
      </p:pic>
      <p:pic>
        <p:nvPicPr>
          <p:cNvPr id="12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87526"/>
            <a:ext cx="4131464" cy="232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1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VIDEO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s-E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r>
              <a:rPr lang="es-ES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https</a:t>
            </a:r>
            <a:r>
              <a:rPr lang="es-E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://www.youtube.com/watch?v=6OEGbxrfC_U&amp;t=1s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03249"/>
            <a:ext cx="256116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CONCLUSIONS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Demostració dels coneixements, les habilitats i les competències assolides ( instrumentals i transversals com el treball en equip) .</a:t>
            </a:r>
          </a:p>
          <a:p>
            <a:pPr algn="just">
              <a:lnSpc>
                <a:spcPct val="150000"/>
              </a:lnSpc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Compendiar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 estudis amb una experiència real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Millora lingüística i aprenentatge de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metodologies dels grups de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treball, dins de l’àmbit professional, propis de la </a:t>
            </a:r>
            <a:r>
              <a:rPr lang="ca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dimensió internacional </a:t>
            </a:r>
            <a:r>
              <a:rPr lang="ca-E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d’un concurs de disseny.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92271" y="386690"/>
            <a:ext cx="167177" cy="445188"/>
            <a:chOff x="8392271" y="386689"/>
            <a:chExt cx="297658" cy="792657"/>
          </a:xfrm>
        </p:grpSpPr>
        <p:sp>
          <p:nvSpPr>
            <p:cNvPr id="8" name="7 Rectángulo"/>
            <p:cNvSpPr/>
            <p:nvPr/>
          </p:nvSpPr>
          <p:spPr>
            <a:xfrm>
              <a:off x="8392271" y="788760"/>
              <a:ext cx="297658" cy="3839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8392271" y="386689"/>
              <a:ext cx="826" cy="7926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662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284</Words>
  <Application>Microsoft Office PowerPoint</Application>
  <PresentationFormat>Presentación en pantalla (4:3)</PresentationFormat>
  <Paragraphs>83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OBJECTE DEL PROJECTE</vt:lpstr>
      <vt:lpstr> CASTORAMA </vt:lpstr>
      <vt:lpstr> COMERCIAL SALGAR S.A.U  </vt:lpstr>
      <vt:lpstr> ESTUDI DE MERCAT ESQUEMA DE POSICIONAMENT </vt:lpstr>
      <vt:lpstr> FACTORS A CONSIDERAR </vt:lpstr>
      <vt:lpstr>  DISSENY CONCEPTUAL GENERACIÓ DE PROPOSTES  </vt:lpstr>
      <vt:lpstr>  DISSENY CONCEPTUAL GENERACIÓ DE PROPOSTES  </vt:lpstr>
      <vt:lpstr>  DISSENY CONCEPTUAL GENERACIÓ DE PROPOSTES  </vt:lpstr>
      <vt:lpstr>   DISSENY DE DETALL ESPECEJAMENT   </vt:lpstr>
      <vt:lpstr>   DISSENY DE DETALL   </vt:lpstr>
      <vt:lpstr>   MATERIALS i ACABATS   </vt:lpstr>
      <vt:lpstr>   AMBIENTS   </vt:lpstr>
      <vt:lpstr>  VIDEO   </vt:lpstr>
      <vt:lpstr>   CONCLUSIONS 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Marcs</dc:creator>
  <cp:lastModifiedBy>Marcs</cp:lastModifiedBy>
  <cp:revision>52</cp:revision>
  <dcterms:created xsi:type="dcterms:W3CDTF">2018-06-26T09:05:16Z</dcterms:created>
  <dcterms:modified xsi:type="dcterms:W3CDTF">2018-07-09T12:01:50Z</dcterms:modified>
</cp:coreProperties>
</file>