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80" r:id="rId3"/>
    <p:sldId id="267" r:id="rId4"/>
    <p:sldId id="266" r:id="rId5"/>
    <p:sldId id="268" r:id="rId6"/>
    <p:sldId id="258" r:id="rId7"/>
    <p:sldId id="275" r:id="rId8"/>
    <p:sldId id="263" r:id="rId9"/>
    <p:sldId id="276" r:id="rId10"/>
    <p:sldId id="274" r:id="rId11"/>
    <p:sldId id="264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bert Saval" initials="AS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60"/>
  </p:normalViewPr>
  <p:slideViewPr>
    <p:cSldViewPr snapToGrid="0">
      <p:cViewPr varScale="1">
        <p:scale>
          <a:sx n="82" d="100"/>
          <a:sy n="82" d="100"/>
        </p:scale>
        <p:origin x="71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DD0BE4-516F-4FA7-923D-CAE778460A43}" type="doc">
      <dgm:prSet loTypeId="urn:microsoft.com/office/officeart/2005/8/layout/vList3" loCatId="list" qsTypeId="urn:microsoft.com/office/officeart/2005/8/quickstyle/simple3" qsCatId="simple" csTypeId="urn:microsoft.com/office/officeart/2005/8/colors/accent1_4" csCatId="accent1" phldr="1"/>
      <dgm:spPr/>
    </dgm:pt>
    <dgm:pt modelId="{6444A836-87D5-4EAE-941C-7547DAB0936A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Motivación</a:t>
          </a:r>
        </a:p>
      </dgm:t>
    </dgm:pt>
    <dgm:pt modelId="{55939F2F-D16A-4D64-A446-7A63689D77AF}" type="parTrans" cxnId="{E6902994-4E23-4C3F-BEC4-599170B9C3E9}">
      <dgm:prSet/>
      <dgm:spPr/>
      <dgm:t>
        <a:bodyPr/>
        <a:lstStyle/>
        <a:p>
          <a:endParaRPr lang="es-ES"/>
        </a:p>
      </dgm:t>
    </dgm:pt>
    <dgm:pt modelId="{67371864-89B0-4931-B58A-32E39A68E60A}" type="sibTrans" cxnId="{E6902994-4E23-4C3F-BEC4-599170B9C3E9}">
      <dgm:prSet/>
      <dgm:spPr/>
      <dgm:t>
        <a:bodyPr/>
        <a:lstStyle/>
        <a:p>
          <a:endParaRPr lang="es-ES"/>
        </a:p>
      </dgm:t>
    </dgm:pt>
    <dgm:pt modelId="{1F054818-85C4-4206-8FB1-9D0455A9DE12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Diseño y Resultados</a:t>
          </a:r>
        </a:p>
      </dgm:t>
    </dgm:pt>
    <dgm:pt modelId="{85A8FD4F-F454-4A31-91C8-818BECD57EC0}" type="parTrans" cxnId="{8D277EF2-085B-4B78-9009-45CEB6A5B8C2}">
      <dgm:prSet/>
      <dgm:spPr/>
      <dgm:t>
        <a:bodyPr/>
        <a:lstStyle/>
        <a:p>
          <a:endParaRPr lang="es-ES"/>
        </a:p>
      </dgm:t>
    </dgm:pt>
    <dgm:pt modelId="{0CB8CD6B-E2A6-459E-BA54-868D8DE42388}" type="sibTrans" cxnId="{8D277EF2-085B-4B78-9009-45CEB6A5B8C2}">
      <dgm:prSet/>
      <dgm:spPr/>
      <dgm:t>
        <a:bodyPr/>
        <a:lstStyle/>
        <a:p>
          <a:endParaRPr lang="es-ES"/>
        </a:p>
      </dgm:t>
    </dgm:pt>
    <dgm:pt modelId="{551051C7-8372-478D-B5F5-10B5C64680F1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Historia</a:t>
          </a:r>
        </a:p>
      </dgm:t>
    </dgm:pt>
    <dgm:pt modelId="{92087E63-F84C-45DA-9C4F-F7A1B8B4C8E3}" type="parTrans" cxnId="{6BB2F647-0D8D-4AF7-A5AA-CDD283D24553}">
      <dgm:prSet/>
      <dgm:spPr/>
      <dgm:t>
        <a:bodyPr/>
        <a:lstStyle/>
        <a:p>
          <a:endParaRPr lang="es-ES"/>
        </a:p>
      </dgm:t>
    </dgm:pt>
    <dgm:pt modelId="{6C11B1EB-BF94-414B-A71C-FB901D094D03}" type="sibTrans" cxnId="{6BB2F647-0D8D-4AF7-A5AA-CDD283D24553}">
      <dgm:prSet/>
      <dgm:spPr/>
      <dgm:t>
        <a:bodyPr/>
        <a:lstStyle/>
        <a:p>
          <a:endParaRPr lang="es-ES"/>
        </a:p>
      </dgm:t>
    </dgm:pt>
    <dgm:pt modelId="{190AFDB7-5AB9-4F9F-B67A-F18DDFD0679A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Objeto</a:t>
          </a:r>
        </a:p>
      </dgm:t>
    </dgm:pt>
    <dgm:pt modelId="{98171101-0DCD-4D0E-8D2C-0A2B39F0870E}" type="parTrans" cxnId="{D66075D2-266D-4331-A412-265DB7BE5DC0}">
      <dgm:prSet/>
      <dgm:spPr/>
      <dgm:t>
        <a:bodyPr/>
        <a:lstStyle/>
        <a:p>
          <a:endParaRPr lang="es-ES"/>
        </a:p>
      </dgm:t>
    </dgm:pt>
    <dgm:pt modelId="{482F3689-7132-4F03-9A3F-959512F9C3B9}" type="sibTrans" cxnId="{D66075D2-266D-4331-A412-265DB7BE5DC0}">
      <dgm:prSet/>
      <dgm:spPr/>
      <dgm:t>
        <a:bodyPr/>
        <a:lstStyle/>
        <a:p>
          <a:endParaRPr lang="es-ES"/>
        </a:p>
      </dgm:t>
    </dgm:pt>
    <dgm:pt modelId="{F66E7BE9-92A3-4E96-95AD-CC9706F841A6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Análisis cinemático y Resultados</a:t>
          </a:r>
        </a:p>
      </dgm:t>
    </dgm:pt>
    <dgm:pt modelId="{7A33299E-37EC-49E5-BD8C-CE6AAC70A4A8}" type="parTrans" cxnId="{BD3FA831-E101-4C8B-A3D8-FF0DECE22B04}">
      <dgm:prSet/>
      <dgm:spPr/>
      <dgm:t>
        <a:bodyPr/>
        <a:lstStyle/>
        <a:p>
          <a:endParaRPr lang="es-ES"/>
        </a:p>
      </dgm:t>
    </dgm:pt>
    <dgm:pt modelId="{D05BA6DB-A782-4121-83B1-EDC8ABC516AE}" type="sibTrans" cxnId="{BD3FA831-E101-4C8B-A3D8-FF0DECE22B04}">
      <dgm:prSet/>
      <dgm:spPr/>
      <dgm:t>
        <a:bodyPr/>
        <a:lstStyle/>
        <a:p>
          <a:endParaRPr lang="es-ES"/>
        </a:p>
      </dgm:t>
    </dgm:pt>
    <dgm:pt modelId="{19F79373-0AAE-49C0-B71B-9822B5E209BD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Análisis resistente </a:t>
          </a:r>
          <a:r>
            <a:rPr lang="es-ES">
              <a:latin typeface="Abadi" panose="020B0604020104020204" pitchFamily="34" charset="0"/>
            </a:rPr>
            <a:t>y Resultados</a:t>
          </a:r>
          <a:endParaRPr lang="es-ES" dirty="0">
            <a:latin typeface="Abadi" panose="020B0604020104020204" pitchFamily="34" charset="0"/>
          </a:endParaRPr>
        </a:p>
      </dgm:t>
    </dgm:pt>
    <dgm:pt modelId="{53F0E013-FB2D-4682-8F7D-C2A78FAE330B}" type="parTrans" cxnId="{3AE92FFF-BFEC-443B-823C-A6622FC4BA23}">
      <dgm:prSet/>
      <dgm:spPr/>
      <dgm:t>
        <a:bodyPr/>
        <a:lstStyle/>
        <a:p>
          <a:endParaRPr lang="es-ES"/>
        </a:p>
      </dgm:t>
    </dgm:pt>
    <dgm:pt modelId="{D134BE80-FBE2-4932-AF94-5CE776C9BDC7}" type="sibTrans" cxnId="{3AE92FFF-BFEC-443B-823C-A6622FC4BA23}">
      <dgm:prSet/>
      <dgm:spPr/>
      <dgm:t>
        <a:bodyPr/>
        <a:lstStyle/>
        <a:p>
          <a:endParaRPr lang="es-ES"/>
        </a:p>
      </dgm:t>
    </dgm:pt>
    <dgm:pt modelId="{911E4FFA-EDF6-489D-A38E-3BD61A9503B6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Presupuesto</a:t>
          </a:r>
        </a:p>
      </dgm:t>
    </dgm:pt>
    <dgm:pt modelId="{A8216C34-9424-46B1-B256-EFD3B6FFF5F7}" type="parTrans" cxnId="{2C1EB367-B3A3-48BD-A9F1-5EFF4B1B99AE}">
      <dgm:prSet/>
      <dgm:spPr/>
      <dgm:t>
        <a:bodyPr/>
        <a:lstStyle/>
        <a:p>
          <a:endParaRPr lang="es-ES"/>
        </a:p>
      </dgm:t>
    </dgm:pt>
    <dgm:pt modelId="{2F6B8CB1-5122-459C-BC85-271D80DC8C7C}" type="sibTrans" cxnId="{2C1EB367-B3A3-48BD-A9F1-5EFF4B1B99AE}">
      <dgm:prSet/>
      <dgm:spPr/>
      <dgm:t>
        <a:bodyPr/>
        <a:lstStyle/>
        <a:p>
          <a:endParaRPr lang="es-ES"/>
        </a:p>
      </dgm:t>
    </dgm:pt>
    <dgm:pt modelId="{71E1D3EC-A427-4B2F-9156-B18E7C1D7E2E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Conclusión</a:t>
          </a:r>
        </a:p>
      </dgm:t>
    </dgm:pt>
    <dgm:pt modelId="{307F03F5-FFED-45EA-9299-B54908BEBDBA}" type="parTrans" cxnId="{8CB40B8F-1512-4190-80F2-F165DA8E74A1}">
      <dgm:prSet/>
      <dgm:spPr/>
      <dgm:t>
        <a:bodyPr/>
        <a:lstStyle/>
        <a:p>
          <a:endParaRPr lang="es-ES"/>
        </a:p>
      </dgm:t>
    </dgm:pt>
    <dgm:pt modelId="{FEEA4F94-F187-4999-AEDF-9ED3DA21DCC7}" type="sibTrans" cxnId="{8CB40B8F-1512-4190-80F2-F165DA8E74A1}">
      <dgm:prSet/>
      <dgm:spPr/>
      <dgm:t>
        <a:bodyPr/>
        <a:lstStyle/>
        <a:p>
          <a:endParaRPr lang="es-ES"/>
        </a:p>
      </dgm:t>
    </dgm:pt>
    <dgm:pt modelId="{18545750-50D2-4ED6-B57E-DACEFDD26B57}" type="pres">
      <dgm:prSet presAssocID="{91DD0BE4-516F-4FA7-923D-CAE778460A43}" presName="linearFlow" presStyleCnt="0">
        <dgm:presLayoutVars>
          <dgm:dir/>
          <dgm:resizeHandles val="exact"/>
        </dgm:presLayoutVars>
      </dgm:prSet>
      <dgm:spPr/>
    </dgm:pt>
    <dgm:pt modelId="{762E3432-F3C4-4EF5-BB2D-50498BF8A3DD}" type="pres">
      <dgm:prSet presAssocID="{6444A836-87D5-4EAE-941C-7547DAB0936A}" presName="composite" presStyleCnt="0"/>
      <dgm:spPr/>
    </dgm:pt>
    <dgm:pt modelId="{A54BD50A-F923-4C20-ADD5-5953E780BB57}" type="pres">
      <dgm:prSet presAssocID="{6444A836-87D5-4EAE-941C-7547DAB0936A}" presName="imgShp" presStyleLbl="fgImgPlace1" presStyleIdx="0" presStyleCnt="8"/>
      <dgm:spPr/>
    </dgm:pt>
    <dgm:pt modelId="{EE6011CE-B763-4353-8796-4E96B2214AF9}" type="pres">
      <dgm:prSet presAssocID="{6444A836-87D5-4EAE-941C-7547DAB0936A}" presName="txShp" presStyleLbl="node1" presStyleIdx="0" presStyleCnt="8">
        <dgm:presLayoutVars>
          <dgm:bulletEnabled val="1"/>
        </dgm:presLayoutVars>
      </dgm:prSet>
      <dgm:spPr/>
    </dgm:pt>
    <dgm:pt modelId="{E9171393-27CA-4C14-9F72-3BD8F6DD2F65}" type="pres">
      <dgm:prSet presAssocID="{67371864-89B0-4931-B58A-32E39A68E60A}" presName="spacing" presStyleCnt="0"/>
      <dgm:spPr/>
    </dgm:pt>
    <dgm:pt modelId="{7AF6152E-89B9-4C94-9C8B-30EB812ECD01}" type="pres">
      <dgm:prSet presAssocID="{551051C7-8372-478D-B5F5-10B5C64680F1}" presName="composite" presStyleCnt="0"/>
      <dgm:spPr/>
    </dgm:pt>
    <dgm:pt modelId="{D3ED0E12-0E44-4384-B80D-21BF3B3E4F60}" type="pres">
      <dgm:prSet presAssocID="{551051C7-8372-478D-B5F5-10B5C64680F1}" presName="imgShp" presStyleLbl="fgImgPlace1" presStyleIdx="1" presStyleCnt="8"/>
      <dgm:spPr/>
    </dgm:pt>
    <dgm:pt modelId="{B15054FE-A9F2-4842-80AA-72CD44219B2C}" type="pres">
      <dgm:prSet presAssocID="{551051C7-8372-478D-B5F5-10B5C64680F1}" presName="txShp" presStyleLbl="node1" presStyleIdx="1" presStyleCnt="8">
        <dgm:presLayoutVars>
          <dgm:bulletEnabled val="1"/>
        </dgm:presLayoutVars>
      </dgm:prSet>
      <dgm:spPr/>
    </dgm:pt>
    <dgm:pt modelId="{E01842C4-FABA-4D51-94DB-8FD1816FA4D5}" type="pres">
      <dgm:prSet presAssocID="{6C11B1EB-BF94-414B-A71C-FB901D094D03}" presName="spacing" presStyleCnt="0"/>
      <dgm:spPr/>
    </dgm:pt>
    <dgm:pt modelId="{DBFDBFA6-6C4C-4F35-85FD-1D7F1F2A2A01}" type="pres">
      <dgm:prSet presAssocID="{190AFDB7-5AB9-4F9F-B67A-F18DDFD0679A}" presName="composite" presStyleCnt="0"/>
      <dgm:spPr/>
    </dgm:pt>
    <dgm:pt modelId="{16A9B35F-3E0F-4664-8E41-408D4DBB843A}" type="pres">
      <dgm:prSet presAssocID="{190AFDB7-5AB9-4F9F-B67A-F18DDFD0679A}" presName="imgShp" presStyleLbl="fgImgPlace1" presStyleIdx="2" presStyleCnt="8"/>
      <dgm:spPr/>
    </dgm:pt>
    <dgm:pt modelId="{86A435FF-7E0B-4E5A-8A8B-9500997E49A2}" type="pres">
      <dgm:prSet presAssocID="{190AFDB7-5AB9-4F9F-B67A-F18DDFD0679A}" presName="txShp" presStyleLbl="node1" presStyleIdx="2" presStyleCnt="8">
        <dgm:presLayoutVars>
          <dgm:bulletEnabled val="1"/>
        </dgm:presLayoutVars>
      </dgm:prSet>
      <dgm:spPr/>
    </dgm:pt>
    <dgm:pt modelId="{9A03E591-FF8E-4233-901A-B30D75F570A2}" type="pres">
      <dgm:prSet presAssocID="{482F3689-7132-4F03-9A3F-959512F9C3B9}" presName="spacing" presStyleCnt="0"/>
      <dgm:spPr/>
    </dgm:pt>
    <dgm:pt modelId="{BD480C7E-68BB-49D7-8037-9838DA76FD49}" type="pres">
      <dgm:prSet presAssocID="{1F054818-85C4-4206-8FB1-9D0455A9DE12}" presName="composite" presStyleCnt="0"/>
      <dgm:spPr/>
    </dgm:pt>
    <dgm:pt modelId="{93C93426-5AE4-45C3-8B2E-8BA1E3DAA14D}" type="pres">
      <dgm:prSet presAssocID="{1F054818-85C4-4206-8FB1-9D0455A9DE12}" presName="imgShp" presStyleLbl="fgImgPlace1" presStyleIdx="3" presStyleCnt="8"/>
      <dgm:spPr/>
    </dgm:pt>
    <dgm:pt modelId="{D1065D4A-8597-4628-8D61-A16AAEFA1072}" type="pres">
      <dgm:prSet presAssocID="{1F054818-85C4-4206-8FB1-9D0455A9DE12}" presName="txShp" presStyleLbl="node1" presStyleIdx="3" presStyleCnt="8">
        <dgm:presLayoutVars>
          <dgm:bulletEnabled val="1"/>
        </dgm:presLayoutVars>
      </dgm:prSet>
      <dgm:spPr/>
    </dgm:pt>
    <dgm:pt modelId="{72E03D2D-86FD-4C4E-9D10-C69E73954B62}" type="pres">
      <dgm:prSet presAssocID="{0CB8CD6B-E2A6-459E-BA54-868D8DE42388}" presName="spacing" presStyleCnt="0"/>
      <dgm:spPr/>
    </dgm:pt>
    <dgm:pt modelId="{44FCAC01-CD08-4D38-9C17-946067F0E3B6}" type="pres">
      <dgm:prSet presAssocID="{F66E7BE9-92A3-4E96-95AD-CC9706F841A6}" presName="composite" presStyleCnt="0"/>
      <dgm:spPr/>
    </dgm:pt>
    <dgm:pt modelId="{21BA431C-1D18-456E-BE23-71B8EE000568}" type="pres">
      <dgm:prSet presAssocID="{F66E7BE9-92A3-4E96-95AD-CC9706F841A6}" presName="imgShp" presStyleLbl="fgImgPlace1" presStyleIdx="4" presStyleCnt="8"/>
      <dgm:spPr/>
    </dgm:pt>
    <dgm:pt modelId="{FFBFCF39-70BE-45B4-8A05-9CC51D21D080}" type="pres">
      <dgm:prSet presAssocID="{F66E7BE9-92A3-4E96-95AD-CC9706F841A6}" presName="txShp" presStyleLbl="node1" presStyleIdx="4" presStyleCnt="8">
        <dgm:presLayoutVars>
          <dgm:bulletEnabled val="1"/>
        </dgm:presLayoutVars>
      </dgm:prSet>
      <dgm:spPr/>
    </dgm:pt>
    <dgm:pt modelId="{7B5AE83C-BB51-464E-9E41-1A5EAE32C719}" type="pres">
      <dgm:prSet presAssocID="{D05BA6DB-A782-4121-83B1-EDC8ABC516AE}" presName="spacing" presStyleCnt="0"/>
      <dgm:spPr/>
    </dgm:pt>
    <dgm:pt modelId="{B19F8AF5-5F02-44BD-A13E-AEDCC6F0C629}" type="pres">
      <dgm:prSet presAssocID="{19F79373-0AAE-49C0-B71B-9822B5E209BD}" presName="composite" presStyleCnt="0"/>
      <dgm:spPr/>
    </dgm:pt>
    <dgm:pt modelId="{BA5022F6-CA92-4442-95E7-007B1B7CD039}" type="pres">
      <dgm:prSet presAssocID="{19F79373-0AAE-49C0-B71B-9822B5E209BD}" presName="imgShp" presStyleLbl="fgImgPlace1" presStyleIdx="5" presStyleCnt="8"/>
      <dgm:spPr/>
    </dgm:pt>
    <dgm:pt modelId="{E7B8AD66-8101-4B02-BF32-564AB0953995}" type="pres">
      <dgm:prSet presAssocID="{19F79373-0AAE-49C0-B71B-9822B5E209BD}" presName="txShp" presStyleLbl="node1" presStyleIdx="5" presStyleCnt="8">
        <dgm:presLayoutVars>
          <dgm:bulletEnabled val="1"/>
        </dgm:presLayoutVars>
      </dgm:prSet>
      <dgm:spPr/>
    </dgm:pt>
    <dgm:pt modelId="{CB12E0B7-FE7C-4C50-A504-957615B5728B}" type="pres">
      <dgm:prSet presAssocID="{D134BE80-FBE2-4932-AF94-5CE776C9BDC7}" presName="spacing" presStyleCnt="0"/>
      <dgm:spPr/>
    </dgm:pt>
    <dgm:pt modelId="{E1F6A000-3313-48AE-95E9-2A218A91FC1C}" type="pres">
      <dgm:prSet presAssocID="{911E4FFA-EDF6-489D-A38E-3BD61A9503B6}" presName="composite" presStyleCnt="0"/>
      <dgm:spPr/>
    </dgm:pt>
    <dgm:pt modelId="{10290B6E-764E-4794-9730-03DE13A7DD8D}" type="pres">
      <dgm:prSet presAssocID="{911E4FFA-EDF6-489D-A38E-3BD61A9503B6}" presName="imgShp" presStyleLbl="fgImgPlace1" presStyleIdx="6" presStyleCnt="8"/>
      <dgm:spPr/>
    </dgm:pt>
    <dgm:pt modelId="{B6C79466-7D3A-4647-9C33-A1968A8E18AF}" type="pres">
      <dgm:prSet presAssocID="{911E4FFA-EDF6-489D-A38E-3BD61A9503B6}" presName="txShp" presStyleLbl="node1" presStyleIdx="6" presStyleCnt="8">
        <dgm:presLayoutVars>
          <dgm:bulletEnabled val="1"/>
        </dgm:presLayoutVars>
      </dgm:prSet>
      <dgm:spPr/>
    </dgm:pt>
    <dgm:pt modelId="{8A92FF67-34A0-4AD5-87A1-4F5FC2CFB6A6}" type="pres">
      <dgm:prSet presAssocID="{2F6B8CB1-5122-459C-BC85-271D80DC8C7C}" presName="spacing" presStyleCnt="0"/>
      <dgm:spPr/>
    </dgm:pt>
    <dgm:pt modelId="{313CEF6D-CD28-44AF-946F-DDA9AD007DF5}" type="pres">
      <dgm:prSet presAssocID="{71E1D3EC-A427-4B2F-9156-B18E7C1D7E2E}" presName="composite" presStyleCnt="0"/>
      <dgm:spPr/>
    </dgm:pt>
    <dgm:pt modelId="{77D09780-B007-44D3-BC51-E16F9B0BC159}" type="pres">
      <dgm:prSet presAssocID="{71E1D3EC-A427-4B2F-9156-B18E7C1D7E2E}" presName="imgShp" presStyleLbl="fgImgPlace1" presStyleIdx="7" presStyleCnt="8"/>
      <dgm:spPr/>
    </dgm:pt>
    <dgm:pt modelId="{36356F3F-9E17-4B10-B637-D4B46A46424E}" type="pres">
      <dgm:prSet presAssocID="{71E1D3EC-A427-4B2F-9156-B18E7C1D7E2E}" presName="txShp" presStyleLbl="node1" presStyleIdx="7" presStyleCnt="8">
        <dgm:presLayoutVars>
          <dgm:bulletEnabled val="1"/>
        </dgm:presLayoutVars>
      </dgm:prSet>
      <dgm:spPr/>
    </dgm:pt>
  </dgm:ptLst>
  <dgm:cxnLst>
    <dgm:cxn modelId="{B175F81A-15D2-416D-AD68-BC9E4F6FC19F}" type="presOf" srcId="{1F054818-85C4-4206-8FB1-9D0455A9DE12}" destId="{D1065D4A-8597-4628-8D61-A16AAEFA1072}" srcOrd="0" destOrd="0" presId="urn:microsoft.com/office/officeart/2005/8/layout/vList3"/>
    <dgm:cxn modelId="{FC5D6227-6F87-421B-8B4F-D17C60416A9F}" type="presOf" srcId="{71E1D3EC-A427-4B2F-9156-B18E7C1D7E2E}" destId="{36356F3F-9E17-4B10-B637-D4B46A46424E}" srcOrd="0" destOrd="0" presId="urn:microsoft.com/office/officeart/2005/8/layout/vList3"/>
    <dgm:cxn modelId="{BD3FA831-E101-4C8B-A3D8-FF0DECE22B04}" srcId="{91DD0BE4-516F-4FA7-923D-CAE778460A43}" destId="{F66E7BE9-92A3-4E96-95AD-CC9706F841A6}" srcOrd="4" destOrd="0" parTransId="{7A33299E-37EC-49E5-BD8C-CE6AAC70A4A8}" sibTransId="{D05BA6DB-A782-4121-83B1-EDC8ABC516AE}"/>
    <dgm:cxn modelId="{865E0432-7872-4B94-8FF4-F99A922FB7D0}" type="presOf" srcId="{911E4FFA-EDF6-489D-A38E-3BD61A9503B6}" destId="{B6C79466-7D3A-4647-9C33-A1968A8E18AF}" srcOrd="0" destOrd="0" presId="urn:microsoft.com/office/officeart/2005/8/layout/vList3"/>
    <dgm:cxn modelId="{2C1EB367-B3A3-48BD-A9F1-5EFF4B1B99AE}" srcId="{91DD0BE4-516F-4FA7-923D-CAE778460A43}" destId="{911E4FFA-EDF6-489D-A38E-3BD61A9503B6}" srcOrd="6" destOrd="0" parTransId="{A8216C34-9424-46B1-B256-EFD3B6FFF5F7}" sibTransId="{2F6B8CB1-5122-459C-BC85-271D80DC8C7C}"/>
    <dgm:cxn modelId="{6BB2F647-0D8D-4AF7-A5AA-CDD283D24553}" srcId="{91DD0BE4-516F-4FA7-923D-CAE778460A43}" destId="{551051C7-8372-478D-B5F5-10B5C64680F1}" srcOrd="1" destOrd="0" parTransId="{92087E63-F84C-45DA-9C4F-F7A1B8B4C8E3}" sibTransId="{6C11B1EB-BF94-414B-A71C-FB901D094D03}"/>
    <dgm:cxn modelId="{CEAFFE51-1148-4D9B-8AAB-B1B5AD48E718}" type="presOf" srcId="{F66E7BE9-92A3-4E96-95AD-CC9706F841A6}" destId="{FFBFCF39-70BE-45B4-8A05-9CC51D21D080}" srcOrd="0" destOrd="0" presId="urn:microsoft.com/office/officeart/2005/8/layout/vList3"/>
    <dgm:cxn modelId="{D7DF8273-0523-451D-8A02-EB97F6B5FF45}" type="presOf" srcId="{6444A836-87D5-4EAE-941C-7547DAB0936A}" destId="{EE6011CE-B763-4353-8796-4E96B2214AF9}" srcOrd="0" destOrd="0" presId="urn:microsoft.com/office/officeart/2005/8/layout/vList3"/>
    <dgm:cxn modelId="{8CB40B8F-1512-4190-80F2-F165DA8E74A1}" srcId="{91DD0BE4-516F-4FA7-923D-CAE778460A43}" destId="{71E1D3EC-A427-4B2F-9156-B18E7C1D7E2E}" srcOrd="7" destOrd="0" parTransId="{307F03F5-FFED-45EA-9299-B54908BEBDBA}" sibTransId="{FEEA4F94-F187-4999-AEDF-9ED3DA21DCC7}"/>
    <dgm:cxn modelId="{E6902994-4E23-4C3F-BEC4-599170B9C3E9}" srcId="{91DD0BE4-516F-4FA7-923D-CAE778460A43}" destId="{6444A836-87D5-4EAE-941C-7547DAB0936A}" srcOrd="0" destOrd="0" parTransId="{55939F2F-D16A-4D64-A446-7A63689D77AF}" sibTransId="{67371864-89B0-4931-B58A-32E39A68E60A}"/>
    <dgm:cxn modelId="{3A19D0B4-6025-4765-96F3-DBCDFF0BA879}" type="presOf" srcId="{551051C7-8372-478D-B5F5-10B5C64680F1}" destId="{B15054FE-A9F2-4842-80AA-72CD44219B2C}" srcOrd="0" destOrd="0" presId="urn:microsoft.com/office/officeart/2005/8/layout/vList3"/>
    <dgm:cxn modelId="{DE59E2C6-FDEF-4442-9D04-39B5ACF335A3}" type="presOf" srcId="{190AFDB7-5AB9-4F9F-B67A-F18DDFD0679A}" destId="{86A435FF-7E0B-4E5A-8A8B-9500997E49A2}" srcOrd="0" destOrd="0" presId="urn:microsoft.com/office/officeart/2005/8/layout/vList3"/>
    <dgm:cxn modelId="{D66075D2-266D-4331-A412-265DB7BE5DC0}" srcId="{91DD0BE4-516F-4FA7-923D-CAE778460A43}" destId="{190AFDB7-5AB9-4F9F-B67A-F18DDFD0679A}" srcOrd="2" destOrd="0" parTransId="{98171101-0DCD-4D0E-8D2C-0A2B39F0870E}" sibTransId="{482F3689-7132-4F03-9A3F-959512F9C3B9}"/>
    <dgm:cxn modelId="{EE0009D3-C5BB-4F1D-9617-46CE449D3C12}" type="presOf" srcId="{19F79373-0AAE-49C0-B71B-9822B5E209BD}" destId="{E7B8AD66-8101-4B02-BF32-564AB0953995}" srcOrd="0" destOrd="0" presId="urn:microsoft.com/office/officeart/2005/8/layout/vList3"/>
    <dgm:cxn modelId="{FF4BAFE7-81A3-4A58-9D62-12D1AD555B50}" type="presOf" srcId="{91DD0BE4-516F-4FA7-923D-CAE778460A43}" destId="{18545750-50D2-4ED6-B57E-DACEFDD26B57}" srcOrd="0" destOrd="0" presId="urn:microsoft.com/office/officeart/2005/8/layout/vList3"/>
    <dgm:cxn modelId="{8D277EF2-085B-4B78-9009-45CEB6A5B8C2}" srcId="{91DD0BE4-516F-4FA7-923D-CAE778460A43}" destId="{1F054818-85C4-4206-8FB1-9D0455A9DE12}" srcOrd="3" destOrd="0" parTransId="{85A8FD4F-F454-4A31-91C8-818BECD57EC0}" sibTransId="{0CB8CD6B-E2A6-459E-BA54-868D8DE42388}"/>
    <dgm:cxn modelId="{3AE92FFF-BFEC-443B-823C-A6622FC4BA23}" srcId="{91DD0BE4-516F-4FA7-923D-CAE778460A43}" destId="{19F79373-0AAE-49C0-B71B-9822B5E209BD}" srcOrd="5" destOrd="0" parTransId="{53F0E013-FB2D-4682-8F7D-C2A78FAE330B}" sibTransId="{D134BE80-FBE2-4932-AF94-5CE776C9BDC7}"/>
    <dgm:cxn modelId="{42242A86-BBD2-4CD5-A8E8-821D6B5B3201}" type="presParOf" srcId="{18545750-50D2-4ED6-B57E-DACEFDD26B57}" destId="{762E3432-F3C4-4EF5-BB2D-50498BF8A3DD}" srcOrd="0" destOrd="0" presId="urn:microsoft.com/office/officeart/2005/8/layout/vList3"/>
    <dgm:cxn modelId="{3639B546-14E4-4A88-9847-2755CEA799DB}" type="presParOf" srcId="{762E3432-F3C4-4EF5-BB2D-50498BF8A3DD}" destId="{A54BD50A-F923-4C20-ADD5-5953E780BB57}" srcOrd="0" destOrd="0" presId="urn:microsoft.com/office/officeart/2005/8/layout/vList3"/>
    <dgm:cxn modelId="{429435F9-8DB5-4B35-AFCD-77D43C45380E}" type="presParOf" srcId="{762E3432-F3C4-4EF5-BB2D-50498BF8A3DD}" destId="{EE6011CE-B763-4353-8796-4E96B2214AF9}" srcOrd="1" destOrd="0" presId="urn:microsoft.com/office/officeart/2005/8/layout/vList3"/>
    <dgm:cxn modelId="{EB52F0B3-E79C-4E7D-BF25-18F1D67FBF8E}" type="presParOf" srcId="{18545750-50D2-4ED6-B57E-DACEFDD26B57}" destId="{E9171393-27CA-4C14-9F72-3BD8F6DD2F65}" srcOrd="1" destOrd="0" presId="urn:microsoft.com/office/officeart/2005/8/layout/vList3"/>
    <dgm:cxn modelId="{4E7801CC-1BCE-4054-8E59-7536E3C00BD8}" type="presParOf" srcId="{18545750-50D2-4ED6-B57E-DACEFDD26B57}" destId="{7AF6152E-89B9-4C94-9C8B-30EB812ECD01}" srcOrd="2" destOrd="0" presId="urn:microsoft.com/office/officeart/2005/8/layout/vList3"/>
    <dgm:cxn modelId="{20131AAE-F3A2-4C2B-8F5D-D81C67A0CB05}" type="presParOf" srcId="{7AF6152E-89B9-4C94-9C8B-30EB812ECD01}" destId="{D3ED0E12-0E44-4384-B80D-21BF3B3E4F60}" srcOrd="0" destOrd="0" presId="urn:microsoft.com/office/officeart/2005/8/layout/vList3"/>
    <dgm:cxn modelId="{5C5EAA85-7133-49D9-AC15-AD989A0406BF}" type="presParOf" srcId="{7AF6152E-89B9-4C94-9C8B-30EB812ECD01}" destId="{B15054FE-A9F2-4842-80AA-72CD44219B2C}" srcOrd="1" destOrd="0" presId="urn:microsoft.com/office/officeart/2005/8/layout/vList3"/>
    <dgm:cxn modelId="{72867CED-0606-4B36-A7F0-4187190A3F59}" type="presParOf" srcId="{18545750-50D2-4ED6-B57E-DACEFDD26B57}" destId="{E01842C4-FABA-4D51-94DB-8FD1816FA4D5}" srcOrd="3" destOrd="0" presId="urn:microsoft.com/office/officeart/2005/8/layout/vList3"/>
    <dgm:cxn modelId="{041BA51D-E376-40CA-9F75-B6F38DDC2353}" type="presParOf" srcId="{18545750-50D2-4ED6-B57E-DACEFDD26B57}" destId="{DBFDBFA6-6C4C-4F35-85FD-1D7F1F2A2A01}" srcOrd="4" destOrd="0" presId="urn:microsoft.com/office/officeart/2005/8/layout/vList3"/>
    <dgm:cxn modelId="{66C48D75-9C88-4004-BF5B-93810F697217}" type="presParOf" srcId="{DBFDBFA6-6C4C-4F35-85FD-1D7F1F2A2A01}" destId="{16A9B35F-3E0F-4664-8E41-408D4DBB843A}" srcOrd="0" destOrd="0" presId="urn:microsoft.com/office/officeart/2005/8/layout/vList3"/>
    <dgm:cxn modelId="{34D5AA27-845C-4631-A58A-691EFF5E8BD6}" type="presParOf" srcId="{DBFDBFA6-6C4C-4F35-85FD-1D7F1F2A2A01}" destId="{86A435FF-7E0B-4E5A-8A8B-9500997E49A2}" srcOrd="1" destOrd="0" presId="urn:microsoft.com/office/officeart/2005/8/layout/vList3"/>
    <dgm:cxn modelId="{C042B10B-D124-4117-9F2F-F828AE945CB9}" type="presParOf" srcId="{18545750-50D2-4ED6-B57E-DACEFDD26B57}" destId="{9A03E591-FF8E-4233-901A-B30D75F570A2}" srcOrd="5" destOrd="0" presId="urn:microsoft.com/office/officeart/2005/8/layout/vList3"/>
    <dgm:cxn modelId="{7E0FC08B-4CB0-40BC-B358-46FB0D300559}" type="presParOf" srcId="{18545750-50D2-4ED6-B57E-DACEFDD26B57}" destId="{BD480C7E-68BB-49D7-8037-9838DA76FD49}" srcOrd="6" destOrd="0" presId="urn:microsoft.com/office/officeart/2005/8/layout/vList3"/>
    <dgm:cxn modelId="{3478DA43-AE1A-4A85-9A82-D69B3838155A}" type="presParOf" srcId="{BD480C7E-68BB-49D7-8037-9838DA76FD49}" destId="{93C93426-5AE4-45C3-8B2E-8BA1E3DAA14D}" srcOrd="0" destOrd="0" presId="urn:microsoft.com/office/officeart/2005/8/layout/vList3"/>
    <dgm:cxn modelId="{537CDACB-1266-4CB9-A8D6-B561C4BE9C74}" type="presParOf" srcId="{BD480C7E-68BB-49D7-8037-9838DA76FD49}" destId="{D1065D4A-8597-4628-8D61-A16AAEFA1072}" srcOrd="1" destOrd="0" presId="urn:microsoft.com/office/officeart/2005/8/layout/vList3"/>
    <dgm:cxn modelId="{C0DDD925-D4E5-49FA-8C81-7D556AB6E6B9}" type="presParOf" srcId="{18545750-50D2-4ED6-B57E-DACEFDD26B57}" destId="{72E03D2D-86FD-4C4E-9D10-C69E73954B62}" srcOrd="7" destOrd="0" presId="urn:microsoft.com/office/officeart/2005/8/layout/vList3"/>
    <dgm:cxn modelId="{FDD03E58-9894-47EB-B510-2484EAFF7872}" type="presParOf" srcId="{18545750-50D2-4ED6-B57E-DACEFDD26B57}" destId="{44FCAC01-CD08-4D38-9C17-946067F0E3B6}" srcOrd="8" destOrd="0" presId="urn:microsoft.com/office/officeart/2005/8/layout/vList3"/>
    <dgm:cxn modelId="{B512EA61-E426-4893-854E-703B223BE5A4}" type="presParOf" srcId="{44FCAC01-CD08-4D38-9C17-946067F0E3B6}" destId="{21BA431C-1D18-456E-BE23-71B8EE000568}" srcOrd="0" destOrd="0" presId="urn:microsoft.com/office/officeart/2005/8/layout/vList3"/>
    <dgm:cxn modelId="{16729B10-D85B-46D4-80FC-C6E268BCD734}" type="presParOf" srcId="{44FCAC01-CD08-4D38-9C17-946067F0E3B6}" destId="{FFBFCF39-70BE-45B4-8A05-9CC51D21D080}" srcOrd="1" destOrd="0" presId="urn:microsoft.com/office/officeart/2005/8/layout/vList3"/>
    <dgm:cxn modelId="{D874B655-F38E-47E2-91F5-93BF260EDD67}" type="presParOf" srcId="{18545750-50D2-4ED6-B57E-DACEFDD26B57}" destId="{7B5AE83C-BB51-464E-9E41-1A5EAE32C719}" srcOrd="9" destOrd="0" presId="urn:microsoft.com/office/officeart/2005/8/layout/vList3"/>
    <dgm:cxn modelId="{7A6A3A66-3649-44A7-B0FC-B13443DBA417}" type="presParOf" srcId="{18545750-50D2-4ED6-B57E-DACEFDD26B57}" destId="{B19F8AF5-5F02-44BD-A13E-AEDCC6F0C629}" srcOrd="10" destOrd="0" presId="urn:microsoft.com/office/officeart/2005/8/layout/vList3"/>
    <dgm:cxn modelId="{D54F409A-2339-4DB2-B527-ED65A6C90069}" type="presParOf" srcId="{B19F8AF5-5F02-44BD-A13E-AEDCC6F0C629}" destId="{BA5022F6-CA92-4442-95E7-007B1B7CD039}" srcOrd="0" destOrd="0" presId="urn:microsoft.com/office/officeart/2005/8/layout/vList3"/>
    <dgm:cxn modelId="{AD4CCA91-F301-4EE3-90B1-1582A8675717}" type="presParOf" srcId="{B19F8AF5-5F02-44BD-A13E-AEDCC6F0C629}" destId="{E7B8AD66-8101-4B02-BF32-564AB0953995}" srcOrd="1" destOrd="0" presId="urn:microsoft.com/office/officeart/2005/8/layout/vList3"/>
    <dgm:cxn modelId="{59FFF06E-4B70-402E-8EAC-ED0D4FA624A9}" type="presParOf" srcId="{18545750-50D2-4ED6-B57E-DACEFDD26B57}" destId="{CB12E0B7-FE7C-4C50-A504-957615B5728B}" srcOrd="11" destOrd="0" presId="urn:microsoft.com/office/officeart/2005/8/layout/vList3"/>
    <dgm:cxn modelId="{2CB771D7-C98F-407A-8AB8-E42A58CBD07D}" type="presParOf" srcId="{18545750-50D2-4ED6-B57E-DACEFDD26B57}" destId="{E1F6A000-3313-48AE-95E9-2A218A91FC1C}" srcOrd="12" destOrd="0" presId="urn:microsoft.com/office/officeart/2005/8/layout/vList3"/>
    <dgm:cxn modelId="{D6EA4F7E-7D2D-468D-A906-001AD8343F83}" type="presParOf" srcId="{E1F6A000-3313-48AE-95E9-2A218A91FC1C}" destId="{10290B6E-764E-4794-9730-03DE13A7DD8D}" srcOrd="0" destOrd="0" presId="urn:microsoft.com/office/officeart/2005/8/layout/vList3"/>
    <dgm:cxn modelId="{6E5C2E0A-8200-4CE9-A8DF-DA245276D7CB}" type="presParOf" srcId="{E1F6A000-3313-48AE-95E9-2A218A91FC1C}" destId="{B6C79466-7D3A-4647-9C33-A1968A8E18AF}" srcOrd="1" destOrd="0" presId="urn:microsoft.com/office/officeart/2005/8/layout/vList3"/>
    <dgm:cxn modelId="{5E18EC79-CFEB-4EAD-886B-3B0A16E374B7}" type="presParOf" srcId="{18545750-50D2-4ED6-B57E-DACEFDD26B57}" destId="{8A92FF67-34A0-4AD5-87A1-4F5FC2CFB6A6}" srcOrd="13" destOrd="0" presId="urn:microsoft.com/office/officeart/2005/8/layout/vList3"/>
    <dgm:cxn modelId="{95B54528-1928-45A1-AB78-FD39FAE0F4BC}" type="presParOf" srcId="{18545750-50D2-4ED6-B57E-DACEFDD26B57}" destId="{313CEF6D-CD28-44AF-946F-DDA9AD007DF5}" srcOrd="14" destOrd="0" presId="urn:microsoft.com/office/officeart/2005/8/layout/vList3"/>
    <dgm:cxn modelId="{179FC908-3432-4817-840B-C9E92C5C08F3}" type="presParOf" srcId="{313CEF6D-CD28-44AF-946F-DDA9AD007DF5}" destId="{77D09780-B007-44D3-BC51-E16F9B0BC159}" srcOrd="0" destOrd="0" presId="urn:microsoft.com/office/officeart/2005/8/layout/vList3"/>
    <dgm:cxn modelId="{8788D474-6FE8-4E4E-B22D-1DCE99EF4D52}" type="presParOf" srcId="{313CEF6D-CD28-44AF-946F-DDA9AD007DF5}" destId="{36356F3F-9E17-4B10-B637-D4B46A46424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2C42DC-5CEC-4B2B-9055-58B878A9F1AE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4" csCatId="accent1" phldr="1"/>
      <dgm:spPr/>
      <dgm:t>
        <a:bodyPr/>
        <a:lstStyle/>
        <a:p>
          <a:endParaRPr lang="es-ES"/>
        </a:p>
      </dgm:t>
    </dgm:pt>
    <dgm:pt modelId="{63B7B949-605F-4BEB-BFCA-EF0779D9788B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Producto competitivo</a:t>
          </a:r>
        </a:p>
      </dgm:t>
    </dgm:pt>
    <dgm:pt modelId="{08359A85-CDCC-4C93-A17C-236001311C17}" type="parTrans" cxnId="{69FD230F-1D87-4F1D-92FA-B9C98707A3EF}">
      <dgm:prSet/>
      <dgm:spPr/>
      <dgm:t>
        <a:bodyPr/>
        <a:lstStyle/>
        <a:p>
          <a:endParaRPr lang="es-ES"/>
        </a:p>
      </dgm:t>
    </dgm:pt>
    <dgm:pt modelId="{1C6BAD37-F6D9-4B14-A868-0158FA71F104}" type="sibTrans" cxnId="{69FD230F-1D87-4F1D-92FA-B9C98707A3EF}">
      <dgm:prSet/>
      <dgm:spPr/>
      <dgm:t>
        <a:bodyPr/>
        <a:lstStyle/>
        <a:p>
          <a:endParaRPr lang="es-ES"/>
        </a:p>
      </dgm:t>
    </dgm:pt>
    <dgm:pt modelId="{827DC6C1-9B38-4E77-AC82-ED1F23A92911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Abaratamiento de costes</a:t>
          </a:r>
        </a:p>
      </dgm:t>
    </dgm:pt>
    <dgm:pt modelId="{00CE5863-4FFE-425D-90BF-E7DB179E271F}" type="parTrans" cxnId="{64926334-399C-45BE-951B-056BA7AE1B63}">
      <dgm:prSet/>
      <dgm:spPr/>
      <dgm:t>
        <a:bodyPr/>
        <a:lstStyle/>
        <a:p>
          <a:endParaRPr lang="es-ES"/>
        </a:p>
      </dgm:t>
    </dgm:pt>
    <dgm:pt modelId="{0783F61E-F2B3-45F9-85A0-8CDCFD51D7FE}" type="sibTrans" cxnId="{64926334-399C-45BE-951B-056BA7AE1B63}">
      <dgm:prSet/>
      <dgm:spPr/>
      <dgm:t>
        <a:bodyPr/>
        <a:lstStyle/>
        <a:p>
          <a:endParaRPr lang="es-ES"/>
        </a:p>
      </dgm:t>
    </dgm:pt>
    <dgm:pt modelId="{EB182537-B21C-4562-A873-7C11F2069B79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Funcionalidad estructural	</a:t>
          </a:r>
        </a:p>
      </dgm:t>
    </dgm:pt>
    <dgm:pt modelId="{71F7013E-80E2-4E05-8EA2-2BBD26C9A448}" type="parTrans" cxnId="{61EE1D4E-51E9-4A31-A327-8C086AE40A02}">
      <dgm:prSet/>
      <dgm:spPr/>
      <dgm:t>
        <a:bodyPr/>
        <a:lstStyle/>
        <a:p>
          <a:endParaRPr lang="es-ES"/>
        </a:p>
      </dgm:t>
    </dgm:pt>
    <dgm:pt modelId="{04C84ED5-2FBD-4A2B-B3BD-F6A587358591}" type="sibTrans" cxnId="{61EE1D4E-51E9-4A31-A327-8C086AE40A02}">
      <dgm:prSet/>
      <dgm:spPr/>
      <dgm:t>
        <a:bodyPr/>
        <a:lstStyle/>
        <a:p>
          <a:endParaRPr lang="es-ES"/>
        </a:p>
      </dgm:t>
    </dgm:pt>
    <dgm:pt modelId="{97E7D77B-CCC1-4B51-B8FD-0E1B874138E5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Tamaño reducido</a:t>
          </a:r>
        </a:p>
      </dgm:t>
    </dgm:pt>
    <dgm:pt modelId="{3039FC2F-394C-4433-A433-ED0C23B38C54}" type="parTrans" cxnId="{192746F5-7CBD-41FC-B2A6-EC645E320C6D}">
      <dgm:prSet/>
      <dgm:spPr/>
      <dgm:t>
        <a:bodyPr/>
        <a:lstStyle/>
        <a:p>
          <a:endParaRPr lang="es-ES"/>
        </a:p>
      </dgm:t>
    </dgm:pt>
    <dgm:pt modelId="{03B8936A-B3F7-447F-860C-C1DC46D7AE64}" type="sibTrans" cxnId="{192746F5-7CBD-41FC-B2A6-EC645E320C6D}">
      <dgm:prSet/>
      <dgm:spPr/>
      <dgm:t>
        <a:bodyPr/>
        <a:lstStyle/>
        <a:p>
          <a:endParaRPr lang="es-ES"/>
        </a:p>
      </dgm:t>
    </dgm:pt>
    <dgm:pt modelId="{78297872-A2D7-49E5-8A61-4DCDCF349D79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FUSION 360</a:t>
          </a:r>
        </a:p>
      </dgm:t>
    </dgm:pt>
    <dgm:pt modelId="{7B34709C-3277-4FE9-88C1-A6D14EF4008B}" type="parTrans" cxnId="{7B36A0D2-E227-4475-BCC3-3BB0280BDDC0}">
      <dgm:prSet/>
      <dgm:spPr/>
      <dgm:t>
        <a:bodyPr/>
        <a:lstStyle/>
        <a:p>
          <a:endParaRPr lang="es-ES"/>
        </a:p>
      </dgm:t>
    </dgm:pt>
    <dgm:pt modelId="{DEABBEC8-76FA-49FA-ACAB-512FF33E3650}" type="sibTrans" cxnId="{7B36A0D2-E227-4475-BCC3-3BB0280BDDC0}">
      <dgm:prSet/>
      <dgm:spPr/>
      <dgm:t>
        <a:bodyPr/>
        <a:lstStyle/>
        <a:p>
          <a:endParaRPr lang="es-ES"/>
        </a:p>
      </dgm:t>
    </dgm:pt>
    <dgm:pt modelId="{E2B93FC2-86CA-41BF-9D3D-F5503ACE13D3}" type="pres">
      <dgm:prSet presAssocID="{3B2C42DC-5CEC-4B2B-9055-58B878A9F1AE}" presName="Name0" presStyleCnt="0">
        <dgm:presLayoutVars>
          <dgm:chMax val="7"/>
          <dgm:chPref val="7"/>
          <dgm:dir/>
        </dgm:presLayoutVars>
      </dgm:prSet>
      <dgm:spPr/>
    </dgm:pt>
    <dgm:pt modelId="{D4434B31-7312-4357-A7F9-53187A5C9E0C}" type="pres">
      <dgm:prSet presAssocID="{3B2C42DC-5CEC-4B2B-9055-58B878A9F1AE}" presName="Name1" presStyleCnt="0"/>
      <dgm:spPr/>
    </dgm:pt>
    <dgm:pt modelId="{48AC805B-6D8D-4361-BAA4-3F02B7757284}" type="pres">
      <dgm:prSet presAssocID="{3B2C42DC-5CEC-4B2B-9055-58B878A9F1AE}" presName="cycle" presStyleCnt="0"/>
      <dgm:spPr/>
    </dgm:pt>
    <dgm:pt modelId="{C685DB92-A498-48EB-A70E-ECFC076E0A27}" type="pres">
      <dgm:prSet presAssocID="{3B2C42DC-5CEC-4B2B-9055-58B878A9F1AE}" presName="srcNode" presStyleLbl="node1" presStyleIdx="0" presStyleCnt="5"/>
      <dgm:spPr/>
    </dgm:pt>
    <dgm:pt modelId="{26259CD6-B7A5-4F24-BD14-5595CB5C2217}" type="pres">
      <dgm:prSet presAssocID="{3B2C42DC-5CEC-4B2B-9055-58B878A9F1AE}" presName="conn" presStyleLbl="parChTrans1D2" presStyleIdx="0" presStyleCnt="1"/>
      <dgm:spPr/>
    </dgm:pt>
    <dgm:pt modelId="{3F841C27-5265-4F85-8F46-CD7AA5DD968F}" type="pres">
      <dgm:prSet presAssocID="{3B2C42DC-5CEC-4B2B-9055-58B878A9F1AE}" presName="extraNode" presStyleLbl="node1" presStyleIdx="0" presStyleCnt="5"/>
      <dgm:spPr/>
    </dgm:pt>
    <dgm:pt modelId="{B7CDE468-BE0C-4688-A16E-5A4A6CDC9367}" type="pres">
      <dgm:prSet presAssocID="{3B2C42DC-5CEC-4B2B-9055-58B878A9F1AE}" presName="dstNode" presStyleLbl="node1" presStyleIdx="0" presStyleCnt="5"/>
      <dgm:spPr/>
    </dgm:pt>
    <dgm:pt modelId="{8BF576C2-D9BB-4636-9D63-86FB0297AA28}" type="pres">
      <dgm:prSet presAssocID="{63B7B949-605F-4BEB-BFCA-EF0779D9788B}" presName="text_1" presStyleLbl="node1" presStyleIdx="0" presStyleCnt="5">
        <dgm:presLayoutVars>
          <dgm:bulletEnabled val="1"/>
        </dgm:presLayoutVars>
      </dgm:prSet>
      <dgm:spPr/>
    </dgm:pt>
    <dgm:pt modelId="{9D80D0C7-D2DC-4FC8-9648-16B11474942C}" type="pres">
      <dgm:prSet presAssocID="{63B7B949-605F-4BEB-BFCA-EF0779D9788B}" presName="accent_1" presStyleCnt="0"/>
      <dgm:spPr/>
    </dgm:pt>
    <dgm:pt modelId="{62DA515D-20D1-4679-A965-F5AC270C976A}" type="pres">
      <dgm:prSet presAssocID="{63B7B949-605F-4BEB-BFCA-EF0779D9788B}" presName="accentRepeatNode" presStyleLbl="solidFgAcc1" presStyleIdx="0" presStyleCnt="5"/>
      <dgm:spPr/>
    </dgm:pt>
    <dgm:pt modelId="{012096EB-9A34-408D-96C2-D8459B266378}" type="pres">
      <dgm:prSet presAssocID="{827DC6C1-9B38-4E77-AC82-ED1F23A92911}" presName="text_2" presStyleLbl="node1" presStyleIdx="1" presStyleCnt="5">
        <dgm:presLayoutVars>
          <dgm:bulletEnabled val="1"/>
        </dgm:presLayoutVars>
      </dgm:prSet>
      <dgm:spPr/>
    </dgm:pt>
    <dgm:pt modelId="{41C9BE4B-AD64-4F8C-94B2-ECF32DEC52ED}" type="pres">
      <dgm:prSet presAssocID="{827DC6C1-9B38-4E77-AC82-ED1F23A92911}" presName="accent_2" presStyleCnt="0"/>
      <dgm:spPr/>
    </dgm:pt>
    <dgm:pt modelId="{7BD6D9DA-A557-4F84-90FD-CAED1A98E16C}" type="pres">
      <dgm:prSet presAssocID="{827DC6C1-9B38-4E77-AC82-ED1F23A92911}" presName="accentRepeatNode" presStyleLbl="solidFgAcc1" presStyleIdx="1" presStyleCnt="5"/>
      <dgm:spPr/>
    </dgm:pt>
    <dgm:pt modelId="{981E4B06-DBA2-4C9E-9248-0E8184DB2D45}" type="pres">
      <dgm:prSet presAssocID="{EB182537-B21C-4562-A873-7C11F2069B79}" presName="text_3" presStyleLbl="node1" presStyleIdx="2" presStyleCnt="5">
        <dgm:presLayoutVars>
          <dgm:bulletEnabled val="1"/>
        </dgm:presLayoutVars>
      </dgm:prSet>
      <dgm:spPr/>
    </dgm:pt>
    <dgm:pt modelId="{94AD0DC1-273F-46A9-B14B-1DA947410787}" type="pres">
      <dgm:prSet presAssocID="{EB182537-B21C-4562-A873-7C11F2069B79}" presName="accent_3" presStyleCnt="0"/>
      <dgm:spPr/>
    </dgm:pt>
    <dgm:pt modelId="{E4AE3D21-D174-4FA9-AC88-225E72321EF5}" type="pres">
      <dgm:prSet presAssocID="{EB182537-B21C-4562-A873-7C11F2069B79}" presName="accentRepeatNode" presStyleLbl="solidFgAcc1" presStyleIdx="2" presStyleCnt="5"/>
      <dgm:spPr/>
    </dgm:pt>
    <dgm:pt modelId="{18E61DA8-E553-4C0E-892E-949BCD5677BE}" type="pres">
      <dgm:prSet presAssocID="{97E7D77B-CCC1-4B51-B8FD-0E1B874138E5}" presName="text_4" presStyleLbl="node1" presStyleIdx="3" presStyleCnt="5">
        <dgm:presLayoutVars>
          <dgm:bulletEnabled val="1"/>
        </dgm:presLayoutVars>
      </dgm:prSet>
      <dgm:spPr/>
    </dgm:pt>
    <dgm:pt modelId="{DCCAF7DC-C738-4530-AA79-BEB354679DB2}" type="pres">
      <dgm:prSet presAssocID="{97E7D77B-CCC1-4B51-B8FD-0E1B874138E5}" presName="accent_4" presStyleCnt="0"/>
      <dgm:spPr/>
    </dgm:pt>
    <dgm:pt modelId="{AB2FF22C-5F81-40C2-834D-16127B72D9AE}" type="pres">
      <dgm:prSet presAssocID="{97E7D77B-CCC1-4B51-B8FD-0E1B874138E5}" presName="accentRepeatNode" presStyleLbl="solidFgAcc1" presStyleIdx="3" presStyleCnt="5"/>
      <dgm:spPr/>
    </dgm:pt>
    <dgm:pt modelId="{50901A75-BC29-4B4D-B4E7-BE323766B87A}" type="pres">
      <dgm:prSet presAssocID="{78297872-A2D7-49E5-8A61-4DCDCF349D79}" presName="text_5" presStyleLbl="node1" presStyleIdx="4" presStyleCnt="5">
        <dgm:presLayoutVars>
          <dgm:bulletEnabled val="1"/>
        </dgm:presLayoutVars>
      </dgm:prSet>
      <dgm:spPr/>
    </dgm:pt>
    <dgm:pt modelId="{A335489F-7281-4904-ABB9-1DE4018700CA}" type="pres">
      <dgm:prSet presAssocID="{78297872-A2D7-49E5-8A61-4DCDCF349D79}" presName="accent_5" presStyleCnt="0"/>
      <dgm:spPr/>
    </dgm:pt>
    <dgm:pt modelId="{51C9DA9E-F470-48DF-8278-B4E52C7367D2}" type="pres">
      <dgm:prSet presAssocID="{78297872-A2D7-49E5-8A61-4DCDCF349D79}" presName="accentRepeatNode" presStyleLbl="solidFgAcc1" presStyleIdx="4" presStyleCnt="5"/>
      <dgm:spPr/>
    </dgm:pt>
  </dgm:ptLst>
  <dgm:cxnLst>
    <dgm:cxn modelId="{69FD230F-1D87-4F1D-92FA-B9C98707A3EF}" srcId="{3B2C42DC-5CEC-4B2B-9055-58B878A9F1AE}" destId="{63B7B949-605F-4BEB-BFCA-EF0779D9788B}" srcOrd="0" destOrd="0" parTransId="{08359A85-CDCC-4C93-A17C-236001311C17}" sibTransId="{1C6BAD37-F6D9-4B14-A868-0158FA71F104}"/>
    <dgm:cxn modelId="{68C8841F-3CF6-4971-97B0-857DA98A738F}" type="presOf" srcId="{EB182537-B21C-4562-A873-7C11F2069B79}" destId="{981E4B06-DBA2-4C9E-9248-0E8184DB2D45}" srcOrd="0" destOrd="0" presId="urn:microsoft.com/office/officeart/2008/layout/VerticalCurvedList"/>
    <dgm:cxn modelId="{CBDF072D-20FA-45F2-8159-43C781892B4A}" type="presOf" srcId="{827DC6C1-9B38-4E77-AC82-ED1F23A92911}" destId="{012096EB-9A34-408D-96C2-D8459B266378}" srcOrd="0" destOrd="0" presId="urn:microsoft.com/office/officeart/2008/layout/VerticalCurvedList"/>
    <dgm:cxn modelId="{64926334-399C-45BE-951B-056BA7AE1B63}" srcId="{3B2C42DC-5CEC-4B2B-9055-58B878A9F1AE}" destId="{827DC6C1-9B38-4E77-AC82-ED1F23A92911}" srcOrd="1" destOrd="0" parTransId="{00CE5863-4FFE-425D-90BF-E7DB179E271F}" sibTransId="{0783F61E-F2B3-45F9-85A0-8CDCFD51D7FE}"/>
    <dgm:cxn modelId="{61EE1D4E-51E9-4A31-A327-8C086AE40A02}" srcId="{3B2C42DC-5CEC-4B2B-9055-58B878A9F1AE}" destId="{EB182537-B21C-4562-A873-7C11F2069B79}" srcOrd="2" destOrd="0" parTransId="{71F7013E-80E2-4E05-8EA2-2BBD26C9A448}" sibTransId="{04C84ED5-2FBD-4A2B-B3BD-F6A587358591}"/>
    <dgm:cxn modelId="{16100676-E7A8-4624-A0A4-F44BA203E455}" type="presOf" srcId="{63B7B949-605F-4BEB-BFCA-EF0779D9788B}" destId="{8BF576C2-D9BB-4636-9D63-86FB0297AA28}" srcOrd="0" destOrd="0" presId="urn:microsoft.com/office/officeart/2008/layout/VerticalCurvedList"/>
    <dgm:cxn modelId="{7D929A9D-1B15-49E9-8F3B-188BE7CF8CAB}" type="presOf" srcId="{3B2C42DC-5CEC-4B2B-9055-58B878A9F1AE}" destId="{E2B93FC2-86CA-41BF-9D3D-F5503ACE13D3}" srcOrd="0" destOrd="0" presId="urn:microsoft.com/office/officeart/2008/layout/VerticalCurvedList"/>
    <dgm:cxn modelId="{C02E6AAE-D7FA-44BC-AC05-D316250D005B}" type="presOf" srcId="{97E7D77B-CCC1-4B51-B8FD-0E1B874138E5}" destId="{18E61DA8-E553-4C0E-892E-949BCD5677BE}" srcOrd="0" destOrd="0" presId="urn:microsoft.com/office/officeart/2008/layout/VerticalCurvedList"/>
    <dgm:cxn modelId="{B6B6F4CD-FA0C-42E3-8C24-CC98D90F3A15}" type="presOf" srcId="{1C6BAD37-F6D9-4B14-A868-0158FA71F104}" destId="{26259CD6-B7A5-4F24-BD14-5595CB5C2217}" srcOrd="0" destOrd="0" presId="urn:microsoft.com/office/officeart/2008/layout/VerticalCurvedList"/>
    <dgm:cxn modelId="{7B36A0D2-E227-4475-BCC3-3BB0280BDDC0}" srcId="{3B2C42DC-5CEC-4B2B-9055-58B878A9F1AE}" destId="{78297872-A2D7-49E5-8A61-4DCDCF349D79}" srcOrd="4" destOrd="0" parTransId="{7B34709C-3277-4FE9-88C1-A6D14EF4008B}" sibTransId="{DEABBEC8-76FA-49FA-ACAB-512FF33E3650}"/>
    <dgm:cxn modelId="{192746F5-7CBD-41FC-B2A6-EC645E320C6D}" srcId="{3B2C42DC-5CEC-4B2B-9055-58B878A9F1AE}" destId="{97E7D77B-CCC1-4B51-B8FD-0E1B874138E5}" srcOrd="3" destOrd="0" parTransId="{3039FC2F-394C-4433-A433-ED0C23B38C54}" sibTransId="{03B8936A-B3F7-447F-860C-C1DC46D7AE64}"/>
    <dgm:cxn modelId="{F2046CF8-18FB-4BFB-A5A5-1033429A7CA2}" type="presOf" srcId="{78297872-A2D7-49E5-8A61-4DCDCF349D79}" destId="{50901A75-BC29-4B4D-B4E7-BE323766B87A}" srcOrd="0" destOrd="0" presId="urn:microsoft.com/office/officeart/2008/layout/VerticalCurvedList"/>
    <dgm:cxn modelId="{9569E265-D941-441E-AEBB-32BADDBC3B34}" type="presParOf" srcId="{E2B93FC2-86CA-41BF-9D3D-F5503ACE13D3}" destId="{D4434B31-7312-4357-A7F9-53187A5C9E0C}" srcOrd="0" destOrd="0" presId="urn:microsoft.com/office/officeart/2008/layout/VerticalCurvedList"/>
    <dgm:cxn modelId="{50E79253-55DB-411D-8275-87399906F560}" type="presParOf" srcId="{D4434B31-7312-4357-A7F9-53187A5C9E0C}" destId="{48AC805B-6D8D-4361-BAA4-3F02B7757284}" srcOrd="0" destOrd="0" presId="urn:microsoft.com/office/officeart/2008/layout/VerticalCurvedList"/>
    <dgm:cxn modelId="{3E464EDD-5ADC-4DBD-B3ED-C082E04CC591}" type="presParOf" srcId="{48AC805B-6D8D-4361-BAA4-3F02B7757284}" destId="{C685DB92-A498-48EB-A70E-ECFC076E0A27}" srcOrd="0" destOrd="0" presId="urn:microsoft.com/office/officeart/2008/layout/VerticalCurvedList"/>
    <dgm:cxn modelId="{EA5ED3D7-47A9-408D-9808-E1613DF5EDD5}" type="presParOf" srcId="{48AC805B-6D8D-4361-BAA4-3F02B7757284}" destId="{26259CD6-B7A5-4F24-BD14-5595CB5C2217}" srcOrd="1" destOrd="0" presId="urn:microsoft.com/office/officeart/2008/layout/VerticalCurvedList"/>
    <dgm:cxn modelId="{8958376B-16FD-4888-B6C6-9C9D5A269732}" type="presParOf" srcId="{48AC805B-6D8D-4361-BAA4-3F02B7757284}" destId="{3F841C27-5265-4F85-8F46-CD7AA5DD968F}" srcOrd="2" destOrd="0" presId="urn:microsoft.com/office/officeart/2008/layout/VerticalCurvedList"/>
    <dgm:cxn modelId="{F3D53522-9DB3-40CA-AA6E-CE58CA5EA2C3}" type="presParOf" srcId="{48AC805B-6D8D-4361-BAA4-3F02B7757284}" destId="{B7CDE468-BE0C-4688-A16E-5A4A6CDC9367}" srcOrd="3" destOrd="0" presId="urn:microsoft.com/office/officeart/2008/layout/VerticalCurvedList"/>
    <dgm:cxn modelId="{0AD3498E-0E6C-436B-ACAC-4771F385A81D}" type="presParOf" srcId="{D4434B31-7312-4357-A7F9-53187A5C9E0C}" destId="{8BF576C2-D9BB-4636-9D63-86FB0297AA28}" srcOrd="1" destOrd="0" presId="urn:microsoft.com/office/officeart/2008/layout/VerticalCurvedList"/>
    <dgm:cxn modelId="{BCCF737B-B90B-475A-B770-EA84C00A4BD6}" type="presParOf" srcId="{D4434B31-7312-4357-A7F9-53187A5C9E0C}" destId="{9D80D0C7-D2DC-4FC8-9648-16B11474942C}" srcOrd="2" destOrd="0" presId="urn:microsoft.com/office/officeart/2008/layout/VerticalCurvedList"/>
    <dgm:cxn modelId="{A811327A-344F-4098-B22B-D7C983DA927A}" type="presParOf" srcId="{9D80D0C7-D2DC-4FC8-9648-16B11474942C}" destId="{62DA515D-20D1-4679-A965-F5AC270C976A}" srcOrd="0" destOrd="0" presId="urn:microsoft.com/office/officeart/2008/layout/VerticalCurvedList"/>
    <dgm:cxn modelId="{0877D5AC-7928-43DB-A625-81A0F645B4C1}" type="presParOf" srcId="{D4434B31-7312-4357-A7F9-53187A5C9E0C}" destId="{012096EB-9A34-408D-96C2-D8459B266378}" srcOrd="3" destOrd="0" presId="urn:microsoft.com/office/officeart/2008/layout/VerticalCurvedList"/>
    <dgm:cxn modelId="{55D22A83-EE0E-4C46-A66F-2062C077A58D}" type="presParOf" srcId="{D4434B31-7312-4357-A7F9-53187A5C9E0C}" destId="{41C9BE4B-AD64-4F8C-94B2-ECF32DEC52ED}" srcOrd="4" destOrd="0" presId="urn:microsoft.com/office/officeart/2008/layout/VerticalCurvedList"/>
    <dgm:cxn modelId="{24FB3044-F444-4E00-9372-3E86A9060109}" type="presParOf" srcId="{41C9BE4B-AD64-4F8C-94B2-ECF32DEC52ED}" destId="{7BD6D9DA-A557-4F84-90FD-CAED1A98E16C}" srcOrd="0" destOrd="0" presId="urn:microsoft.com/office/officeart/2008/layout/VerticalCurvedList"/>
    <dgm:cxn modelId="{503C3191-1327-49B5-A6D1-0BD4C4737E96}" type="presParOf" srcId="{D4434B31-7312-4357-A7F9-53187A5C9E0C}" destId="{981E4B06-DBA2-4C9E-9248-0E8184DB2D45}" srcOrd="5" destOrd="0" presId="urn:microsoft.com/office/officeart/2008/layout/VerticalCurvedList"/>
    <dgm:cxn modelId="{D0C9986A-B7F1-4C8A-BBAA-B47495AA5662}" type="presParOf" srcId="{D4434B31-7312-4357-A7F9-53187A5C9E0C}" destId="{94AD0DC1-273F-46A9-B14B-1DA947410787}" srcOrd="6" destOrd="0" presId="urn:microsoft.com/office/officeart/2008/layout/VerticalCurvedList"/>
    <dgm:cxn modelId="{696E5E40-44C7-4DBB-AB68-54EF8ADC6EE2}" type="presParOf" srcId="{94AD0DC1-273F-46A9-B14B-1DA947410787}" destId="{E4AE3D21-D174-4FA9-AC88-225E72321EF5}" srcOrd="0" destOrd="0" presId="urn:microsoft.com/office/officeart/2008/layout/VerticalCurvedList"/>
    <dgm:cxn modelId="{89A17FDB-6296-413C-A2F5-01A359B1F84F}" type="presParOf" srcId="{D4434B31-7312-4357-A7F9-53187A5C9E0C}" destId="{18E61DA8-E553-4C0E-892E-949BCD5677BE}" srcOrd="7" destOrd="0" presId="urn:microsoft.com/office/officeart/2008/layout/VerticalCurvedList"/>
    <dgm:cxn modelId="{6B6BA370-AE5B-4493-8257-3454E0EA7889}" type="presParOf" srcId="{D4434B31-7312-4357-A7F9-53187A5C9E0C}" destId="{DCCAF7DC-C738-4530-AA79-BEB354679DB2}" srcOrd="8" destOrd="0" presId="urn:microsoft.com/office/officeart/2008/layout/VerticalCurvedList"/>
    <dgm:cxn modelId="{6451A5B6-6E20-494C-AFA7-3EA13D582A2B}" type="presParOf" srcId="{DCCAF7DC-C738-4530-AA79-BEB354679DB2}" destId="{AB2FF22C-5F81-40C2-834D-16127B72D9AE}" srcOrd="0" destOrd="0" presId="urn:microsoft.com/office/officeart/2008/layout/VerticalCurvedList"/>
    <dgm:cxn modelId="{D2867E04-80C6-4114-A9FB-151D8F224AEF}" type="presParOf" srcId="{D4434B31-7312-4357-A7F9-53187A5C9E0C}" destId="{50901A75-BC29-4B4D-B4E7-BE323766B87A}" srcOrd="9" destOrd="0" presId="urn:microsoft.com/office/officeart/2008/layout/VerticalCurvedList"/>
    <dgm:cxn modelId="{3EFB3810-72D6-4A8E-9011-8D427C392D2A}" type="presParOf" srcId="{D4434B31-7312-4357-A7F9-53187A5C9E0C}" destId="{A335489F-7281-4904-ABB9-1DE4018700CA}" srcOrd="10" destOrd="0" presId="urn:microsoft.com/office/officeart/2008/layout/VerticalCurvedList"/>
    <dgm:cxn modelId="{26C5018D-8F80-47DB-9045-93D20D3A7B76}" type="presParOf" srcId="{A335489F-7281-4904-ABB9-1DE4018700CA}" destId="{51C9DA9E-F470-48DF-8278-B4E52C7367D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B2C42DC-5CEC-4B2B-9055-58B878A9F1AE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4" csCatId="accent1" phldr="1"/>
      <dgm:spPr/>
      <dgm:t>
        <a:bodyPr/>
        <a:lstStyle/>
        <a:p>
          <a:endParaRPr lang="es-ES"/>
        </a:p>
      </dgm:t>
    </dgm:pt>
    <dgm:pt modelId="{63B7B949-605F-4BEB-BFCA-EF0779D9788B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Tiempo de funcionamiento considerable</a:t>
          </a:r>
        </a:p>
      </dgm:t>
    </dgm:pt>
    <dgm:pt modelId="{08359A85-CDCC-4C93-A17C-236001311C17}" type="parTrans" cxnId="{69FD230F-1D87-4F1D-92FA-B9C98707A3EF}">
      <dgm:prSet/>
      <dgm:spPr/>
      <dgm:t>
        <a:bodyPr/>
        <a:lstStyle/>
        <a:p>
          <a:endParaRPr lang="es-ES"/>
        </a:p>
      </dgm:t>
    </dgm:pt>
    <dgm:pt modelId="{1C6BAD37-F6D9-4B14-A868-0158FA71F104}" type="sibTrans" cxnId="{69FD230F-1D87-4F1D-92FA-B9C98707A3EF}">
      <dgm:prSet/>
      <dgm:spPr/>
      <dgm:t>
        <a:bodyPr/>
        <a:lstStyle/>
        <a:p>
          <a:endParaRPr lang="es-ES"/>
        </a:p>
      </dgm:t>
    </dgm:pt>
    <dgm:pt modelId="{842C6541-DEA5-4181-AA02-1CC2804950CF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Plataforma sin componentes angulares</a:t>
          </a:r>
        </a:p>
      </dgm:t>
    </dgm:pt>
    <dgm:pt modelId="{858E7CB1-7302-455A-BAEB-B594AB85CEDE}" type="parTrans" cxnId="{A38FD12A-0194-41BA-B68C-322ED2584C90}">
      <dgm:prSet/>
      <dgm:spPr/>
      <dgm:t>
        <a:bodyPr/>
        <a:lstStyle/>
        <a:p>
          <a:endParaRPr lang="es-ES"/>
        </a:p>
      </dgm:t>
    </dgm:pt>
    <dgm:pt modelId="{C2C5CB73-18DA-4BB5-BD72-E77910C5946B}" type="sibTrans" cxnId="{A38FD12A-0194-41BA-B68C-322ED2584C90}">
      <dgm:prSet/>
      <dgm:spPr/>
      <dgm:t>
        <a:bodyPr/>
        <a:lstStyle/>
        <a:p>
          <a:endParaRPr lang="es-ES"/>
        </a:p>
      </dgm:t>
    </dgm:pt>
    <dgm:pt modelId="{C2CBFF59-19C0-4016-AA46-FC12FAD8D694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Velocidad de la plataforma uniforme</a:t>
          </a:r>
        </a:p>
      </dgm:t>
    </dgm:pt>
    <dgm:pt modelId="{E0F64B54-9C62-493A-803F-89B22BCFFAC6}" type="parTrans" cxnId="{6271184A-50BC-409F-AD5B-0A3828C3DDDF}">
      <dgm:prSet/>
      <dgm:spPr/>
      <dgm:t>
        <a:bodyPr/>
        <a:lstStyle/>
        <a:p>
          <a:endParaRPr lang="es-ES"/>
        </a:p>
      </dgm:t>
    </dgm:pt>
    <dgm:pt modelId="{48986D3F-4AA5-49A5-A3C0-F9580C6C4309}" type="sibTrans" cxnId="{6271184A-50BC-409F-AD5B-0A3828C3DDDF}">
      <dgm:prSet/>
      <dgm:spPr/>
      <dgm:t>
        <a:bodyPr/>
        <a:lstStyle/>
        <a:p>
          <a:endParaRPr lang="es-ES"/>
        </a:p>
      </dgm:t>
    </dgm:pt>
    <dgm:pt modelId="{C7170DF3-18E7-48B7-A07F-B6596A24462E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Fuerza actuador reducida</a:t>
          </a:r>
        </a:p>
      </dgm:t>
    </dgm:pt>
    <dgm:pt modelId="{AA973E64-0896-426A-B6C7-9CBF570DD17A}" type="parTrans" cxnId="{FD84BB4F-B313-4B65-AB1A-F775279B7296}">
      <dgm:prSet/>
      <dgm:spPr/>
      <dgm:t>
        <a:bodyPr/>
        <a:lstStyle/>
        <a:p>
          <a:endParaRPr lang="es-ES"/>
        </a:p>
      </dgm:t>
    </dgm:pt>
    <dgm:pt modelId="{E11672AC-3555-44F0-AA2C-A134C81AE2B1}" type="sibTrans" cxnId="{FD84BB4F-B313-4B65-AB1A-F775279B7296}">
      <dgm:prSet/>
      <dgm:spPr/>
      <dgm:t>
        <a:bodyPr/>
        <a:lstStyle/>
        <a:p>
          <a:endParaRPr lang="es-ES"/>
        </a:p>
      </dgm:t>
    </dgm:pt>
    <dgm:pt modelId="{91817A21-6B65-4AEA-918A-CBB557FFD1FB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Longitudes del pistón admisibles</a:t>
          </a:r>
        </a:p>
      </dgm:t>
    </dgm:pt>
    <dgm:pt modelId="{FBED0E32-2F07-40E6-88B8-CB8CC7E4C7D5}" type="parTrans" cxnId="{4E88A263-2682-4036-9644-F9C3F43E4A2A}">
      <dgm:prSet/>
      <dgm:spPr/>
      <dgm:t>
        <a:bodyPr/>
        <a:lstStyle/>
        <a:p>
          <a:endParaRPr lang="es-ES"/>
        </a:p>
      </dgm:t>
    </dgm:pt>
    <dgm:pt modelId="{F412C77D-BFEE-4174-9831-619E199DAE8E}" type="sibTrans" cxnId="{4E88A263-2682-4036-9644-F9C3F43E4A2A}">
      <dgm:prSet/>
      <dgm:spPr/>
      <dgm:t>
        <a:bodyPr/>
        <a:lstStyle/>
        <a:p>
          <a:endParaRPr lang="es-ES"/>
        </a:p>
      </dgm:t>
    </dgm:pt>
    <dgm:pt modelId="{6E20F0B3-319C-4263-B1C6-8002BD0E69E7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Etapa estacionaria</a:t>
          </a:r>
        </a:p>
      </dgm:t>
    </dgm:pt>
    <dgm:pt modelId="{5539A670-9EF8-426D-A34B-FBB9A2D00100}" type="parTrans" cxnId="{87E49716-4A7A-4CC3-BFB5-2CABA7BA9D14}">
      <dgm:prSet/>
      <dgm:spPr/>
      <dgm:t>
        <a:bodyPr/>
        <a:lstStyle/>
        <a:p>
          <a:endParaRPr lang="es-ES"/>
        </a:p>
      </dgm:t>
    </dgm:pt>
    <dgm:pt modelId="{CB6BCAEA-E947-431A-BE19-50D7FE4EF0CD}" type="sibTrans" cxnId="{87E49716-4A7A-4CC3-BFB5-2CABA7BA9D14}">
      <dgm:prSet/>
      <dgm:spPr/>
      <dgm:t>
        <a:bodyPr/>
        <a:lstStyle/>
        <a:p>
          <a:endParaRPr lang="es-ES"/>
        </a:p>
      </dgm:t>
    </dgm:pt>
    <dgm:pt modelId="{A73C4CBF-BC6A-4346-937A-600710080410}">
      <dgm:prSet phldrT="[Texto]"/>
      <dgm:spPr/>
      <dgm:t>
        <a:bodyPr/>
        <a:lstStyle/>
        <a:p>
          <a:r>
            <a:rPr lang="es-ES" dirty="0" err="1">
              <a:latin typeface="Abadi" panose="020B0604020104020204" pitchFamily="34" charset="0"/>
            </a:rPr>
            <a:t>Working</a:t>
          </a:r>
          <a:r>
            <a:rPr lang="es-ES" dirty="0">
              <a:latin typeface="Abadi" panose="020B0604020104020204" pitchFamily="34" charset="0"/>
            </a:rPr>
            <a:t> </a:t>
          </a:r>
          <a:r>
            <a:rPr lang="es-ES" dirty="0" err="1">
              <a:latin typeface="Abadi" panose="020B0604020104020204" pitchFamily="34" charset="0"/>
            </a:rPr>
            <a:t>Model</a:t>
          </a:r>
          <a:r>
            <a:rPr lang="es-ES" dirty="0">
              <a:latin typeface="Abadi" panose="020B0604020104020204" pitchFamily="34" charset="0"/>
            </a:rPr>
            <a:t> 2D</a:t>
          </a:r>
        </a:p>
      </dgm:t>
    </dgm:pt>
    <dgm:pt modelId="{E4227762-6BEE-43B9-9725-BC42496A7481}" type="parTrans" cxnId="{5F12B2A4-0208-4386-8828-F4880CBF4292}">
      <dgm:prSet/>
      <dgm:spPr/>
      <dgm:t>
        <a:bodyPr/>
        <a:lstStyle/>
        <a:p>
          <a:endParaRPr lang="es-ES"/>
        </a:p>
      </dgm:t>
    </dgm:pt>
    <dgm:pt modelId="{061BEC52-1647-4992-8877-1DF18C4A6DD8}" type="sibTrans" cxnId="{5F12B2A4-0208-4386-8828-F4880CBF4292}">
      <dgm:prSet/>
      <dgm:spPr/>
      <dgm:t>
        <a:bodyPr/>
        <a:lstStyle/>
        <a:p>
          <a:endParaRPr lang="es-ES"/>
        </a:p>
      </dgm:t>
    </dgm:pt>
    <dgm:pt modelId="{E2B93FC2-86CA-41BF-9D3D-F5503ACE13D3}" type="pres">
      <dgm:prSet presAssocID="{3B2C42DC-5CEC-4B2B-9055-58B878A9F1AE}" presName="Name0" presStyleCnt="0">
        <dgm:presLayoutVars>
          <dgm:chMax val="7"/>
          <dgm:chPref val="7"/>
          <dgm:dir/>
        </dgm:presLayoutVars>
      </dgm:prSet>
      <dgm:spPr/>
    </dgm:pt>
    <dgm:pt modelId="{D4434B31-7312-4357-A7F9-53187A5C9E0C}" type="pres">
      <dgm:prSet presAssocID="{3B2C42DC-5CEC-4B2B-9055-58B878A9F1AE}" presName="Name1" presStyleCnt="0"/>
      <dgm:spPr/>
    </dgm:pt>
    <dgm:pt modelId="{48AC805B-6D8D-4361-BAA4-3F02B7757284}" type="pres">
      <dgm:prSet presAssocID="{3B2C42DC-5CEC-4B2B-9055-58B878A9F1AE}" presName="cycle" presStyleCnt="0"/>
      <dgm:spPr/>
    </dgm:pt>
    <dgm:pt modelId="{C685DB92-A498-48EB-A70E-ECFC076E0A27}" type="pres">
      <dgm:prSet presAssocID="{3B2C42DC-5CEC-4B2B-9055-58B878A9F1AE}" presName="srcNode" presStyleLbl="node1" presStyleIdx="0" presStyleCnt="7"/>
      <dgm:spPr/>
    </dgm:pt>
    <dgm:pt modelId="{26259CD6-B7A5-4F24-BD14-5595CB5C2217}" type="pres">
      <dgm:prSet presAssocID="{3B2C42DC-5CEC-4B2B-9055-58B878A9F1AE}" presName="conn" presStyleLbl="parChTrans1D2" presStyleIdx="0" presStyleCnt="1"/>
      <dgm:spPr/>
    </dgm:pt>
    <dgm:pt modelId="{3F841C27-5265-4F85-8F46-CD7AA5DD968F}" type="pres">
      <dgm:prSet presAssocID="{3B2C42DC-5CEC-4B2B-9055-58B878A9F1AE}" presName="extraNode" presStyleLbl="node1" presStyleIdx="0" presStyleCnt="7"/>
      <dgm:spPr/>
    </dgm:pt>
    <dgm:pt modelId="{B7CDE468-BE0C-4688-A16E-5A4A6CDC9367}" type="pres">
      <dgm:prSet presAssocID="{3B2C42DC-5CEC-4B2B-9055-58B878A9F1AE}" presName="dstNode" presStyleLbl="node1" presStyleIdx="0" presStyleCnt="7"/>
      <dgm:spPr/>
    </dgm:pt>
    <dgm:pt modelId="{8BF576C2-D9BB-4636-9D63-86FB0297AA28}" type="pres">
      <dgm:prSet presAssocID="{63B7B949-605F-4BEB-BFCA-EF0779D9788B}" presName="text_1" presStyleLbl="node1" presStyleIdx="0" presStyleCnt="7">
        <dgm:presLayoutVars>
          <dgm:bulletEnabled val="1"/>
        </dgm:presLayoutVars>
      </dgm:prSet>
      <dgm:spPr/>
    </dgm:pt>
    <dgm:pt modelId="{9D80D0C7-D2DC-4FC8-9648-16B11474942C}" type="pres">
      <dgm:prSet presAssocID="{63B7B949-605F-4BEB-BFCA-EF0779D9788B}" presName="accent_1" presStyleCnt="0"/>
      <dgm:spPr/>
    </dgm:pt>
    <dgm:pt modelId="{62DA515D-20D1-4679-A965-F5AC270C976A}" type="pres">
      <dgm:prSet presAssocID="{63B7B949-605F-4BEB-BFCA-EF0779D9788B}" presName="accentRepeatNode" presStyleLbl="solidFgAcc1" presStyleIdx="0" presStyleCnt="7"/>
      <dgm:spPr/>
    </dgm:pt>
    <dgm:pt modelId="{0B3626F0-C53C-45E6-9819-FF265CFB7529}" type="pres">
      <dgm:prSet presAssocID="{C2CBFF59-19C0-4016-AA46-FC12FAD8D694}" presName="text_2" presStyleLbl="node1" presStyleIdx="1" presStyleCnt="7">
        <dgm:presLayoutVars>
          <dgm:bulletEnabled val="1"/>
        </dgm:presLayoutVars>
      </dgm:prSet>
      <dgm:spPr/>
    </dgm:pt>
    <dgm:pt modelId="{90AC66F1-6B69-4112-AD25-939FEA63E4AD}" type="pres">
      <dgm:prSet presAssocID="{C2CBFF59-19C0-4016-AA46-FC12FAD8D694}" presName="accent_2" presStyleCnt="0"/>
      <dgm:spPr/>
    </dgm:pt>
    <dgm:pt modelId="{4C313664-FB33-464C-817B-8C9CA5F49204}" type="pres">
      <dgm:prSet presAssocID="{C2CBFF59-19C0-4016-AA46-FC12FAD8D694}" presName="accentRepeatNode" presStyleLbl="solidFgAcc1" presStyleIdx="1" presStyleCnt="7"/>
      <dgm:spPr/>
    </dgm:pt>
    <dgm:pt modelId="{4461308A-0446-466C-8E65-3BFF4A7C297C}" type="pres">
      <dgm:prSet presAssocID="{842C6541-DEA5-4181-AA02-1CC2804950CF}" presName="text_3" presStyleLbl="node1" presStyleIdx="2" presStyleCnt="7">
        <dgm:presLayoutVars>
          <dgm:bulletEnabled val="1"/>
        </dgm:presLayoutVars>
      </dgm:prSet>
      <dgm:spPr/>
    </dgm:pt>
    <dgm:pt modelId="{E5A81A94-B670-4EED-B202-A72B077118BD}" type="pres">
      <dgm:prSet presAssocID="{842C6541-DEA5-4181-AA02-1CC2804950CF}" presName="accent_3" presStyleCnt="0"/>
      <dgm:spPr/>
    </dgm:pt>
    <dgm:pt modelId="{B2103580-57E7-4CBB-97AD-F87E6EB809E5}" type="pres">
      <dgm:prSet presAssocID="{842C6541-DEA5-4181-AA02-1CC2804950CF}" presName="accentRepeatNode" presStyleLbl="solidFgAcc1" presStyleIdx="2" presStyleCnt="7"/>
      <dgm:spPr/>
    </dgm:pt>
    <dgm:pt modelId="{31186EAD-DE7E-4105-ACDC-71A1EC8F97F7}" type="pres">
      <dgm:prSet presAssocID="{C7170DF3-18E7-48B7-A07F-B6596A24462E}" presName="text_4" presStyleLbl="node1" presStyleIdx="3" presStyleCnt="7">
        <dgm:presLayoutVars>
          <dgm:bulletEnabled val="1"/>
        </dgm:presLayoutVars>
      </dgm:prSet>
      <dgm:spPr/>
    </dgm:pt>
    <dgm:pt modelId="{2F1F7F32-0DDA-4BBE-A33C-872A0D0C1428}" type="pres">
      <dgm:prSet presAssocID="{C7170DF3-18E7-48B7-A07F-B6596A24462E}" presName="accent_4" presStyleCnt="0"/>
      <dgm:spPr/>
    </dgm:pt>
    <dgm:pt modelId="{B85FE15E-0C16-4E1E-BF0F-FBA906ECC7FC}" type="pres">
      <dgm:prSet presAssocID="{C7170DF3-18E7-48B7-A07F-B6596A24462E}" presName="accentRepeatNode" presStyleLbl="solidFgAcc1" presStyleIdx="3" presStyleCnt="7"/>
      <dgm:spPr/>
    </dgm:pt>
    <dgm:pt modelId="{481EA302-0D71-4BBD-9FD2-F9A747EE6995}" type="pres">
      <dgm:prSet presAssocID="{91817A21-6B65-4AEA-918A-CBB557FFD1FB}" presName="text_5" presStyleLbl="node1" presStyleIdx="4" presStyleCnt="7">
        <dgm:presLayoutVars>
          <dgm:bulletEnabled val="1"/>
        </dgm:presLayoutVars>
      </dgm:prSet>
      <dgm:spPr/>
    </dgm:pt>
    <dgm:pt modelId="{D8607F15-3610-4685-BAE0-8824F9AF74F3}" type="pres">
      <dgm:prSet presAssocID="{91817A21-6B65-4AEA-918A-CBB557FFD1FB}" presName="accent_5" presStyleCnt="0"/>
      <dgm:spPr/>
    </dgm:pt>
    <dgm:pt modelId="{46658977-6A54-4D25-A34D-55096ECB65D6}" type="pres">
      <dgm:prSet presAssocID="{91817A21-6B65-4AEA-918A-CBB557FFD1FB}" presName="accentRepeatNode" presStyleLbl="solidFgAcc1" presStyleIdx="4" presStyleCnt="7"/>
      <dgm:spPr/>
    </dgm:pt>
    <dgm:pt modelId="{925ABDBB-B5AC-4652-9BD6-1CB737209547}" type="pres">
      <dgm:prSet presAssocID="{6E20F0B3-319C-4263-B1C6-8002BD0E69E7}" presName="text_6" presStyleLbl="node1" presStyleIdx="5" presStyleCnt="7">
        <dgm:presLayoutVars>
          <dgm:bulletEnabled val="1"/>
        </dgm:presLayoutVars>
      </dgm:prSet>
      <dgm:spPr/>
    </dgm:pt>
    <dgm:pt modelId="{47CBE479-AE76-4846-B0EB-27331F3C6A94}" type="pres">
      <dgm:prSet presAssocID="{6E20F0B3-319C-4263-B1C6-8002BD0E69E7}" presName="accent_6" presStyleCnt="0"/>
      <dgm:spPr/>
    </dgm:pt>
    <dgm:pt modelId="{B4EF3940-2E52-4ED4-B035-6724DA6FAC7A}" type="pres">
      <dgm:prSet presAssocID="{6E20F0B3-319C-4263-B1C6-8002BD0E69E7}" presName="accentRepeatNode" presStyleLbl="solidFgAcc1" presStyleIdx="5" presStyleCnt="7"/>
      <dgm:spPr/>
    </dgm:pt>
    <dgm:pt modelId="{735B2B44-DEB0-45B7-9AD8-6C94CDBCBBBA}" type="pres">
      <dgm:prSet presAssocID="{A73C4CBF-BC6A-4346-937A-600710080410}" presName="text_7" presStyleLbl="node1" presStyleIdx="6" presStyleCnt="7">
        <dgm:presLayoutVars>
          <dgm:bulletEnabled val="1"/>
        </dgm:presLayoutVars>
      </dgm:prSet>
      <dgm:spPr/>
    </dgm:pt>
    <dgm:pt modelId="{7DDC31F5-E506-4F81-9425-B2AD48EAF1DC}" type="pres">
      <dgm:prSet presAssocID="{A73C4CBF-BC6A-4346-937A-600710080410}" presName="accent_7" presStyleCnt="0"/>
      <dgm:spPr/>
    </dgm:pt>
    <dgm:pt modelId="{B68A0ECC-D811-4565-B5FF-0D768DE8C8CC}" type="pres">
      <dgm:prSet presAssocID="{A73C4CBF-BC6A-4346-937A-600710080410}" presName="accentRepeatNode" presStyleLbl="solidFgAcc1" presStyleIdx="6" presStyleCnt="7"/>
      <dgm:spPr/>
    </dgm:pt>
  </dgm:ptLst>
  <dgm:cxnLst>
    <dgm:cxn modelId="{97D51404-C2DE-44D4-9000-31D8769882F8}" type="presOf" srcId="{A73C4CBF-BC6A-4346-937A-600710080410}" destId="{735B2B44-DEB0-45B7-9AD8-6C94CDBCBBBA}" srcOrd="0" destOrd="0" presId="urn:microsoft.com/office/officeart/2008/layout/VerticalCurvedList"/>
    <dgm:cxn modelId="{69FD230F-1D87-4F1D-92FA-B9C98707A3EF}" srcId="{3B2C42DC-5CEC-4B2B-9055-58B878A9F1AE}" destId="{63B7B949-605F-4BEB-BFCA-EF0779D9788B}" srcOrd="0" destOrd="0" parTransId="{08359A85-CDCC-4C93-A17C-236001311C17}" sibTransId="{1C6BAD37-F6D9-4B14-A868-0158FA71F104}"/>
    <dgm:cxn modelId="{87E49716-4A7A-4CC3-BFB5-2CABA7BA9D14}" srcId="{3B2C42DC-5CEC-4B2B-9055-58B878A9F1AE}" destId="{6E20F0B3-319C-4263-B1C6-8002BD0E69E7}" srcOrd="5" destOrd="0" parTransId="{5539A670-9EF8-426D-A34B-FBB9A2D00100}" sibTransId="{CB6BCAEA-E947-431A-BE19-50D7FE4EF0CD}"/>
    <dgm:cxn modelId="{EF130723-7BA6-4260-9464-2F6C31FB4634}" type="presOf" srcId="{C2CBFF59-19C0-4016-AA46-FC12FAD8D694}" destId="{0B3626F0-C53C-45E6-9819-FF265CFB7529}" srcOrd="0" destOrd="0" presId="urn:microsoft.com/office/officeart/2008/layout/VerticalCurvedList"/>
    <dgm:cxn modelId="{A38FD12A-0194-41BA-B68C-322ED2584C90}" srcId="{3B2C42DC-5CEC-4B2B-9055-58B878A9F1AE}" destId="{842C6541-DEA5-4181-AA02-1CC2804950CF}" srcOrd="2" destOrd="0" parTransId="{858E7CB1-7302-455A-BAEB-B594AB85CEDE}" sibTransId="{C2C5CB73-18DA-4BB5-BD72-E77910C5946B}"/>
    <dgm:cxn modelId="{0297983F-AABD-4F1A-9119-DA6BCD45D84F}" type="presOf" srcId="{91817A21-6B65-4AEA-918A-CBB557FFD1FB}" destId="{481EA302-0D71-4BBD-9FD2-F9A747EE6995}" srcOrd="0" destOrd="0" presId="urn:microsoft.com/office/officeart/2008/layout/VerticalCurvedList"/>
    <dgm:cxn modelId="{4E88A263-2682-4036-9644-F9C3F43E4A2A}" srcId="{3B2C42DC-5CEC-4B2B-9055-58B878A9F1AE}" destId="{91817A21-6B65-4AEA-918A-CBB557FFD1FB}" srcOrd="4" destOrd="0" parTransId="{FBED0E32-2F07-40E6-88B8-CB8CC7E4C7D5}" sibTransId="{F412C77D-BFEE-4174-9831-619E199DAE8E}"/>
    <dgm:cxn modelId="{6271184A-50BC-409F-AD5B-0A3828C3DDDF}" srcId="{3B2C42DC-5CEC-4B2B-9055-58B878A9F1AE}" destId="{C2CBFF59-19C0-4016-AA46-FC12FAD8D694}" srcOrd="1" destOrd="0" parTransId="{E0F64B54-9C62-493A-803F-89B22BCFFAC6}" sibTransId="{48986D3F-4AA5-49A5-A3C0-F9580C6C4309}"/>
    <dgm:cxn modelId="{FD84BB4F-B313-4B65-AB1A-F775279B7296}" srcId="{3B2C42DC-5CEC-4B2B-9055-58B878A9F1AE}" destId="{C7170DF3-18E7-48B7-A07F-B6596A24462E}" srcOrd="3" destOrd="0" parTransId="{AA973E64-0896-426A-B6C7-9CBF570DD17A}" sibTransId="{E11672AC-3555-44F0-AA2C-A134C81AE2B1}"/>
    <dgm:cxn modelId="{16100676-E7A8-4624-A0A4-F44BA203E455}" type="presOf" srcId="{63B7B949-605F-4BEB-BFCA-EF0779D9788B}" destId="{8BF576C2-D9BB-4636-9D63-86FB0297AA28}" srcOrd="0" destOrd="0" presId="urn:microsoft.com/office/officeart/2008/layout/VerticalCurvedList"/>
    <dgm:cxn modelId="{19811D89-5CA5-442D-A52C-B9884B5911E4}" type="presOf" srcId="{C7170DF3-18E7-48B7-A07F-B6596A24462E}" destId="{31186EAD-DE7E-4105-ACDC-71A1EC8F97F7}" srcOrd="0" destOrd="0" presId="urn:microsoft.com/office/officeart/2008/layout/VerticalCurvedList"/>
    <dgm:cxn modelId="{7D929A9D-1B15-49E9-8F3B-188BE7CF8CAB}" type="presOf" srcId="{3B2C42DC-5CEC-4B2B-9055-58B878A9F1AE}" destId="{E2B93FC2-86CA-41BF-9D3D-F5503ACE13D3}" srcOrd="0" destOrd="0" presId="urn:microsoft.com/office/officeart/2008/layout/VerticalCurvedList"/>
    <dgm:cxn modelId="{5F12B2A4-0208-4386-8828-F4880CBF4292}" srcId="{3B2C42DC-5CEC-4B2B-9055-58B878A9F1AE}" destId="{A73C4CBF-BC6A-4346-937A-600710080410}" srcOrd="6" destOrd="0" parTransId="{E4227762-6BEE-43B9-9725-BC42496A7481}" sibTransId="{061BEC52-1647-4992-8877-1DF18C4A6DD8}"/>
    <dgm:cxn modelId="{F0289FB0-63AF-4B6E-BB9B-01FB4D669553}" type="presOf" srcId="{842C6541-DEA5-4181-AA02-1CC2804950CF}" destId="{4461308A-0446-466C-8E65-3BFF4A7C297C}" srcOrd="0" destOrd="0" presId="urn:microsoft.com/office/officeart/2008/layout/VerticalCurvedList"/>
    <dgm:cxn modelId="{B6B6F4CD-FA0C-42E3-8C24-CC98D90F3A15}" type="presOf" srcId="{1C6BAD37-F6D9-4B14-A868-0158FA71F104}" destId="{26259CD6-B7A5-4F24-BD14-5595CB5C2217}" srcOrd="0" destOrd="0" presId="urn:microsoft.com/office/officeart/2008/layout/VerticalCurvedList"/>
    <dgm:cxn modelId="{B0D747D8-BC53-46F8-8911-5BBA4E68C99E}" type="presOf" srcId="{6E20F0B3-319C-4263-B1C6-8002BD0E69E7}" destId="{925ABDBB-B5AC-4652-9BD6-1CB737209547}" srcOrd="0" destOrd="0" presId="urn:microsoft.com/office/officeart/2008/layout/VerticalCurvedList"/>
    <dgm:cxn modelId="{9569E265-D941-441E-AEBB-32BADDBC3B34}" type="presParOf" srcId="{E2B93FC2-86CA-41BF-9D3D-F5503ACE13D3}" destId="{D4434B31-7312-4357-A7F9-53187A5C9E0C}" srcOrd="0" destOrd="0" presId="urn:microsoft.com/office/officeart/2008/layout/VerticalCurvedList"/>
    <dgm:cxn modelId="{50E79253-55DB-411D-8275-87399906F560}" type="presParOf" srcId="{D4434B31-7312-4357-A7F9-53187A5C9E0C}" destId="{48AC805B-6D8D-4361-BAA4-3F02B7757284}" srcOrd="0" destOrd="0" presId="urn:microsoft.com/office/officeart/2008/layout/VerticalCurvedList"/>
    <dgm:cxn modelId="{3E464EDD-5ADC-4DBD-B3ED-C082E04CC591}" type="presParOf" srcId="{48AC805B-6D8D-4361-BAA4-3F02B7757284}" destId="{C685DB92-A498-48EB-A70E-ECFC076E0A27}" srcOrd="0" destOrd="0" presId="urn:microsoft.com/office/officeart/2008/layout/VerticalCurvedList"/>
    <dgm:cxn modelId="{EA5ED3D7-47A9-408D-9808-E1613DF5EDD5}" type="presParOf" srcId="{48AC805B-6D8D-4361-BAA4-3F02B7757284}" destId="{26259CD6-B7A5-4F24-BD14-5595CB5C2217}" srcOrd="1" destOrd="0" presId="urn:microsoft.com/office/officeart/2008/layout/VerticalCurvedList"/>
    <dgm:cxn modelId="{8958376B-16FD-4888-B6C6-9C9D5A269732}" type="presParOf" srcId="{48AC805B-6D8D-4361-BAA4-3F02B7757284}" destId="{3F841C27-5265-4F85-8F46-CD7AA5DD968F}" srcOrd="2" destOrd="0" presId="urn:microsoft.com/office/officeart/2008/layout/VerticalCurvedList"/>
    <dgm:cxn modelId="{F3D53522-9DB3-40CA-AA6E-CE58CA5EA2C3}" type="presParOf" srcId="{48AC805B-6D8D-4361-BAA4-3F02B7757284}" destId="{B7CDE468-BE0C-4688-A16E-5A4A6CDC9367}" srcOrd="3" destOrd="0" presId="urn:microsoft.com/office/officeart/2008/layout/VerticalCurvedList"/>
    <dgm:cxn modelId="{0AD3498E-0E6C-436B-ACAC-4771F385A81D}" type="presParOf" srcId="{D4434B31-7312-4357-A7F9-53187A5C9E0C}" destId="{8BF576C2-D9BB-4636-9D63-86FB0297AA28}" srcOrd="1" destOrd="0" presId="urn:microsoft.com/office/officeart/2008/layout/VerticalCurvedList"/>
    <dgm:cxn modelId="{BCCF737B-B90B-475A-B770-EA84C00A4BD6}" type="presParOf" srcId="{D4434B31-7312-4357-A7F9-53187A5C9E0C}" destId="{9D80D0C7-D2DC-4FC8-9648-16B11474942C}" srcOrd="2" destOrd="0" presId="urn:microsoft.com/office/officeart/2008/layout/VerticalCurvedList"/>
    <dgm:cxn modelId="{A811327A-344F-4098-B22B-D7C983DA927A}" type="presParOf" srcId="{9D80D0C7-D2DC-4FC8-9648-16B11474942C}" destId="{62DA515D-20D1-4679-A965-F5AC270C976A}" srcOrd="0" destOrd="0" presId="urn:microsoft.com/office/officeart/2008/layout/VerticalCurvedList"/>
    <dgm:cxn modelId="{AF895936-E0DC-44F4-BA86-0AE1C37B741E}" type="presParOf" srcId="{D4434B31-7312-4357-A7F9-53187A5C9E0C}" destId="{0B3626F0-C53C-45E6-9819-FF265CFB7529}" srcOrd="3" destOrd="0" presId="urn:microsoft.com/office/officeart/2008/layout/VerticalCurvedList"/>
    <dgm:cxn modelId="{D1C290C8-096A-4B07-8EE9-417AA36775A0}" type="presParOf" srcId="{D4434B31-7312-4357-A7F9-53187A5C9E0C}" destId="{90AC66F1-6B69-4112-AD25-939FEA63E4AD}" srcOrd="4" destOrd="0" presId="urn:microsoft.com/office/officeart/2008/layout/VerticalCurvedList"/>
    <dgm:cxn modelId="{F95E81C7-4641-489B-BD72-1BC19A6EAEFC}" type="presParOf" srcId="{90AC66F1-6B69-4112-AD25-939FEA63E4AD}" destId="{4C313664-FB33-464C-817B-8C9CA5F49204}" srcOrd="0" destOrd="0" presId="urn:microsoft.com/office/officeart/2008/layout/VerticalCurvedList"/>
    <dgm:cxn modelId="{3ECD3DA2-001F-44D9-BDB9-9281811A7405}" type="presParOf" srcId="{D4434B31-7312-4357-A7F9-53187A5C9E0C}" destId="{4461308A-0446-466C-8E65-3BFF4A7C297C}" srcOrd="5" destOrd="0" presId="urn:microsoft.com/office/officeart/2008/layout/VerticalCurvedList"/>
    <dgm:cxn modelId="{541C8D27-0964-4955-8327-F8A847D2035F}" type="presParOf" srcId="{D4434B31-7312-4357-A7F9-53187A5C9E0C}" destId="{E5A81A94-B670-4EED-B202-A72B077118BD}" srcOrd="6" destOrd="0" presId="urn:microsoft.com/office/officeart/2008/layout/VerticalCurvedList"/>
    <dgm:cxn modelId="{5790480C-CEF7-4EE4-99FE-8EF5F1A9329B}" type="presParOf" srcId="{E5A81A94-B670-4EED-B202-A72B077118BD}" destId="{B2103580-57E7-4CBB-97AD-F87E6EB809E5}" srcOrd="0" destOrd="0" presId="urn:microsoft.com/office/officeart/2008/layout/VerticalCurvedList"/>
    <dgm:cxn modelId="{181CDBEC-79A6-4F2D-850C-B8A3A50A4860}" type="presParOf" srcId="{D4434B31-7312-4357-A7F9-53187A5C9E0C}" destId="{31186EAD-DE7E-4105-ACDC-71A1EC8F97F7}" srcOrd="7" destOrd="0" presId="urn:microsoft.com/office/officeart/2008/layout/VerticalCurvedList"/>
    <dgm:cxn modelId="{E0F62EA8-1D73-48EE-AD6A-0284F6DD82FE}" type="presParOf" srcId="{D4434B31-7312-4357-A7F9-53187A5C9E0C}" destId="{2F1F7F32-0DDA-4BBE-A33C-872A0D0C1428}" srcOrd="8" destOrd="0" presId="urn:microsoft.com/office/officeart/2008/layout/VerticalCurvedList"/>
    <dgm:cxn modelId="{EA381C75-ADB8-4A9D-A979-10CB9B3CEE2F}" type="presParOf" srcId="{2F1F7F32-0DDA-4BBE-A33C-872A0D0C1428}" destId="{B85FE15E-0C16-4E1E-BF0F-FBA906ECC7FC}" srcOrd="0" destOrd="0" presId="urn:microsoft.com/office/officeart/2008/layout/VerticalCurvedList"/>
    <dgm:cxn modelId="{03E2486B-6625-4774-8CC6-79569B52B014}" type="presParOf" srcId="{D4434B31-7312-4357-A7F9-53187A5C9E0C}" destId="{481EA302-0D71-4BBD-9FD2-F9A747EE6995}" srcOrd="9" destOrd="0" presId="urn:microsoft.com/office/officeart/2008/layout/VerticalCurvedList"/>
    <dgm:cxn modelId="{CB6A70D9-114D-4214-BEB9-C810A79A79D2}" type="presParOf" srcId="{D4434B31-7312-4357-A7F9-53187A5C9E0C}" destId="{D8607F15-3610-4685-BAE0-8824F9AF74F3}" srcOrd="10" destOrd="0" presId="urn:microsoft.com/office/officeart/2008/layout/VerticalCurvedList"/>
    <dgm:cxn modelId="{FF0B2220-2C14-4120-94EC-28482D5806C8}" type="presParOf" srcId="{D8607F15-3610-4685-BAE0-8824F9AF74F3}" destId="{46658977-6A54-4D25-A34D-55096ECB65D6}" srcOrd="0" destOrd="0" presId="urn:microsoft.com/office/officeart/2008/layout/VerticalCurvedList"/>
    <dgm:cxn modelId="{321B2D81-9C96-40A1-9245-3504A35C7B10}" type="presParOf" srcId="{D4434B31-7312-4357-A7F9-53187A5C9E0C}" destId="{925ABDBB-B5AC-4652-9BD6-1CB737209547}" srcOrd="11" destOrd="0" presId="urn:microsoft.com/office/officeart/2008/layout/VerticalCurvedList"/>
    <dgm:cxn modelId="{EA778510-3049-4F98-AA95-D50AED6D592E}" type="presParOf" srcId="{D4434B31-7312-4357-A7F9-53187A5C9E0C}" destId="{47CBE479-AE76-4846-B0EB-27331F3C6A94}" srcOrd="12" destOrd="0" presId="urn:microsoft.com/office/officeart/2008/layout/VerticalCurvedList"/>
    <dgm:cxn modelId="{DDA7E8F6-127E-4490-B907-80CEE73601A5}" type="presParOf" srcId="{47CBE479-AE76-4846-B0EB-27331F3C6A94}" destId="{B4EF3940-2E52-4ED4-B035-6724DA6FAC7A}" srcOrd="0" destOrd="0" presId="urn:microsoft.com/office/officeart/2008/layout/VerticalCurvedList"/>
    <dgm:cxn modelId="{1152CBB5-931D-4B31-9EE9-81C3FBCC10CF}" type="presParOf" srcId="{D4434B31-7312-4357-A7F9-53187A5C9E0C}" destId="{735B2B44-DEB0-45B7-9AD8-6C94CDBCBBBA}" srcOrd="13" destOrd="0" presId="urn:microsoft.com/office/officeart/2008/layout/VerticalCurvedList"/>
    <dgm:cxn modelId="{9DF762FB-F6A7-4001-8CF4-42057A7E22BF}" type="presParOf" srcId="{D4434B31-7312-4357-A7F9-53187A5C9E0C}" destId="{7DDC31F5-E506-4F81-9425-B2AD48EAF1DC}" srcOrd="14" destOrd="0" presId="urn:microsoft.com/office/officeart/2008/layout/VerticalCurvedList"/>
    <dgm:cxn modelId="{825DF5D8-9922-489D-808A-9240789251C9}" type="presParOf" srcId="{7DDC31F5-E506-4F81-9425-B2AD48EAF1DC}" destId="{B68A0ECC-D811-4565-B5FF-0D768DE8C8C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B2C42DC-5CEC-4B2B-9055-58B878A9F1AE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4" csCatId="accent1" phldr="1"/>
      <dgm:spPr/>
      <dgm:t>
        <a:bodyPr/>
        <a:lstStyle/>
        <a:p>
          <a:endParaRPr lang="es-ES"/>
        </a:p>
      </dgm:t>
    </dgm:pt>
    <dgm:pt modelId="{63B7B949-605F-4BEB-BFCA-EF0779D9788B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Optimización material</a:t>
          </a:r>
        </a:p>
      </dgm:t>
    </dgm:pt>
    <dgm:pt modelId="{1C6BAD37-F6D9-4B14-A868-0158FA71F104}" type="sibTrans" cxnId="{69FD230F-1D87-4F1D-92FA-B9C98707A3EF}">
      <dgm:prSet/>
      <dgm:spPr/>
      <dgm:t>
        <a:bodyPr/>
        <a:lstStyle/>
        <a:p>
          <a:endParaRPr lang="es-ES"/>
        </a:p>
      </dgm:t>
    </dgm:pt>
    <dgm:pt modelId="{08359A85-CDCC-4C93-A17C-236001311C17}" type="parTrans" cxnId="{69FD230F-1D87-4F1D-92FA-B9C98707A3EF}">
      <dgm:prSet/>
      <dgm:spPr/>
      <dgm:t>
        <a:bodyPr/>
        <a:lstStyle/>
        <a:p>
          <a:endParaRPr lang="es-ES"/>
        </a:p>
      </dgm:t>
    </dgm:pt>
    <dgm:pt modelId="{B10BD3BC-BB7A-4369-9441-2EDB623A41B9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Coeficiente de seguridad entre 2.5 y 5</a:t>
          </a:r>
        </a:p>
      </dgm:t>
    </dgm:pt>
    <dgm:pt modelId="{CD9469C6-2E0F-42B9-B091-124765372119}" type="parTrans" cxnId="{1CCD8913-4858-4C02-BFDA-9C3383273CC5}">
      <dgm:prSet/>
      <dgm:spPr/>
      <dgm:t>
        <a:bodyPr/>
        <a:lstStyle/>
        <a:p>
          <a:endParaRPr lang="es-ES"/>
        </a:p>
      </dgm:t>
    </dgm:pt>
    <dgm:pt modelId="{627D3EC9-64C6-4E39-8711-DC11E317CD59}" type="sibTrans" cxnId="{1CCD8913-4858-4C02-BFDA-9C3383273CC5}">
      <dgm:prSet/>
      <dgm:spPr/>
      <dgm:t>
        <a:bodyPr/>
        <a:lstStyle/>
        <a:p>
          <a:endParaRPr lang="es-ES"/>
        </a:p>
      </dgm:t>
    </dgm:pt>
    <dgm:pt modelId="{DD2F49D1-87B8-4BCD-8124-82B3E992349D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Criterio de fallo von Mises</a:t>
          </a:r>
        </a:p>
      </dgm:t>
    </dgm:pt>
    <dgm:pt modelId="{985E4461-3211-4F12-9C3F-26D58BB86820}" type="parTrans" cxnId="{C7609E4E-E6E6-44F6-A65B-8C837ECB3734}">
      <dgm:prSet/>
      <dgm:spPr/>
      <dgm:t>
        <a:bodyPr/>
        <a:lstStyle/>
        <a:p>
          <a:endParaRPr lang="es-ES"/>
        </a:p>
      </dgm:t>
    </dgm:pt>
    <dgm:pt modelId="{1915A356-2187-45C6-BAF7-791AB5E70CB5}" type="sibTrans" cxnId="{C7609E4E-E6E6-44F6-A65B-8C837ECB3734}">
      <dgm:prSet/>
      <dgm:spPr/>
      <dgm:t>
        <a:bodyPr/>
        <a:lstStyle/>
        <a:p>
          <a:endParaRPr lang="es-ES"/>
        </a:p>
      </dgm:t>
    </dgm:pt>
    <dgm:pt modelId="{F763A69D-3825-4F95-93B4-2FEFCD6F1D9C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Se ha considerado uniones perfectas</a:t>
          </a:r>
        </a:p>
      </dgm:t>
    </dgm:pt>
    <dgm:pt modelId="{9B69C28B-3023-43E6-AB2A-B93F01DB6647}" type="parTrans" cxnId="{4AC19255-5FF3-4CA6-A610-712E93066124}">
      <dgm:prSet/>
      <dgm:spPr/>
      <dgm:t>
        <a:bodyPr/>
        <a:lstStyle/>
        <a:p>
          <a:endParaRPr lang="es-ES"/>
        </a:p>
      </dgm:t>
    </dgm:pt>
    <dgm:pt modelId="{DE15CE88-4158-46A4-8AFD-EE13B2455CDC}" type="sibTrans" cxnId="{4AC19255-5FF3-4CA6-A610-712E93066124}">
      <dgm:prSet/>
      <dgm:spPr/>
      <dgm:t>
        <a:bodyPr/>
        <a:lstStyle/>
        <a:p>
          <a:endParaRPr lang="es-ES"/>
        </a:p>
      </dgm:t>
    </dgm:pt>
    <dgm:pt modelId="{3A0A46B4-03F7-493D-BBF8-D336AEFB7A2D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Se han despreciado las acciones inerciales</a:t>
          </a:r>
        </a:p>
      </dgm:t>
    </dgm:pt>
    <dgm:pt modelId="{D784B0B6-E6C6-4614-B810-E407E091DB42}" type="parTrans" cxnId="{C899EBE0-A796-43BF-A5D0-673BD90E258C}">
      <dgm:prSet/>
      <dgm:spPr/>
      <dgm:t>
        <a:bodyPr/>
        <a:lstStyle/>
        <a:p>
          <a:endParaRPr lang="es-ES"/>
        </a:p>
      </dgm:t>
    </dgm:pt>
    <dgm:pt modelId="{150C4DB5-A21A-488D-9EAD-88F6C0AEA675}" type="sibTrans" cxnId="{C899EBE0-A796-43BF-A5D0-673BD90E258C}">
      <dgm:prSet/>
      <dgm:spPr/>
      <dgm:t>
        <a:bodyPr/>
        <a:lstStyle/>
        <a:p>
          <a:endParaRPr lang="es-ES"/>
        </a:p>
      </dgm:t>
    </dgm:pt>
    <dgm:pt modelId="{AEE2AE38-D203-4473-9691-2AA70DA582CB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Configuración peso (puntual y distribuidas)</a:t>
          </a:r>
        </a:p>
      </dgm:t>
    </dgm:pt>
    <dgm:pt modelId="{70C61589-D2B5-47C5-B1B8-9F2002687827}" type="parTrans" cxnId="{237C2BBD-761D-4668-BBDA-7662AA7DF3D4}">
      <dgm:prSet/>
      <dgm:spPr/>
      <dgm:t>
        <a:bodyPr/>
        <a:lstStyle/>
        <a:p>
          <a:endParaRPr lang="es-ES"/>
        </a:p>
      </dgm:t>
    </dgm:pt>
    <dgm:pt modelId="{9466D831-BB85-4E32-91E1-7A1130339B36}" type="sibTrans" cxnId="{237C2BBD-761D-4668-BBDA-7662AA7DF3D4}">
      <dgm:prSet/>
      <dgm:spPr/>
      <dgm:t>
        <a:bodyPr/>
        <a:lstStyle/>
        <a:p>
          <a:endParaRPr lang="es-ES"/>
        </a:p>
      </dgm:t>
    </dgm:pt>
    <dgm:pt modelId="{B21AC5AC-5F2F-4529-9FEA-8CD1F193BF2F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FUSIÓN 360</a:t>
          </a:r>
        </a:p>
      </dgm:t>
    </dgm:pt>
    <dgm:pt modelId="{53511D93-E63E-4422-B066-24B8D6688CCF}" type="parTrans" cxnId="{E6AB3516-0987-4751-B44E-0FBB2EA87B40}">
      <dgm:prSet/>
      <dgm:spPr/>
      <dgm:t>
        <a:bodyPr/>
        <a:lstStyle/>
        <a:p>
          <a:endParaRPr lang="es-ES"/>
        </a:p>
      </dgm:t>
    </dgm:pt>
    <dgm:pt modelId="{0B405815-055E-4207-B165-95D759F16B9D}" type="sibTrans" cxnId="{E6AB3516-0987-4751-B44E-0FBB2EA87B40}">
      <dgm:prSet/>
      <dgm:spPr/>
      <dgm:t>
        <a:bodyPr/>
        <a:lstStyle/>
        <a:p>
          <a:endParaRPr lang="es-ES"/>
        </a:p>
      </dgm:t>
    </dgm:pt>
    <dgm:pt modelId="{E2B93FC2-86CA-41BF-9D3D-F5503ACE13D3}" type="pres">
      <dgm:prSet presAssocID="{3B2C42DC-5CEC-4B2B-9055-58B878A9F1AE}" presName="Name0" presStyleCnt="0">
        <dgm:presLayoutVars>
          <dgm:chMax val="7"/>
          <dgm:chPref val="7"/>
          <dgm:dir/>
        </dgm:presLayoutVars>
      </dgm:prSet>
      <dgm:spPr/>
    </dgm:pt>
    <dgm:pt modelId="{D4434B31-7312-4357-A7F9-53187A5C9E0C}" type="pres">
      <dgm:prSet presAssocID="{3B2C42DC-5CEC-4B2B-9055-58B878A9F1AE}" presName="Name1" presStyleCnt="0"/>
      <dgm:spPr/>
    </dgm:pt>
    <dgm:pt modelId="{48AC805B-6D8D-4361-BAA4-3F02B7757284}" type="pres">
      <dgm:prSet presAssocID="{3B2C42DC-5CEC-4B2B-9055-58B878A9F1AE}" presName="cycle" presStyleCnt="0"/>
      <dgm:spPr/>
    </dgm:pt>
    <dgm:pt modelId="{C685DB92-A498-48EB-A70E-ECFC076E0A27}" type="pres">
      <dgm:prSet presAssocID="{3B2C42DC-5CEC-4B2B-9055-58B878A9F1AE}" presName="srcNode" presStyleLbl="node1" presStyleIdx="0" presStyleCnt="7"/>
      <dgm:spPr/>
    </dgm:pt>
    <dgm:pt modelId="{26259CD6-B7A5-4F24-BD14-5595CB5C2217}" type="pres">
      <dgm:prSet presAssocID="{3B2C42DC-5CEC-4B2B-9055-58B878A9F1AE}" presName="conn" presStyleLbl="parChTrans1D2" presStyleIdx="0" presStyleCnt="1"/>
      <dgm:spPr/>
    </dgm:pt>
    <dgm:pt modelId="{3F841C27-5265-4F85-8F46-CD7AA5DD968F}" type="pres">
      <dgm:prSet presAssocID="{3B2C42DC-5CEC-4B2B-9055-58B878A9F1AE}" presName="extraNode" presStyleLbl="node1" presStyleIdx="0" presStyleCnt="7"/>
      <dgm:spPr/>
    </dgm:pt>
    <dgm:pt modelId="{B7CDE468-BE0C-4688-A16E-5A4A6CDC9367}" type="pres">
      <dgm:prSet presAssocID="{3B2C42DC-5CEC-4B2B-9055-58B878A9F1AE}" presName="dstNode" presStyleLbl="node1" presStyleIdx="0" presStyleCnt="7"/>
      <dgm:spPr/>
    </dgm:pt>
    <dgm:pt modelId="{8BF576C2-D9BB-4636-9D63-86FB0297AA28}" type="pres">
      <dgm:prSet presAssocID="{63B7B949-605F-4BEB-BFCA-EF0779D9788B}" presName="text_1" presStyleLbl="node1" presStyleIdx="0" presStyleCnt="7">
        <dgm:presLayoutVars>
          <dgm:bulletEnabled val="1"/>
        </dgm:presLayoutVars>
      </dgm:prSet>
      <dgm:spPr/>
    </dgm:pt>
    <dgm:pt modelId="{9D80D0C7-D2DC-4FC8-9648-16B11474942C}" type="pres">
      <dgm:prSet presAssocID="{63B7B949-605F-4BEB-BFCA-EF0779D9788B}" presName="accent_1" presStyleCnt="0"/>
      <dgm:spPr/>
    </dgm:pt>
    <dgm:pt modelId="{62DA515D-20D1-4679-A965-F5AC270C976A}" type="pres">
      <dgm:prSet presAssocID="{63B7B949-605F-4BEB-BFCA-EF0779D9788B}" presName="accentRepeatNode" presStyleLbl="solidFgAcc1" presStyleIdx="0" presStyleCnt="7"/>
      <dgm:spPr/>
    </dgm:pt>
    <dgm:pt modelId="{5D2C1E9C-30A4-4C87-A10F-8E090FA0B0C2}" type="pres">
      <dgm:prSet presAssocID="{B10BD3BC-BB7A-4369-9441-2EDB623A41B9}" presName="text_2" presStyleLbl="node1" presStyleIdx="1" presStyleCnt="7">
        <dgm:presLayoutVars>
          <dgm:bulletEnabled val="1"/>
        </dgm:presLayoutVars>
      </dgm:prSet>
      <dgm:spPr/>
    </dgm:pt>
    <dgm:pt modelId="{35239D70-A88D-41AF-B0AD-AFE4D12F493D}" type="pres">
      <dgm:prSet presAssocID="{B10BD3BC-BB7A-4369-9441-2EDB623A41B9}" presName="accent_2" presStyleCnt="0"/>
      <dgm:spPr/>
    </dgm:pt>
    <dgm:pt modelId="{36C25655-72E6-44F0-9E1C-93AEE57DD9D2}" type="pres">
      <dgm:prSet presAssocID="{B10BD3BC-BB7A-4369-9441-2EDB623A41B9}" presName="accentRepeatNode" presStyleLbl="solidFgAcc1" presStyleIdx="1" presStyleCnt="7"/>
      <dgm:spPr/>
    </dgm:pt>
    <dgm:pt modelId="{A089040A-EBE8-4828-B820-615FD0710FF9}" type="pres">
      <dgm:prSet presAssocID="{DD2F49D1-87B8-4BCD-8124-82B3E992349D}" presName="text_3" presStyleLbl="node1" presStyleIdx="2" presStyleCnt="7">
        <dgm:presLayoutVars>
          <dgm:bulletEnabled val="1"/>
        </dgm:presLayoutVars>
      </dgm:prSet>
      <dgm:spPr/>
    </dgm:pt>
    <dgm:pt modelId="{9B30864C-465E-4D29-B873-056043B5FBF4}" type="pres">
      <dgm:prSet presAssocID="{DD2F49D1-87B8-4BCD-8124-82B3E992349D}" presName="accent_3" presStyleCnt="0"/>
      <dgm:spPr/>
    </dgm:pt>
    <dgm:pt modelId="{97F66D30-AD09-4DD1-BC65-4A9D9DD089D0}" type="pres">
      <dgm:prSet presAssocID="{DD2F49D1-87B8-4BCD-8124-82B3E992349D}" presName="accentRepeatNode" presStyleLbl="solidFgAcc1" presStyleIdx="2" presStyleCnt="7"/>
      <dgm:spPr/>
    </dgm:pt>
    <dgm:pt modelId="{72EE64C5-14C8-4E1F-928D-D0B03C9A30D6}" type="pres">
      <dgm:prSet presAssocID="{F763A69D-3825-4F95-93B4-2FEFCD6F1D9C}" presName="text_4" presStyleLbl="node1" presStyleIdx="3" presStyleCnt="7">
        <dgm:presLayoutVars>
          <dgm:bulletEnabled val="1"/>
        </dgm:presLayoutVars>
      </dgm:prSet>
      <dgm:spPr/>
    </dgm:pt>
    <dgm:pt modelId="{E472DECB-DC0B-499C-81E0-A90B360905DF}" type="pres">
      <dgm:prSet presAssocID="{F763A69D-3825-4F95-93B4-2FEFCD6F1D9C}" presName="accent_4" presStyleCnt="0"/>
      <dgm:spPr/>
    </dgm:pt>
    <dgm:pt modelId="{254B3693-7503-444F-9629-66E13A8F0FDD}" type="pres">
      <dgm:prSet presAssocID="{F763A69D-3825-4F95-93B4-2FEFCD6F1D9C}" presName="accentRepeatNode" presStyleLbl="solidFgAcc1" presStyleIdx="3" presStyleCnt="7"/>
      <dgm:spPr/>
    </dgm:pt>
    <dgm:pt modelId="{09421A6B-3B34-492D-BFDA-9A7FE4AA4883}" type="pres">
      <dgm:prSet presAssocID="{3A0A46B4-03F7-493D-BBF8-D336AEFB7A2D}" presName="text_5" presStyleLbl="node1" presStyleIdx="4" presStyleCnt="7">
        <dgm:presLayoutVars>
          <dgm:bulletEnabled val="1"/>
        </dgm:presLayoutVars>
      </dgm:prSet>
      <dgm:spPr/>
    </dgm:pt>
    <dgm:pt modelId="{5E9026A5-79D2-49EF-918D-77AD020E3071}" type="pres">
      <dgm:prSet presAssocID="{3A0A46B4-03F7-493D-BBF8-D336AEFB7A2D}" presName="accent_5" presStyleCnt="0"/>
      <dgm:spPr/>
    </dgm:pt>
    <dgm:pt modelId="{B9774509-4AE3-4B74-B1C5-4DAD345998C2}" type="pres">
      <dgm:prSet presAssocID="{3A0A46B4-03F7-493D-BBF8-D336AEFB7A2D}" presName="accentRepeatNode" presStyleLbl="solidFgAcc1" presStyleIdx="4" presStyleCnt="7"/>
      <dgm:spPr/>
    </dgm:pt>
    <dgm:pt modelId="{FF439615-CFFF-45D2-9889-13151ACBF3E7}" type="pres">
      <dgm:prSet presAssocID="{AEE2AE38-D203-4473-9691-2AA70DA582CB}" presName="text_6" presStyleLbl="node1" presStyleIdx="5" presStyleCnt="7">
        <dgm:presLayoutVars>
          <dgm:bulletEnabled val="1"/>
        </dgm:presLayoutVars>
      </dgm:prSet>
      <dgm:spPr/>
    </dgm:pt>
    <dgm:pt modelId="{BDFAD8A5-E556-4BCD-AE6E-5459D91AB4AB}" type="pres">
      <dgm:prSet presAssocID="{AEE2AE38-D203-4473-9691-2AA70DA582CB}" presName="accent_6" presStyleCnt="0"/>
      <dgm:spPr/>
    </dgm:pt>
    <dgm:pt modelId="{E879BE2A-FF5E-4584-B9A5-073A78D9451F}" type="pres">
      <dgm:prSet presAssocID="{AEE2AE38-D203-4473-9691-2AA70DA582CB}" presName="accentRepeatNode" presStyleLbl="solidFgAcc1" presStyleIdx="5" presStyleCnt="7"/>
      <dgm:spPr/>
    </dgm:pt>
    <dgm:pt modelId="{BD60AC94-757D-4AF3-9745-D85878F2236A}" type="pres">
      <dgm:prSet presAssocID="{B21AC5AC-5F2F-4529-9FEA-8CD1F193BF2F}" presName="text_7" presStyleLbl="node1" presStyleIdx="6" presStyleCnt="7">
        <dgm:presLayoutVars>
          <dgm:bulletEnabled val="1"/>
        </dgm:presLayoutVars>
      </dgm:prSet>
      <dgm:spPr/>
    </dgm:pt>
    <dgm:pt modelId="{D7425823-9C96-4323-9302-F7AD0A062134}" type="pres">
      <dgm:prSet presAssocID="{B21AC5AC-5F2F-4529-9FEA-8CD1F193BF2F}" presName="accent_7" presStyleCnt="0"/>
      <dgm:spPr/>
    </dgm:pt>
    <dgm:pt modelId="{C2E431DE-B24A-4E34-B92D-798D63C2E999}" type="pres">
      <dgm:prSet presAssocID="{B21AC5AC-5F2F-4529-9FEA-8CD1F193BF2F}" presName="accentRepeatNode" presStyleLbl="solidFgAcc1" presStyleIdx="6" presStyleCnt="7"/>
      <dgm:spPr/>
    </dgm:pt>
  </dgm:ptLst>
  <dgm:cxnLst>
    <dgm:cxn modelId="{69FD230F-1D87-4F1D-92FA-B9C98707A3EF}" srcId="{3B2C42DC-5CEC-4B2B-9055-58B878A9F1AE}" destId="{63B7B949-605F-4BEB-BFCA-EF0779D9788B}" srcOrd="0" destOrd="0" parTransId="{08359A85-CDCC-4C93-A17C-236001311C17}" sibTransId="{1C6BAD37-F6D9-4B14-A868-0158FA71F104}"/>
    <dgm:cxn modelId="{1CCD8913-4858-4C02-BFDA-9C3383273CC5}" srcId="{3B2C42DC-5CEC-4B2B-9055-58B878A9F1AE}" destId="{B10BD3BC-BB7A-4369-9441-2EDB623A41B9}" srcOrd="1" destOrd="0" parTransId="{CD9469C6-2E0F-42B9-B091-124765372119}" sibTransId="{627D3EC9-64C6-4E39-8711-DC11E317CD59}"/>
    <dgm:cxn modelId="{E6AB3516-0987-4751-B44E-0FBB2EA87B40}" srcId="{3B2C42DC-5CEC-4B2B-9055-58B878A9F1AE}" destId="{B21AC5AC-5F2F-4529-9FEA-8CD1F193BF2F}" srcOrd="6" destOrd="0" parTransId="{53511D93-E63E-4422-B066-24B8D6688CCF}" sibTransId="{0B405815-055E-4207-B165-95D759F16B9D}"/>
    <dgm:cxn modelId="{E5EB1842-AE47-440E-A0FA-86744E1D7B19}" type="presOf" srcId="{DD2F49D1-87B8-4BCD-8124-82B3E992349D}" destId="{A089040A-EBE8-4828-B820-615FD0710FF9}" srcOrd="0" destOrd="0" presId="urn:microsoft.com/office/officeart/2008/layout/VerticalCurvedList"/>
    <dgm:cxn modelId="{C7609E4E-E6E6-44F6-A65B-8C837ECB3734}" srcId="{3B2C42DC-5CEC-4B2B-9055-58B878A9F1AE}" destId="{DD2F49D1-87B8-4BCD-8124-82B3E992349D}" srcOrd="2" destOrd="0" parTransId="{985E4461-3211-4F12-9C3F-26D58BB86820}" sibTransId="{1915A356-2187-45C6-BAF7-791AB5E70CB5}"/>
    <dgm:cxn modelId="{2494BA4E-4FE8-4071-B8AF-F0C3ECF7D6F0}" type="presOf" srcId="{B21AC5AC-5F2F-4529-9FEA-8CD1F193BF2F}" destId="{BD60AC94-757D-4AF3-9745-D85878F2236A}" srcOrd="0" destOrd="0" presId="urn:microsoft.com/office/officeart/2008/layout/VerticalCurvedList"/>
    <dgm:cxn modelId="{4AC19255-5FF3-4CA6-A610-712E93066124}" srcId="{3B2C42DC-5CEC-4B2B-9055-58B878A9F1AE}" destId="{F763A69D-3825-4F95-93B4-2FEFCD6F1D9C}" srcOrd="3" destOrd="0" parTransId="{9B69C28B-3023-43E6-AB2A-B93F01DB6647}" sibTransId="{DE15CE88-4158-46A4-8AFD-EE13B2455CDC}"/>
    <dgm:cxn modelId="{16100676-E7A8-4624-A0A4-F44BA203E455}" type="presOf" srcId="{63B7B949-605F-4BEB-BFCA-EF0779D9788B}" destId="{8BF576C2-D9BB-4636-9D63-86FB0297AA28}" srcOrd="0" destOrd="0" presId="urn:microsoft.com/office/officeart/2008/layout/VerticalCurvedList"/>
    <dgm:cxn modelId="{375D2184-3015-4023-9868-9168688B2E3E}" type="presOf" srcId="{B10BD3BC-BB7A-4369-9441-2EDB623A41B9}" destId="{5D2C1E9C-30A4-4C87-A10F-8E090FA0B0C2}" srcOrd="0" destOrd="0" presId="urn:microsoft.com/office/officeart/2008/layout/VerticalCurvedList"/>
    <dgm:cxn modelId="{7D929A9D-1B15-49E9-8F3B-188BE7CF8CAB}" type="presOf" srcId="{3B2C42DC-5CEC-4B2B-9055-58B878A9F1AE}" destId="{E2B93FC2-86CA-41BF-9D3D-F5503ACE13D3}" srcOrd="0" destOrd="0" presId="urn:microsoft.com/office/officeart/2008/layout/VerticalCurvedList"/>
    <dgm:cxn modelId="{4720C9A3-3826-49E4-93AD-CE5370EB9FE3}" type="presOf" srcId="{AEE2AE38-D203-4473-9691-2AA70DA582CB}" destId="{FF439615-CFFF-45D2-9889-13151ACBF3E7}" srcOrd="0" destOrd="0" presId="urn:microsoft.com/office/officeart/2008/layout/VerticalCurvedList"/>
    <dgm:cxn modelId="{237C2BBD-761D-4668-BBDA-7662AA7DF3D4}" srcId="{3B2C42DC-5CEC-4B2B-9055-58B878A9F1AE}" destId="{AEE2AE38-D203-4473-9691-2AA70DA582CB}" srcOrd="5" destOrd="0" parTransId="{70C61589-D2B5-47C5-B1B8-9F2002687827}" sibTransId="{9466D831-BB85-4E32-91E1-7A1130339B36}"/>
    <dgm:cxn modelId="{AED62BC6-D2EC-4ACB-B76D-57B1A5641BCC}" type="presOf" srcId="{F763A69D-3825-4F95-93B4-2FEFCD6F1D9C}" destId="{72EE64C5-14C8-4E1F-928D-D0B03C9A30D6}" srcOrd="0" destOrd="0" presId="urn:microsoft.com/office/officeart/2008/layout/VerticalCurvedList"/>
    <dgm:cxn modelId="{B6B6F4CD-FA0C-42E3-8C24-CC98D90F3A15}" type="presOf" srcId="{1C6BAD37-F6D9-4B14-A868-0158FA71F104}" destId="{26259CD6-B7A5-4F24-BD14-5595CB5C2217}" srcOrd="0" destOrd="0" presId="urn:microsoft.com/office/officeart/2008/layout/VerticalCurvedList"/>
    <dgm:cxn modelId="{C899EBE0-A796-43BF-A5D0-673BD90E258C}" srcId="{3B2C42DC-5CEC-4B2B-9055-58B878A9F1AE}" destId="{3A0A46B4-03F7-493D-BBF8-D336AEFB7A2D}" srcOrd="4" destOrd="0" parTransId="{D784B0B6-E6C6-4614-B810-E407E091DB42}" sibTransId="{150C4DB5-A21A-488D-9EAD-88F6C0AEA675}"/>
    <dgm:cxn modelId="{7492FAEC-7418-4B4E-85AB-EA83A9D099C4}" type="presOf" srcId="{3A0A46B4-03F7-493D-BBF8-D336AEFB7A2D}" destId="{09421A6B-3B34-492D-BFDA-9A7FE4AA4883}" srcOrd="0" destOrd="0" presId="urn:microsoft.com/office/officeart/2008/layout/VerticalCurvedList"/>
    <dgm:cxn modelId="{9569E265-D941-441E-AEBB-32BADDBC3B34}" type="presParOf" srcId="{E2B93FC2-86CA-41BF-9D3D-F5503ACE13D3}" destId="{D4434B31-7312-4357-A7F9-53187A5C9E0C}" srcOrd="0" destOrd="0" presId="urn:microsoft.com/office/officeart/2008/layout/VerticalCurvedList"/>
    <dgm:cxn modelId="{50E79253-55DB-411D-8275-87399906F560}" type="presParOf" srcId="{D4434B31-7312-4357-A7F9-53187A5C9E0C}" destId="{48AC805B-6D8D-4361-BAA4-3F02B7757284}" srcOrd="0" destOrd="0" presId="urn:microsoft.com/office/officeart/2008/layout/VerticalCurvedList"/>
    <dgm:cxn modelId="{3E464EDD-5ADC-4DBD-B3ED-C082E04CC591}" type="presParOf" srcId="{48AC805B-6D8D-4361-BAA4-3F02B7757284}" destId="{C685DB92-A498-48EB-A70E-ECFC076E0A27}" srcOrd="0" destOrd="0" presId="urn:microsoft.com/office/officeart/2008/layout/VerticalCurvedList"/>
    <dgm:cxn modelId="{EA5ED3D7-47A9-408D-9808-E1613DF5EDD5}" type="presParOf" srcId="{48AC805B-6D8D-4361-BAA4-3F02B7757284}" destId="{26259CD6-B7A5-4F24-BD14-5595CB5C2217}" srcOrd="1" destOrd="0" presId="urn:microsoft.com/office/officeart/2008/layout/VerticalCurvedList"/>
    <dgm:cxn modelId="{8958376B-16FD-4888-B6C6-9C9D5A269732}" type="presParOf" srcId="{48AC805B-6D8D-4361-BAA4-3F02B7757284}" destId="{3F841C27-5265-4F85-8F46-CD7AA5DD968F}" srcOrd="2" destOrd="0" presId="urn:microsoft.com/office/officeart/2008/layout/VerticalCurvedList"/>
    <dgm:cxn modelId="{F3D53522-9DB3-40CA-AA6E-CE58CA5EA2C3}" type="presParOf" srcId="{48AC805B-6D8D-4361-BAA4-3F02B7757284}" destId="{B7CDE468-BE0C-4688-A16E-5A4A6CDC9367}" srcOrd="3" destOrd="0" presId="urn:microsoft.com/office/officeart/2008/layout/VerticalCurvedList"/>
    <dgm:cxn modelId="{0AD3498E-0E6C-436B-ACAC-4771F385A81D}" type="presParOf" srcId="{D4434B31-7312-4357-A7F9-53187A5C9E0C}" destId="{8BF576C2-D9BB-4636-9D63-86FB0297AA28}" srcOrd="1" destOrd="0" presId="urn:microsoft.com/office/officeart/2008/layout/VerticalCurvedList"/>
    <dgm:cxn modelId="{BCCF737B-B90B-475A-B770-EA84C00A4BD6}" type="presParOf" srcId="{D4434B31-7312-4357-A7F9-53187A5C9E0C}" destId="{9D80D0C7-D2DC-4FC8-9648-16B11474942C}" srcOrd="2" destOrd="0" presId="urn:microsoft.com/office/officeart/2008/layout/VerticalCurvedList"/>
    <dgm:cxn modelId="{A811327A-344F-4098-B22B-D7C983DA927A}" type="presParOf" srcId="{9D80D0C7-D2DC-4FC8-9648-16B11474942C}" destId="{62DA515D-20D1-4679-A965-F5AC270C976A}" srcOrd="0" destOrd="0" presId="urn:microsoft.com/office/officeart/2008/layout/VerticalCurvedList"/>
    <dgm:cxn modelId="{50E1EE8E-1F15-4594-86B1-BF0E75253ADE}" type="presParOf" srcId="{D4434B31-7312-4357-A7F9-53187A5C9E0C}" destId="{5D2C1E9C-30A4-4C87-A10F-8E090FA0B0C2}" srcOrd="3" destOrd="0" presId="urn:microsoft.com/office/officeart/2008/layout/VerticalCurvedList"/>
    <dgm:cxn modelId="{AA960E40-B97C-47A3-A701-EE256DAD77B2}" type="presParOf" srcId="{D4434B31-7312-4357-A7F9-53187A5C9E0C}" destId="{35239D70-A88D-41AF-B0AD-AFE4D12F493D}" srcOrd="4" destOrd="0" presId="urn:microsoft.com/office/officeart/2008/layout/VerticalCurvedList"/>
    <dgm:cxn modelId="{6E977538-43C7-4F7E-9A0F-938362FD7405}" type="presParOf" srcId="{35239D70-A88D-41AF-B0AD-AFE4D12F493D}" destId="{36C25655-72E6-44F0-9E1C-93AEE57DD9D2}" srcOrd="0" destOrd="0" presId="urn:microsoft.com/office/officeart/2008/layout/VerticalCurvedList"/>
    <dgm:cxn modelId="{4A23DF75-0342-42F7-85E8-BEFFA871C642}" type="presParOf" srcId="{D4434B31-7312-4357-A7F9-53187A5C9E0C}" destId="{A089040A-EBE8-4828-B820-615FD0710FF9}" srcOrd="5" destOrd="0" presId="urn:microsoft.com/office/officeart/2008/layout/VerticalCurvedList"/>
    <dgm:cxn modelId="{18873794-78C4-4975-AB4C-A3C7517656BC}" type="presParOf" srcId="{D4434B31-7312-4357-A7F9-53187A5C9E0C}" destId="{9B30864C-465E-4D29-B873-056043B5FBF4}" srcOrd="6" destOrd="0" presId="urn:microsoft.com/office/officeart/2008/layout/VerticalCurvedList"/>
    <dgm:cxn modelId="{12C58E7B-3D00-4CF1-B590-D9DD5B1BD1CA}" type="presParOf" srcId="{9B30864C-465E-4D29-B873-056043B5FBF4}" destId="{97F66D30-AD09-4DD1-BC65-4A9D9DD089D0}" srcOrd="0" destOrd="0" presId="urn:microsoft.com/office/officeart/2008/layout/VerticalCurvedList"/>
    <dgm:cxn modelId="{93EFD9D8-5B01-4893-803D-430861F6B87D}" type="presParOf" srcId="{D4434B31-7312-4357-A7F9-53187A5C9E0C}" destId="{72EE64C5-14C8-4E1F-928D-D0B03C9A30D6}" srcOrd="7" destOrd="0" presId="urn:microsoft.com/office/officeart/2008/layout/VerticalCurvedList"/>
    <dgm:cxn modelId="{791E57EA-A36B-4CAD-889A-8ACCD32FFCD5}" type="presParOf" srcId="{D4434B31-7312-4357-A7F9-53187A5C9E0C}" destId="{E472DECB-DC0B-499C-81E0-A90B360905DF}" srcOrd="8" destOrd="0" presId="urn:microsoft.com/office/officeart/2008/layout/VerticalCurvedList"/>
    <dgm:cxn modelId="{1EAC3375-3F07-478B-9310-03DBD207F607}" type="presParOf" srcId="{E472DECB-DC0B-499C-81E0-A90B360905DF}" destId="{254B3693-7503-444F-9629-66E13A8F0FDD}" srcOrd="0" destOrd="0" presId="urn:microsoft.com/office/officeart/2008/layout/VerticalCurvedList"/>
    <dgm:cxn modelId="{8CD70468-5A18-4C0C-816D-7E474B804593}" type="presParOf" srcId="{D4434B31-7312-4357-A7F9-53187A5C9E0C}" destId="{09421A6B-3B34-492D-BFDA-9A7FE4AA4883}" srcOrd="9" destOrd="0" presId="urn:microsoft.com/office/officeart/2008/layout/VerticalCurvedList"/>
    <dgm:cxn modelId="{F12157B8-F35C-4CAC-8FD0-E89B7ACFC4D0}" type="presParOf" srcId="{D4434B31-7312-4357-A7F9-53187A5C9E0C}" destId="{5E9026A5-79D2-49EF-918D-77AD020E3071}" srcOrd="10" destOrd="0" presId="urn:microsoft.com/office/officeart/2008/layout/VerticalCurvedList"/>
    <dgm:cxn modelId="{FFEC56B0-4305-4A83-A8B2-1DDDD6DF35BD}" type="presParOf" srcId="{5E9026A5-79D2-49EF-918D-77AD020E3071}" destId="{B9774509-4AE3-4B74-B1C5-4DAD345998C2}" srcOrd="0" destOrd="0" presId="urn:microsoft.com/office/officeart/2008/layout/VerticalCurvedList"/>
    <dgm:cxn modelId="{26E703DE-555F-4FBC-B090-57F1AC556129}" type="presParOf" srcId="{D4434B31-7312-4357-A7F9-53187A5C9E0C}" destId="{FF439615-CFFF-45D2-9889-13151ACBF3E7}" srcOrd="11" destOrd="0" presId="urn:microsoft.com/office/officeart/2008/layout/VerticalCurvedList"/>
    <dgm:cxn modelId="{27C5D949-07FF-451B-A1DB-4CC313A84864}" type="presParOf" srcId="{D4434B31-7312-4357-A7F9-53187A5C9E0C}" destId="{BDFAD8A5-E556-4BCD-AE6E-5459D91AB4AB}" srcOrd="12" destOrd="0" presId="urn:microsoft.com/office/officeart/2008/layout/VerticalCurvedList"/>
    <dgm:cxn modelId="{2EFF88F4-0F48-48D2-9F07-8710CC0C9938}" type="presParOf" srcId="{BDFAD8A5-E556-4BCD-AE6E-5459D91AB4AB}" destId="{E879BE2A-FF5E-4584-B9A5-073A78D9451F}" srcOrd="0" destOrd="0" presId="urn:microsoft.com/office/officeart/2008/layout/VerticalCurvedList"/>
    <dgm:cxn modelId="{6A4C2F8A-F2F9-4338-AC75-E6C7ABB19A32}" type="presParOf" srcId="{D4434B31-7312-4357-A7F9-53187A5C9E0C}" destId="{BD60AC94-757D-4AF3-9745-D85878F2236A}" srcOrd="13" destOrd="0" presId="urn:microsoft.com/office/officeart/2008/layout/VerticalCurvedList"/>
    <dgm:cxn modelId="{2229AD4A-FAF7-417D-A67B-166C4EF0D6DA}" type="presParOf" srcId="{D4434B31-7312-4357-A7F9-53187A5C9E0C}" destId="{D7425823-9C96-4323-9302-F7AD0A062134}" srcOrd="14" destOrd="0" presId="urn:microsoft.com/office/officeart/2008/layout/VerticalCurvedList"/>
    <dgm:cxn modelId="{284263F7-3C86-4770-AFAB-9487AF1DA7EE}" type="presParOf" srcId="{D7425823-9C96-4323-9302-F7AD0A062134}" destId="{C2E431DE-B24A-4E34-B92D-798D63C2E99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6011CE-B763-4353-8796-4E96B2214AF9}">
      <dsp:nvSpPr>
        <dsp:cNvPr id="0" name=""/>
        <dsp:cNvSpPr/>
      </dsp:nvSpPr>
      <dsp:spPr>
        <a:xfrm rot="10800000">
          <a:off x="1859297" y="3460"/>
          <a:ext cx="6805940" cy="580075"/>
        </a:xfrm>
        <a:prstGeom prst="homePlate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tint val="60000"/>
                <a:lumMod val="104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5797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>
              <a:latin typeface="Abadi" panose="020B0604020104020204" pitchFamily="34" charset="0"/>
            </a:rPr>
            <a:t>Motivación</a:t>
          </a:r>
        </a:p>
      </dsp:txBody>
      <dsp:txXfrm rot="10800000">
        <a:off x="2004316" y="3460"/>
        <a:ext cx="6660921" cy="580075"/>
      </dsp:txXfrm>
    </dsp:sp>
    <dsp:sp modelId="{A54BD50A-F923-4C20-ADD5-5953E780BB57}">
      <dsp:nvSpPr>
        <dsp:cNvPr id="0" name=""/>
        <dsp:cNvSpPr/>
      </dsp:nvSpPr>
      <dsp:spPr>
        <a:xfrm>
          <a:off x="1569259" y="3460"/>
          <a:ext cx="580075" cy="58007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15054FE-A9F2-4842-80AA-72CD44219B2C}">
      <dsp:nvSpPr>
        <dsp:cNvPr id="0" name=""/>
        <dsp:cNvSpPr/>
      </dsp:nvSpPr>
      <dsp:spPr>
        <a:xfrm rot="10800000">
          <a:off x="1859297" y="756692"/>
          <a:ext cx="6805940" cy="580075"/>
        </a:xfrm>
        <a:prstGeom prst="homePlate">
          <a:avLst/>
        </a:prstGeom>
        <a:gradFill rotWithShape="0">
          <a:gsLst>
            <a:gs pos="0">
              <a:schemeClr val="accent1">
                <a:shade val="50000"/>
                <a:hueOff val="124118"/>
                <a:satOff val="1771"/>
                <a:lumOff val="10823"/>
                <a:alphaOff val="0"/>
                <a:tint val="60000"/>
                <a:lumMod val="104000"/>
              </a:schemeClr>
            </a:gs>
            <a:gs pos="100000">
              <a:schemeClr val="accent1">
                <a:shade val="50000"/>
                <a:hueOff val="124118"/>
                <a:satOff val="1771"/>
                <a:lumOff val="10823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5797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>
              <a:latin typeface="Abadi" panose="020B0604020104020204" pitchFamily="34" charset="0"/>
            </a:rPr>
            <a:t>Historia</a:t>
          </a:r>
        </a:p>
      </dsp:txBody>
      <dsp:txXfrm rot="10800000">
        <a:off x="2004316" y="756692"/>
        <a:ext cx="6660921" cy="580075"/>
      </dsp:txXfrm>
    </dsp:sp>
    <dsp:sp modelId="{D3ED0E12-0E44-4384-B80D-21BF3B3E4F60}">
      <dsp:nvSpPr>
        <dsp:cNvPr id="0" name=""/>
        <dsp:cNvSpPr/>
      </dsp:nvSpPr>
      <dsp:spPr>
        <a:xfrm>
          <a:off x="1569259" y="756692"/>
          <a:ext cx="580075" cy="580075"/>
        </a:xfrm>
        <a:prstGeom prst="ellipse">
          <a:avLst/>
        </a:prstGeom>
        <a:solidFill>
          <a:schemeClr val="accent1">
            <a:tint val="50000"/>
            <a:hueOff val="-3291"/>
            <a:satOff val="67"/>
            <a:lumOff val="-258"/>
            <a:alphaOff val="0"/>
          </a:schemeClr>
        </a:solidFill>
        <a:ln w="95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6A435FF-7E0B-4E5A-8A8B-9500997E49A2}">
      <dsp:nvSpPr>
        <dsp:cNvPr id="0" name=""/>
        <dsp:cNvSpPr/>
      </dsp:nvSpPr>
      <dsp:spPr>
        <a:xfrm rot="10800000">
          <a:off x="1859297" y="1509925"/>
          <a:ext cx="6805940" cy="580075"/>
        </a:xfrm>
        <a:prstGeom prst="homePlate">
          <a:avLst/>
        </a:prstGeom>
        <a:gradFill rotWithShape="0">
          <a:gsLst>
            <a:gs pos="0">
              <a:schemeClr val="accent1">
                <a:shade val="50000"/>
                <a:hueOff val="248237"/>
                <a:satOff val="3541"/>
                <a:lumOff val="21647"/>
                <a:alphaOff val="0"/>
                <a:tint val="60000"/>
                <a:lumMod val="104000"/>
              </a:schemeClr>
            </a:gs>
            <a:gs pos="100000">
              <a:schemeClr val="accent1">
                <a:shade val="50000"/>
                <a:hueOff val="248237"/>
                <a:satOff val="3541"/>
                <a:lumOff val="21647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5797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>
              <a:latin typeface="Abadi" panose="020B0604020104020204" pitchFamily="34" charset="0"/>
            </a:rPr>
            <a:t>Objeto</a:t>
          </a:r>
        </a:p>
      </dsp:txBody>
      <dsp:txXfrm rot="10800000">
        <a:off x="2004316" y="1509925"/>
        <a:ext cx="6660921" cy="580075"/>
      </dsp:txXfrm>
    </dsp:sp>
    <dsp:sp modelId="{16A9B35F-3E0F-4664-8E41-408D4DBB843A}">
      <dsp:nvSpPr>
        <dsp:cNvPr id="0" name=""/>
        <dsp:cNvSpPr/>
      </dsp:nvSpPr>
      <dsp:spPr>
        <a:xfrm>
          <a:off x="1569259" y="1509925"/>
          <a:ext cx="580075" cy="580075"/>
        </a:xfrm>
        <a:prstGeom prst="ellipse">
          <a:avLst/>
        </a:prstGeom>
        <a:solidFill>
          <a:schemeClr val="accent1">
            <a:tint val="50000"/>
            <a:hueOff val="-6583"/>
            <a:satOff val="133"/>
            <a:lumOff val="-515"/>
            <a:alphaOff val="0"/>
          </a:schemeClr>
        </a:solidFill>
        <a:ln w="95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1065D4A-8597-4628-8D61-A16AAEFA1072}">
      <dsp:nvSpPr>
        <dsp:cNvPr id="0" name=""/>
        <dsp:cNvSpPr/>
      </dsp:nvSpPr>
      <dsp:spPr>
        <a:xfrm rot="10800000">
          <a:off x="1859297" y="2263157"/>
          <a:ext cx="6805940" cy="580075"/>
        </a:xfrm>
        <a:prstGeom prst="homePlate">
          <a:avLst/>
        </a:prstGeom>
        <a:gradFill rotWithShape="0">
          <a:gsLst>
            <a:gs pos="0">
              <a:schemeClr val="accent1">
                <a:shade val="50000"/>
                <a:hueOff val="372355"/>
                <a:satOff val="5312"/>
                <a:lumOff val="32470"/>
                <a:alphaOff val="0"/>
                <a:tint val="60000"/>
                <a:lumMod val="104000"/>
              </a:schemeClr>
            </a:gs>
            <a:gs pos="100000">
              <a:schemeClr val="accent1">
                <a:shade val="50000"/>
                <a:hueOff val="372355"/>
                <a:satOff val="5312"/>
                <a:lumOff val="32470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5797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>
              <a:latin typeface="Abadi" panose="020B0604020104020204" pitchFamily="34" charset="0"/>
            </a:rPr>
            <a:t>Diseño y Resultados</a:t>
          </a:r>
        </a:p>
      </dsp:txBody>
      <dsp:txXfrm rot="10800000">
        <a:off x="2004316" y="2263157"/>
        <a:ext cx="6660921" cy="580075"/>
      </dsp:txXfrm>
    </dsp:sp>
    <dsp:sp modelId="{93C93426-5AE4-45C3-8B2E-8BA1E3DAA14D}">
      <dsp:nvSpPr>
        <dsp:cNvPr id="0" name=""/>
        <dsp:cNvSpPr/>
      </dsp:nvSpPr>
      <dsp:spPr>
        <a:xfrm>
          <a:off x="1569259" y="2263157"/>
          <a:ext cx="580075" cy="580075"/>
        </a:xfrm>
        <a:prstGeom prst="ellipse">
          <a:avLst/>
        </a:prstGeom>
        <a:solidFill>
          <a:schemeClr val="accent1">
            <a:tint val="50000"/>
            <a:hueOff val="-9874"/>
            <a:satOff val="200"/>
            <a:lumOff val="-773"/>
            <a:alphaOff val="0"/>
          </a:schemeClr>
        </a:solidFill>
        <a:ln w="95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FBFCF39-70BE-45B4-8A05-9CC51D21D080}">
      <dsp:nvSpPr>
        <dsp:cNvPr id="0" name=""/>
        <dsp:cNvSpPr/>
      </dsp:nvSpPr>
      <dsp:spPr>
        <a:xfrm rot="10800000">
          <a:off x="1859297" y="3016390"/>
          <a:ext cx="6805940" cy="580075"/>
        </a:xfrm>
        <a:prstGeom prst="homePlate">
          <a:avLst/>
        </a:prstGeom>
        <a:gradFill rotWithShape="0">
          <a:gsLst>
            <a:gs pos="0">
              <a:schemeClr val="accent1">
                <a:shade val="50000"/>
                <a:hueOff val="496474"/>
                <a:satOff val="7082"/>
                <a:lumOff val="43294"/>
                <a:alphaOff val="0"/>
                <a:tint val="60000"/>
                <a:lumMod val="104000"/>
              </a:schemeClr>
            </a:gs>
            <a:gs pos="100000">
              <a:schemeClr val="accent1">
                <a:shade val="50000"/>
                <a:hueOff val="496474"/>
                <a:satOff val="7082"/>
                <a:lumOff val="43294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5797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>
              <a:latin typeface="Abadi" panose="020B0604020104020204" pitchFamily="34" charset="0"/>
            </a:rPr>
            <a:t>Análisis cinemático y Resultados</a:t>
          </a:r>
        </a:p>
      </dsp:txBody>
      <dsp:txXfrm rot="10800000">
        <a:off x="2004316" y="3016390"/>
        <a:ext cx="6660921" cy="580075"/>
      </dsp:txXfrm>
    </dsp:sp>
    <dsp:sp modelId="{21BA431C-1D18-456E-BE23-71B8EE000568}">
      <dsp:nvSpPr>
        <dsp:cNvPr id="0" name=""/>
        <dsp:cNvSpPr/>
      </dsp:nvSpPr>
      <dsp:spPr>
        <a:xfrm>
          <a:off x="1569259" y="3016390"/>
          <a:ext cx="580075" cy="580075"/>
        </a:xfrm>
        <a:prstGeom prst="ellipse">
          <a:avLst/>
        </a:prstGeom>
        <a:solidFill>
          <a:schemeClr val="accent1">
            <a:tint val="50000"/>
            <a:hueOff val="-13165"/>
            <a:satOff val="266"/>
            <a:lumOff val="-1030"/>
            <a:alphaOff val="0"/>
          </a:schemeClr>
        </a:solidFill>
        <a:ln w="95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7B8AD66-8101-4B02-BF32-564AB0953995}">
      <dsp:nvSpPr>
        <dsp:cNvPr id="0" name=""/>
        <dsp:cNvSpPr/>
      </dsp:nvSpPr>
      <dsp:spPr>
        <a:xfrm rot="10800000">
          <a:off x="1859297" y="3769622"/>
          <a:ext cx="6805940" cy="580075"/>
        </a:xfrm>
        <a:prstGeom prst="homePlate">
          <a:avLst/>
        </a:prstGeom>
        <a:gradFill rotWithShape="0">
          <a:gsLst>
            <a:gs pos="0">
              <a:schemeClr val="accent1">
                <a:shade val="50000"/>
                <a:hueOff val="372355"/>
                <a:satOff val="5312"/>
                <a:lumOff val="32470"/>
                <a:alphaOff val="0"/>
                <a:tint val="60000"/>
                <a:lumMod val="104000"/>
              </a:schemeClr>
            </a:gs>
            <a:gs pos="100000">
              <a:schemeClr val="accent1">
                <a:shade val="50000"/>
                <a:hueOff val="372355"/>
                <a:satOff val="5312"/>
                <a:lumOff val="32470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5797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>
              <a:latin typeface="Abadi" panose="020B0604020104020204" pitchFamily="34" charset="0"/>
            </a:rPr>
            <a:t>Análisis resistente </a:t>
          </a:r>
          <a:r>
            <a:rPr lang="es-ES" sz="2800" kern="1200">
              <a:latin typeface="Abadi" panose="020B0604020104020204" pitchFamily="34" charset="0"/>
            </a:rPr>
            <a:t>y Resultados</a:t>
          </a:r>
          <a:endParaRPr lang="es-ES" sz="2800" kern="1200" dirty="0">
            <a:latin typeface="Abadi" panose="020B0604020104020204" pitchFamily="34" charset="0"/>
          </a:endParaRPr>
        </a:p>
      </dsp:txBody>
      <dsp:txXfrm rot="10800000">
        <a:off x="2004316" y="3769622"/>
        <a:ext cx="6660921" cy="580075"/>
      </dsp:txXfrm>
    </dsp:sp>
    <dsp:sp modelId="{BA5022F6-CA92-4442-95E7-007B1B7CD039}">
      <dsp:nvSpPr>
        <dsp:cNvPr id="0" name=""/>
        <dsp:cNvSpPr/>
      </dsp:nvSpPr>
      <dsp:spPr>
        <a:xfrm>
          <a:off x="1569259" y="3769622"/>
          <a:ext cx="580075" cy="580075"/>
        </a:xfrm>
        <a:prstGeom prst="ellipse">
          <a:avLst/>
        </a:prstGeom>
        <a:solidFill>
          <a:schemeClr val="accent1">
            <a:tint val="50000"/>
            <a:hueOff val="-16457"/>
            <a:satOff val="333"/>
            <a:lumOff val="-1288"/>
            <a:alphaOff val="0"/>
          </a:schemeClr>
        </a:solidFill>
        <a:ln w="95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6C79466-7D3A-4647-9C33-A1968A8E18AF}">
      <dsp:nvSpPr>
        <dsp:cNvPr id="0" name=""/>
        <dsp:cNvSpPr/>
      </dsp:nvSpPr>
      <dsp:spPr>
        <a:xfrm rot="10800000">
          <a:off x="1859297" y="4522855"/>
          <a:ext cx="6805940" cy="580075"/>
        </a:xfrm>
        <a:prstGeom prst="homePlate">
          <a:avLst/>
        </a:prstGeom>
        <a:gradFill rotWithShape="0">
          <a:gsLst>
            <a:gs pos="0">
              <a:schemeClr val="accent1">
                <a:shade val="50000"/>
                <a:hueOff val="248237"/>
                <a:satOff val="3541"/>
                <a:lumOff val="21647"/>
                <a:alphaOff val="0"/>
                <a:tint val="60000"/>
                <a:lumMod val="104000"/>
              </a:schemeClr>
            </a:gs>
            <a:gs pos="100000">
              <a:schemeClr val="accent1">
                <a:shade val="50000"/>
                <a:hueOff val="248237"/>
                <a:satOff val="3541"/>
                <a:lumOff val="21647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5797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>
              <a:latin typeface="Abadi" panose="020B0604020104020204" pitchFamily="34" charset="0"/>
            </a:rPr>
            <a:t>Presupuesto</a:t>
          </a:r>
        </a:p>
      </dsp:txBody>
      <dsp:txXfrm rot="10800000">
        <a:off x="2004316" y="4522855"/>
        <a:ext cx="6660921" cy="580075"/>
      </dsp:txXfrm>
    </dsp:sp>
    <dsp:sp modelId="{10290B6E-764E-4794-9730-03DE13A7DD8D}">
      <dsp:nvSpPr>
        <dsp:cNvPr id="0" name=""/>
        <dsp:cNvSpPr/>
      </dsp:nvSpPr>
      <dsp:spPr>
        <a:xfrm>
          <a:off x="1569259" y="4522855"/>
          <a:ext cx="580075" cy="580075"/>
        </a:xfrm>
        <a:prstGeom prst="ellipse">
          <a:avLst/>
        </a:prstGeom>
        <a:solidFill>
          <a:schemeClr val="accent1">
            <a:tint val="50000"/>
            <a:hueOff val="-19748"/>
            <a:satOff val="399"/>
            <a:lumOff val="-1545"/>
            <a:alphaOff val="0"/>
          </a:schemeClr>
        </a:solidFill>
        <a:ln w="95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6356F3F-9E17-4B10-B637-D4B46A46424E}">
      <dsp:nvSpPr>
        <dsp:cNvPr id="0" name=""/>
        <dsp:cNvSpPr/>
      </dsp:nvSpPr>
      <dsp:spPr>
        <a:xfrm rot="10800000">
          <a:off x="1859297" y="5276087"/>
          <a:ext cx="6805940" cy="580075"/>
        </a:xfrm>
        <a:prstGeom prst="homePlate">
          <a:avLst/>
        </a:prstGeom>
        <a:gradFill rotWithShape="0">
          <a:gsLst>
            <a:gs pos="0">
              <a:schemeClr val="accent1">
                <a:shade val="50000"/>
                <a:hueOff val="124118"/>
                <a:satOff val="1771"/>
                <a:lumOff val="10823"/>
                <a:alphaOff val="0"/>
                <a:tint val="60000"/>
                <a:lumMod val="104000"/>
              </a:schemeClr>
            </a:gs>
            <a:gs pos="100000">
              <a:schemeClr val="accent1">
                <a:shade val="50000"/>
                <a:hueOff val="124118"/>
                <a:satOff val="1771"/>
                <a:lumOff val="10823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5797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>
              <a:latin typeface="Abadi" panose="020B0604020104020204" pitchFamily="34" charset="0"/>
            </a:rPr>
            <a:t>Conclusión</a:t>
          </a:r>
        </a:p>
      </dsp:txBody>
      <dsp:txXfrm rot="10800000">
        <a:off x="2004316" y="5276087"/>
        <a:ext cx="6660921" cy="580075"/>
      </dsp:txXfrm>
    </dsp:sp>
    <dsp:sp modelId="{77D09780-B007-44D3-BC51-E16F9B0BC159}">
      <dsp:nvSpPr>
        <dsp:cNvPr id="0" name=""/>
        <dsp:cNvSpPr/>
      </dsp:nvSpPr>
      <dsp:spPr>
        <a:xfrm>
          <a:off x="1569259" y="5276087"/>
          <a:ext cx="580075" cy="580075"/>
        </a:xfrm>
        <a:prstGeom prst="ellipse">
          <a:avLst/>
        </a:prstGeom>
        <a:solidFill>
          <a:schemeClr val="accent1">
            <a:tint val="50000"/>
            <a:hueOff val="-23039"/>
            <a:satOff val="466"/>
            <a:lumOff val="-1803"/>
            <a:alphaOff val="0"/>
          </a:schemeClr>
        </a:solidFill>
        <a:ln w="95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259CD6-B7A5-4F24-BD14-5595CB5C2217}">
      <dsp:nvSpPr>
        <dsp:cNvPr id="0" name=""/>
        <dsp:cNvSpPr/>
      </dsp:nvSpPr>
      <dsp:spPr>
        <a:xfrm>
          <a:off x="-5235111" y="-801822"/>
          <a:ext cx="6234011" cy="6234011"/>
        </a:xfrm>
        <a:prstGeom prst="blockArc">
          <a:avLst>
            <a:gd name="adj1" fmla="val 18900000"/>
            <a:gd name="adj2" fmla="val 2700000"/>
            <a:gd name="adj3" fmla="val 346"/>
          </a:avLst>
        </a:prstGeom>
        <a:noFill/>
        <a:ln w="15875" cap="rnd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F576C2-D9BB-4636-9D63-86FB0297AA28}">
      <dsp:nvSpPr>
        <dsp:cNvPr id="0" name=""/>
        <dsp:cNvSpPr/>
      </dsp:nvSpPr>
      <dsp:spPr>
        <a:xfrm>
          <a:off x="436873" y="289305"/>
          <a:ext cx="5515619" cy="578980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tint val="60000"/>
                <a:lumMod val="104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9566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>
              <a:latin typeface="Abadi" panose="020B0604020104020204" pitchFamily="34" charset="0"/>
            </a:rPr>
            <a:t>Producto competitivo</a:t>
          </a:r>
        </a:p>
      </dsp:txBody>
      <dsp:txXfrm>
        <a:off x="436873" y="289305"/>
        <a:ext cx="5515619" cy="578980"/>
      </dsp:txXfrm>
    </dsp:sp>
    <dsp:sp modelId="{62DA515D-20D1-4679-A965-F5AC270C976A}">
      <dsp:nvSpPr>
        <dsp:cNvPr id="0" name=""/>
        <dsp:cNvSpPr/>
      </dsp:nvSpPr>
      <dsp:spPr>
        <a:xfrm>
          <a:off x="75010" y="216932"/>
          <a:ext cx="723726" cy="72372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0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012096EB-9A34-408D-96C2-D8459B266378}">
      <dsp:nvSpPr>
        <dsp:cNvPr id="0" name=""/>
        <dsp:cNvSpPr/>
      </dsp:nvSpPr>
      <dsp:spPr>
        <a:xfrm>
          <a:off x="851754" y="1157498"/>
          <a:ext cx="5100738" cy="578980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198590"/>
                <a:satOff val="2833"/>
                <a:lumOff val="17318"/>
                <a:alphaOff val="0"/>
                <a:tint val="60000"/>
                <a:lumMod val="104000"/>
              </a:schemeClr>
            </a:gs>
            <a:gs pos="100000">
              <a:schemeClr val="accent1">
                <a:shade val="50000"/>
                <a:hueOff val="198590"/>
                <a:satOff val="2833"/>
                <a:lumOff val="17318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9566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>
              <a:latin typeface="Abadi" panose="020B0604020104020204" pitchFamily="34" charset="0"/>
            </a:rPr>
            <a:t>Abaratamiento de costes</a:t>
          </a:r>
        </a:p>
      </dsp:txBody>
      <dsp:txXfrm>
        <a:off x="851754" y="1157498"/>
        <a:ext cx="5100738" cy="578980"/>
      </dsp:txXfrm>
    </dsp:sp>
    <dsp:sp modelId="{7BD6D9DA-A557-4F84-90FD-CAED1A98E16C}">
      <dsp:nvSpPr>
        <dsp:cNvPr id="0" name=""/>
        <dsp:cNvSpPr/>
      </dsp:nvSpPr>
      <dsp:spPr>
        <a:xfrm>
          <a:off x="489891" y="1085126"/>
          <a:ext cx="723726" cy="72372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0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shade val="50000"/>
              <a:hueOff val="198590"/>
              <a:satOff val="2833"/>
              <a:lumOff val="1731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981E4B06-DBA2-4C9E-9248-0E8184DB2D45}">
      <dsp:nvSpPr>
        <dsp:cNvPr id="0" name=""/>
        <dsp:cNvSpPr/>
      </dsp:nvSpPr>
      <dsp:spPr>
        <a:xfrm>
          <a:off x="979089" y="2025692"/>
          <a:ext cx="4973403" cy="578980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397179"/>
                <a:satOff val="5666"/>
                <a:lumOff val="34635"/>
                <a:alphaOff val="0"/>
                <a:tint val="60000"/>
                <a:lumMod val="104000"/>
              </a:schemeClr>
            </a:gs>
            <a:gs pos="100000">
              <a:schemeClr val="accent1">
                <a:shade val="50000"/>
                <a:hueOff val="397179"/>
                <a:satOff val="5666"/>
                <a:lumOff val="34635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9566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>
              <a:latin typeface="Abadi" panose="020B0604020104020204" pitchFamily="34" charset="0"/>
            </a:rPr>
            <a:t>Funcionalidad estructural	</a:t>
          </a:r>
        </a:p>
      </dsp:txBody>
      <dsp:txXfrm>
        <a:off x="979089" y="2025692"/>
        <a:ext cx="4973403" cy="578980"/>
      </dsp:txXfrm>
    </dsp:sp>
    <dsp:sp modelId="{E4AE3D21-D174-4FA9-AC88-225E72321EF5}">
      <dsp:nvSpPr>
        <dsp:cNvPr id="0" name=""/>
        <dsp:cNvSpPr/>
      </dsp:nvSpPr>
      <dsp:spPr>
        <a:xfrm>
          <a:off x="617226" y="1953319"/>
          <a:ext cx="723726" cy="72372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0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shade val="50000"/>
              <a:hueOff val="397179"/>
              <a:satOff val="5666"/>
              <a:lumOff val="3463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18E61DA8-E553-4C0E-892E-949BCD5677BE}">
      <dsp:nvSpPr>
        <dsp:cNvPr id="0" name=""/>
        <dsp:cNvSpPr/>
      </dsp:nvSpPr>
      <dsp:spPr>
        <a:xfrm>
          <a:off x="851754" y="2893886"/>
          <a:ext cx="5100738" cy="578980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397179"/>
                <a:satOff val="5666"/>
                <a:lumOff val="34635"/>
                <a:alphaOff val="0"/>
                <a:tint val="60000"/>
                <a:lumMod val="104000"/>
              </a:schemeClr>
            </a:gs>
            <a:gs pos="100000">
              <a:schemeClr val="accent1">
                <a:shade val="50000"/>
                <a:hueOff val="397179"/>
                <a:satOff val="5666"/>
                <a:lumOff val="34635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9566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>
              <a:latin typeface="Abadi" panose="020B0604020104020204" pitchFamily="34" charset="0"/>
            </a:rPr>
            <a:t>Tamaño reducido</a:t>
          </a:r>
        </a:p>
      </dsp:txBody>
      <dsp:txXfrm>
        <a:off x="851754" y="2893886"/>
        <a:ext cx="5100738" cy="578980"/>
      </dsp:txXfrm>
    </dsp:sp>
    <dsp:sp modelId="{AB2FF22C-5F81-40C2-834D-16127B72D9AE}">
      <dsp:nvSpPr>
        <dsp:cNvPr id="0" name=""/>
        <dsp:cNvSpPr/>
      </dsp:nvSpPr>
      <dsp:spPr>
        <a:xfrm>
          <a:off x="489891" y="2821513"/>
          <a:ext cx="723726" cy="72372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0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shade val="50000"/>
              <a:hueOff val="397179"/>
              <a:satOff val="5666"/>
              <a:lumOff val="3463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50901A75-BC29-4B4D-B4E7-BE323766B87A}">
      <dsp:nvSpPr>
        <dsp:cNvPr id="0" name=""/>
        <dsp:cNvSpPr/>
      </dsp:nvSpPr>
      <dsp:spPr>
        <a:xfrm>
          <a:off x="436873" y="3762079"/>
          <a:ext cx="5515619" cy="578980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198590"/>
                <a:satOff val="2833"/>
                <a:lumOff val="17318"/>
                <a:alphaOff val="0"/>
                <a:tint val="60000"/>
                <a:lumMod val="104000"/>
              </a:schemeClr>
            </a:gs>
            <a:gs pos="100000">
              <a:schemeClr val="accent1">
                <a:shade val="50000"/>
                <a:hueOff val="198590"/>
                <a:satOff val="2833"/>
                <a:lumOff val="17318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9566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>
              <a:latin typeface="Abadi" panose="020B0604020104020204" pitchFamily="34" charset="0"/>
            </a:rPr>
            <a:t>FUSION 360</a:t>
          </a:r>
        </a:p>
      </dsp:txBody>
      <dsp:txXfrm>
        <a:off x="436873" y="3762079"/>
        <a:ext cx="5515619" cy="578980"/>
      </dsp:txXfrm>
    </dsp:sp>
    <dsp:sp modelId="{51C9DA9E-F470-48DF-8278-B4E52C7367D2}">
      <dsp:nvSpPr>
        <dsp:cNvPr id="0" name=""/>
        <dsp:cNvSpPr/>
      </dsp:nvSpPr>
      <dsp:spPr>
        <a:xfrm>
          <a:off x="75010" y="3689707"/>
          <a:ext cx="723726" cy="72372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0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shade val="50000"/>
              <a:hueOff val="198590"/>
              <a:satOff val="2833"/>
              <a:lumOff val="1731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259CD6-B7A5-4F24-BD14-5595CB5C2217}">
      <dsp:nvSpPr>
        <dsp:cNvPr id="0" name=""/>
        <dsp:cNvSpPr/>
      </dsp:nvSpPr>
      <dsp:spPr>
        <a:xfrm>
          <a:off x="-5232795" y="-801822"/>
          <a:ext cx="6234011" cy="6234011"/>
        </a:xfrm>
        <a:prstGeom prst="blockArc">
          <a:avLst>
            <a:gd name="adj1" fmla="val 18900000"/>
            <a:gd name="adj2" fmla="val 2700000"/>
            <a:gd name="adj3" fmla="val 346"/>
          </a:avLst>
        </a:prstGeom>
        <a:noFill/>
        <a:ln w="15875" cap="rnd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F576C2-D9BB-4636-9D63-86FB0297AA28}">
      <dsp:nvSpPr>
        <dsp:cNvPr id="0" name=""/>
        <dsp:cNvSpPr/>
      </dsp:nvSpPr>
      <dsp:spPr>
        <a:xfrm>
          <a:off x="324820" y="210496"/>
          <a:ext cx="5629989" cy="420807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tint val="60000"/>
                <a:lumMod val="104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4016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Abadi" panose="020B0604020104020204" pitchFamily="34" charset="0"/>
            </a:rPr>
            <a:t>Tiempo de funcionamiento considerable</a:t>
          </a:r>
        </a:p>
      </dsp:txBody>
      <dsp:txXfrm>
        <a:off x="324820" y="210496"/>
        <a:ext cx="5629989" cy="420807"/>
      </dsp:txXfrm>
    </dsp:sp>
    <dsp:sp modelId="{62DA515D-20D1-4679-A965-F5AC270C976A}">
      <dsp:nvSpPr>
        <dsp:cNvPr id="0" name=""/>
        <dsp:cNvSpPr/>
      </dsp:nvSpPr>
      <dsp:spPr>
        <a:xfrm>
          <a:off x="61815" y="157895"/>
          <a:ext cx="526009" cy="52600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0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0B3626F0-C53C-45E6-9819-FF265CFB7529}">
      <dsp:nvSpPr>
        <dsp:cNvPr id="0" name=""/>
        <dsp:cNvSpPr/>
      </dsp:nvSpPr>
      <dsp:spPr>
        <a:xfrm>
          <a:off x="705899" y="842078"/>
          <a:ext cx="5248910" cy="420807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141850"/>
                <a:satOff val="2023"/>
                <a:lumOff val="12370"/>
                <a:alphaOff val="0"/>
                <a:tint val="60000"/>
                <a:lumMod val="104000"/>
              </a:schemeClr>
            </a:gs>
            <a:gs pos="100000">
              <a:schemeClr val="accent1">
                <a:shade val="50000"/>
                <a:hueOff val="141850"/>
                <a:satOff val="2023"/>
                <a:lumOff val="12370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4016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Abadi" panose="020B0604020104020204" pitchFamily="34" charset="0"/>
            </a:rPr>
            <a:t>Velocidad de la plataforma uniforme</a:t>
          </a:r>
        </a:p>
      </dsp:txBody>
      <dsp:txXfrm>
        <a:off x="705899" y="842078"/>
        <a:ext cx="5248910" cy="420807"/>
      </dsp:txXfrm>
    </dsp:sp>
    <dsp:sp modelId="{4C313664-FB33-464C-817B-8C9CA5F49204}">
      <dsp:nvSpPr>
        <dsp:cNvPr id="0" name=""/>
        <dsp:cNvSpPr/>
      </dsp:nvSpPr>
      <dsp:spPr>
        <a:xfrm>
          <a:off x="442894" y="789477"/>
          <a:ext cx="526009" cy="52600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0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shade val="50000"/>
              <a:hueOff val="141850"/>
              <a:satOff val="2023"/>
              <a:lumOff val="1237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4461308A-0446-466C-8E65-3BFF4A7C297C}">
      <dsp:nvSpPr>
        <dsp:cNvPr id="0" name=""/>
        <dsp:cNvSpPr/>
      </dsp:nvSpPr>
      <dsp:spPr>
        <a:xfrm>
          <a:off x="914728" y="1473197"/>
          <a:ext cx="5040080" cy="420807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283699"/>
                <a:satOff val="4047"/>
                <a:lumOff val="24739"/>
                <a:alphaOff val="0"/>
                <a:tint val="60000"/>
                <a:lumMod val="104000"/>
              </a:schemeClr>
            </a:gs>
            <a:gs pos="100000">
              <a:schemeClr val="accent1">
                <a:shade val="50000"/>
                <a:hueOff val="283699"/>
                <a:satOff val="4047"/>
                <a:lumOff val="24739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4016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Abadi" panose="020B0604020104020204" pitchFamily="34" charset="0"/>
            </a:rPr>
            <a:t>Plataforma sin componentes angulares</a:t>
          </a:r>
        </a:p>
      </dsp:txBody>
      <dsp:txXfrm>
        <a:off x="914728" y="1473197"/>
        <a:ext cx="5040080" cy="420807"/>
      </dsp:txXfrm>
    </dsp:sp>
    <dsp:sp modelId="{B2103580-57E7-4CBB-97AD-F87E6EB809E5}">
      <dsp:nvSpPr>
        <dsp:cNvPr id="0" name=""/>
        <dsp:cNvSpPr/>
      </dsp:nvSpPr>
      <dsp:spPr>
        <a:xfrm>
          <a:off x="651724" y="1420596"/>
          <a:ext cx="526009" cy="52600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0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shade val="50000"/>
              <a:hueOff val="283699"/>
              <a:satOff val="4047"/>
              <a:lumOff val="2473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31186EAD-DE7E-4105-ACDC-71A1EC8F97F7}">
      <dsp:nvSpPr>
        <dsp:cNvPr id="0" name=""/>
        <dsp:cNvSpPr/>
      </dsp:nvSpPr>
      <dsp:spPr>
        <a:xfrm>
          <a:off x="981406" y="2104779"/>
          <a:ext cx="4973403" cy="420807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425549"/>
                <a:satOff val="6070"/>
                <a:lumOff val="37109"/>
                <a:alphaOff val="0"/>
                <a:tint val="60000"/>
                <a:lumMod val="104000"/>
              </a:schemeClr>
            </a:gs>
            <a:gs pos="100000">
              <a:schemeClr val="accent1">
                <a:shade val="50000"/>
                <a:hueOff val="425549"/>
                <a:satOff val="6070"/>
                <a:lumOff val="37109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4016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Abadi" panose="020B0604020104020204" pitchFamily="34" charset="0"/>
            </a:rPr>
            <a:t>Fuerza actuador reducida</a:t>
          </a:r>
        </a:p>
      </dsp:txBody>
      <dsp:txXfrm>
        <a:off x="981406" y="2104779"/>
        <a:ext cx="4973403" cy="420807"/>
      </dsp:txXfrm>
    </dsp:sp>
    <dsp:sp modelId="{B85FE15E-0C16-4E1E-BF0F-FBA906ECC7FC}">
      <dsp:nvSpPr>
        <dsp:cNvPr id="0" name=""/>
        <dsp:cNvSpPr/>
      </dsp:nvSpPr>
      <dsp:spPr>
        <a:xfrm>
          <a:off x="718401" y="2052178"/>
          <a:ext cx="526009" cy="52600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0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shade val="50000"/>
              <a:hueOff val="425549"/>
              <a:satOff val="6070"/>
              <a:lumOff val="3710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481EA302-0D71-4BBD-9FD2-F9A747EE6995}">
      <dsp:nvSpPr>
        <dsp:cNvPr id="0" name=""/>
        <dsp:cNvSpPr/>
      </dsp:nvSpPr>
      <dsp:spPr>
        <a:xfrm>
          <a:off x="914728" y="2736361"/>
          <a:ext cx="5040080" cy="420807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425549"/>
                <a:satOff val="6070"/>
                <a:lumOff val="37109"/>
                <a:alphaOff val="0"/>
                <a:tint val="60000"/>
                <a:lumMod val="104000"/>
              </a:schemeClr>
            </a:gs>
            <a:gs pos="100000">
              <a:schemeClr val="accent1">
                <a:shade val="50000"/>
                <a:hueOff val="425549"/>
                <a:satOff val="6070"/>
                <a:lumOff val="37109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4016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Abadi" panose="020B0604020104020204" pitchFamily="34" charset="0"/>
            </a:rPr>
            <a:t>Longitudes del pistón admisibles</a:t>
          </a:r>
        </a:p>
      </dsp:txBody>
      <dsp:txXfrm>
        <a:off x="914728" y="2736361"/>
        <a:ext cx="5040080" cy="420807"/>
      </dsp:txXfrm>
    </dsp:sp>
    <dsp:sp modelId="{46658977-6A54-4D25-A34D-55096ECB65D6}">
      <dsp:nvSpPr>
        <dsp:cNvPr id="0" name=""/>
        <dsp:cNvSpPr/>
      </dsp:nvSpPr>
      <dsp:spPr>
        <a:xfrm>
          <a:off x="651724" y="2683760"/>
          <a:ext cx="526009" cy="52600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0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shade val="50000"/>
              <a:hueOff val="425549"/>
              <a:satOff val="6070"/>
              <a:lumOff val="3710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925ABDBB-B5AC-4652-9BD6-1CB737209547}">
      <dsp:nvSpPr>
        <dsp:cNvPr id="0" name=""/>
        <dsp:cNvSpPr/>
      </dsp:nvSpPr>
      <dsp:spPr>
        <a:xfrm>
          <a:off x="705899" y="3367479"/>
          <a:ext cx="5248910" cy="420807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283699"/>
                <a:satOff val="4047"/>
                <a:lumOff val="24739"/>
                <a:alphaOff val="0"/>
                <a:tint val="60000"/>
                <a:lumMod val="104000"/>
              </a:schemeClr>
            </a:gs>
            <a:gs pos="100000">
              <a:schemeClr val="accent1">
                <a:shade val="50000"/>
                <a:hueOff val="283699"/>
                <a:satOff val="4047"/>
                <a:lumOff val="24739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4016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Abadi" panose="020B0604020104020204" pitchFamily="34" charset="0"/>
            </a:rPr>
            <a:t>Etapa estacionaria</a:t>
          </a:r>
        </a:p>
      </dsp:txBody>
      <dsp:txXfrm>
        <a:off x="705899" y="3367479"/>
        <a:ext cx="5248910" cy="420807"/>
      </dsp:txXfrm>
    </dsp:sp>
    <dsp:sp modelId="{B4EF3940-2E52-4ED4-B035-6724DA6FAC7A}">
      <dsp:nvSpPr>
        <dsp:cNvPr id="0" name=""/>
        <dsp:cNvSpPr/>
      </dsp:nvSpPr>
      <dsp:spPr>
        <a:xfrm>
          <a:off x="442894" y="3314879"/>
          <a:ext cx="526009" cy="52600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0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shade val="50000"/>
              <a:hueOff val="283699"/>
              <a:satOff val="4047"/>
              <a:lumOff val="2473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735B2B44-DEB0-45B7-9AD8-6C94CDBCBBBA}">
      <dsp:nvSpPr>
        <dsp:cNvPr id="0" name=""/>
        <dsp:cNvSpPr/>
      </dsp:nvSpPr>
      <dsp:spPr>
        <a:xfrm>
          <a:off x="324820" y="3999061"/>
          <a:ext cx="5629989" cy="420807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141850"/>
                <a:satOff val="2023"/>
                <a:lumOff val="12370"/>
                <a:alphaOff val="0"/>
                <a:tint val="60000"/>
                <a:lumMod val="104000"/>
              </a:schemeClr>
            </a:gs>
            <a:gs pos="100000">
              <a:schemeClr val="accent1">
                <a:shade val="50000"/>
                <a:hueOff val="141850"/>
                <a:satOff val="2023"/>
                <a:lumOff val="12370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4016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 err="1">
              <a:latin typeface="Abadi" panose="020B0604020104020204" pitchFamily="34" charset="0"/>
            </a:rPr>
            <a:t>Working</a:t>
          </a:r>
          <a:r>
            <a:rPr lang="es-ES" sz="2200" kern="1200" dirty="0">
              <a:latin typeface="Abadi" panose="020B0604020104020204" pitchFamily="34" charset="0"/>
            </a:rPr>
            <a:t> </a:t>
          </a:r>
          <a:r>
            <a:rPr lang="es-ES" sz="2200" kern="1200" dirty="0" err="1">
              <a:latin typeface="Abadi" panose="020B0604020104020204" pitchFamily="34" charset="0"/>
            </a:rPr>
            <a:t>Model</a:t>
          </a:r>
          <a:r>
            <a:rPr lang="es-ES" sz="2200" kern="1200" dirty="0">
              <a:latin typeface="Abadi" panose="020B0604020104020204" pitchFamily="34" charset="0"/>
            </a:rPr>
            <a:t> 2D</a:t>
          </a:r>
        </a:p>
      </dsp:txBody>
      <dsp:txXfrm>
        <a:off x="324820" y="3999061"/>
        <a:ext cx="5629989" cy="420807"/>
      </dsp:txXfrm>
    </dsp:sp>
    <dsp:sp modelId="{B68A0ECC-D811-4565-B5FF-0D768DE8C8CC}">
      <dsp:nvSpPr>
        <dsp:cNvPr id="0" name=""/>
        <dsp:cNvSpPr/>
      </dsp:nvSpPr>
      <dsp:spPr>
        <a:xfrm>
          <a:off x="61815" y="3946460"/>
          <a:ext cx="526009" cy="52600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0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shade val="50000"/>
              <a:hueOff val="141850"/>
              <a:satOff val="2023"/>
              <a:lumOff val="1237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259CD6-B7A5-4F24-BD14-5595CB5C2217}">
      <dsp:nvSpPr>
        <dsp:cNvPr id="0" name=""/>
        <dsp:cNvSpPr/>
      </dsp:nvSpPr>
      <dsp:spPr>
        <a:xfrm>
          <a:off x="-5599773" y="-857734"/>
          <a:ext cx="6670899" cy="6670899"/>
        </a:xfrm>
        <a:prstGeom prst="blockArc">
          <a:avLst>
            <a:gd name="adj1" fmla="val 18900000"/>
            <a:gd name="adj2" fmla="val 2700000"/>
            <a:gd name="adj3" fmla="val 324"/>
          </a:avLst>
        </a:prstGeom>
        <a:noFill/>
        <a:ln w="15875" cap="rnd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F576C2-D9BB-4636-9D63-86FB0297AA28}">
      <dsp:nvSpPr>
        <dsp:cNvPr id="0" name=""/>
        <dsp:cNvSpPr/>
      </dsp:nvSpPr>
      <dsp:spPr>
        <a:xfrm>
          <a:off x="347623" y="225273"/>
          <a:ext cx="5602846" cy="450349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tint val="60000"/>
                <a:lumMod val="104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7465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>
              <a:latin typeface="Abadi" panose="020B0604020104020204" pitchFamily="34" charset="0"/>
            </a:rPr>
            <a:t>Optimización material</a:t>
          </a:r>
        </a:p>
      </dsp:txBody>
      <dsp:txXfrm>
        <a:off x="347623" y="225273"/>
        <a:ext cx="5602846" cy="450349"/>
      </dsp:txXfrm>
    </dsp:sp>
    <dsp:sp modelId="{62DA515D-20D1-4679-A965-F5AC270C976A}">
      <dsp:nvSpPr>
        <dsp:cNvPr id="0" name=""/>
        <dsp:cNvSpPr/>
      </dsp:nvSpPr>
      <dsp:spPr>
        <a:xfrm>
          <a:off x="66155" y="168980"/>
          <a:ext cx="562936" cy="56293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0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5D2C1E9C-30A4-4C87-A10F-8E090FA0B0C2}">
      <dsp:nvSpPr>
        <dsp:cNvPr id="0" name=""/>
        <dsp:cNvSpPr/>
      </dsp:nvSpPr>
      <dsp:spPr>
        <a:xfrm>
          <a:off x="755455" y="901194"/>
          <a:ext cx="5195014" cy="450349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141850"/>
                <a:satOff val="2023"/>
                <a:lumOff val="12370"/>
                <a:alphaOff val="0"/>
                <a:tint val="60000"/>
                <a:lumMod val="104000"/>
              </a:schemeClr>
            </a:gs>
            <a:gs pos="100000">
              <a:schemeClr val="accent1">
                <a:shade val="50000"/>
                <a:hueOff val="141850"/>
                <a:satOff val="2023"/>
                <a:lumOff val="12370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7465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>
              <a:latin typeface="Abadi" panose="020B0604020104020204" pitchFamily="34" charset="0"/>
            </a:rPr>
            <a:t>Coeficiente de seguridad entre 2.5 y 5</a:t>
          </a:r>
        </a:p>
      </dsp:txBody>
      <dsp:txXfrm>
        <a:off x="755455" y="901194"/>
        <a:ext cx="5195014" cy="450349"/>
      </dsp:txXfrm>
    </dsp:sp>
    <dsp:sp modelId="{36C25655-72E6-44F0-9E1C-93AEE57DD9D2}">
      <dsp:nvSpPr>
        <dsp:cNvPr id="0" name=""/>
        <dsp:cNvSpPr/>
      </dsp:nvSpPr>
      <dsp:spPr>
        <a:xfrm>
          <a:off x="473986" y="844900"/>
          <a:ext cx="562936" cy="56293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0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shade val="50000"/>
              <a:hueOff val="141850"/>
              <a:satOff val="2023"/>
              <a:lumOff val="1237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A089040A-EBE8-4828-B820-615FD0710FF9}">
      <dsp:nvSpPr>
        <dsp:cNvPr id="0" name=""/>
        <dsp:cNvSpPr/>
      </dsp:nvSpPr>
      <dsp:spPr>
        <a:xfrm>
          <a:off x="978945" y="1576619"/>
          <a:ext cx="4971524" cy="450349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283699"/>
                <a:satOff val="4047"/>
                <a:lumOff val="24739"/>
                <a:alphaOff val="0"/>
                <a:tint val="60000"/>
                <a:lumMod val="104000"/>
              </a:schemeClr>
            </a:gs>
            <a:gs pos="100000">
              <a:schemeClr val="accent1">
                <a:shade val="50000"/>
                <a:hueOff val="283699"/>
                <a:satOff val="4047"/>
                <a:lumOff val="24739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7465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>
              <a:latin typeface="Abadi" panose="020B0604020104020204" pitchFamily="34" charset="0"/>
            </a:rPr>
            <a:t>Criterio de fallo von Mises</a:t>
          </a:r>
        </a:p>
      </dsp:txBody>
      <dsp:txXfrm>
        <a:off x="978945" y="1576619"/>
        <a:ext cx="4971524" cy="450349"/>
      </dsp:txXfrm>
    </dsp:sp>
    <dsp:sp modelId="{97F66D30-AD09-4DD1-BC65-4A9D9DD089D0}">
      <dsp:nvSpPr>
        <dsp:cNvPr id="0" name=""/>
        <dsp:cNvSpPr/>
      </dsp:nvSpPr>
      <dsp:spPr>
        <a:xfrm>
          <a:off x="697476" y="1520326"/>
          <a:ext cx="562936" cy="56293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0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shade val="50000"/>
              <a:hueOff val="283699"/>
              <a:satOff val="4047"/>
              <a:lumOff val="2473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72EE64C5-14C8-4E1F-928D-D0B03C9A30D6}">
      <dsp:nvSpPr>
        <dsp:cNvPr id="0" name=""/>
        <dsp:cNvSpPr/>
      </dsp:nvSpPr>
      <dsp:spPr>
        <a:xfrm>
          <a:off x="1050303" y="2252540"/>
          <a:ext cx="4900166" cy="450349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425549"/>
                <a:satOff val="6070"/>
                <a:lumOff val="37109"/>
                <a:alphaOff val="0"/>
                <a:tint val="60000"/>
                <a:lumMod val="104000"/>
              </a:schemeClr>
            </a:gs>
            <a:gs pos="100000">
              <a:schemeClr val="accent1">
                <a:shade val="50000"/>
                <a:hueOff val="425549"/>
                <a:satOff val="6070"/>
                <a:lumOff val="37109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7465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>
              <a:latin typeface="Abadi" panose="020B0604020104020204" pitchFamily="34" charset="0"/>
            </a:rPr>
            <a:t>Se ha considerado uniones perfectas</a:t>
          </a:r>
        </a:p>
      </dsp:txBody>
      <dsp:txXfrm>
        <a:off x="1050303" y="2252540"/>
        <a:ext cx="4900166" cy="450349"/>
      </dsp:txXfrm>
    </dsp:sp>
    <dsp:sp modelId="{254B3693-7503-444F-9629-66E13A8F0FDD}">
      <dsp:nvSpPr>
        <dsp:cNvPr id="0" name=""/>
        <dsp:cNvSpPr/>
      </dsp:nvSpPr>
      <dsp:spPr>
        <a:xfrm>
          <a:off x="768835" y="2196247"/>
          <a:ext cx="562936" cy="56293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0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shade val="50000"/>
              <a:hueOff val="425549"/>
              <a:satOff val="6070"/>
              <a:lumOff val="3710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09421A6B-3B34-492D-BFDA-9A7FE4AA4883}">
      <dsp:nvSpPr>
        <dsp:cNvPr id="0" name=""/>
        <dsp:cNvSpPr/>
      </dsp:nvSpPr>
      <dsp:spPr>
        <a:xfrm>
          <a:off x="978945" y="2928461"/>
          <a:ext cx="4971524" cy="450349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425549"/>
                <a:satOff val="6070"/>
                <a:lumOff val="37109"/>
                <a:alphaOff val="0"/>
                <a:tint val="60000"/>
                <a:lumMod val="104000"/>
              </a:schemeClr>
            </a:gs>
            <a:gs pos="100000">
              <a:schemeClr val="accent1">
                <a:shade val="50000"/>
                <a:hueOff val="425549"/>
                <a:satOff val="6070"/>
                <a:lumOff val="37109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7465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>
              <a:latin typeface="Abadi" panose="020B0604020104020204" pitchFamily="34" charset="0"/>
            </a:rPr>
            <a:t>Se han despreciado las acciones inerciales</a:t>
          </a:r>
        </a:p>
      </dsp:txBody>
      <dsp:txXfrm>
        <a:off x="978945" y="2928461"/>
        <a:ext cx="4971524" cy="450349"/>
      </dsp:txXfrm>
    </dsp:sp>
    <dsp:sp modelId="{B9774509-4AE3-4B74-B1C5-4DAD345998C2}">
      <dsp:nvSpPr>
        <dsp:cNvPr id="0" name=""/>
        <dsp:cNvSpPr/>
      </dsp:nvSpPr>
      <dsp:spPr>
        <a:xfrm>
          <a:off x="697476" y="2872167"/>
          <a:ext cx="562936" cy="56293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0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shade val="50000"/>
              <a:hueOff val="425549"/>
              <a:satOff val="6070"/>
              <a:lumOff val="3710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FF439615-CFFF-45D2-9889-13151ACBF3E7}">
      <dsp:nvSpPr>
        <dsp:cNvPr id="0" name=""/>
        <dsp:cNvSpPr/>
      </dsp:nvSpPr>
      <dsp:spPr>
        <a:xfrm>
          <a:off x="755455" y="3603886"/>
          <a:ext cx="5195014" cy="450349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283699"/>
                <a:satOff val="4047"/>
                <a:lumOff val="24739"/>
                <a:alphaOff val="0"/>
                <a:tint val="60000"/>
                <a:lumMod val="104000"/>
              </a:schemeClr>
            </a:gs>
            <a:gs pos="100000">
              <a:schemeClr val="accent1">
                <a:shade val="50000"/>
                <a:hueOff val="283699"/>
                <a:satOff val="4047"/>
                <a:lumOff val="24739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7465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>
              <a:latin typeface="Abadi" panose="020B0604020104020204" pitchFamily="34" charset="0"/>
            </a:rPr>
            <a:t>Configuración peso (puntual y distribuidas)</a:t>
          </a:r>
        </a:p>
      </dsp:txBody>
      <dsp:txXfrm>
        <a:off x="755455" y="3603886"/>
        <a:ext cx="5195014" cy="450349"/>
      </dsp:txXfrm>
    </dsp:sp>
    <dsp:sp modelId="{E879BE2A-FF5E-4584-B9A5-073A78D9451F}">
      <dsp:nvSpPr>
        <dsp:cNvPr id="0" name=""/>
        <dsp:cNvSpPr/>
      </dsp:nvSpPr>
      <dsp:spPr>
        <a:xfrm>
          <a:off x="473986" y="3547593"/>
          <a:ext cx="562936" cy="56293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0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shade val="50000"/>
              <a:hueOff val="283699"/>
              <a:satOff val="4047"/>
              <a:lumOff val="2473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BD60AC94-757D-4AF3-9745-D85878F2236A}">
      <dsp:nvSpPr>
        <dsp:cNvPr id="0" name=""/>
        <dsp:cNvSpPr/>
      </dsp:nvSpPr>
      <dsp:spPr>
        <a:xfrm>
          <a:off x="347623" y="4279807"/>
          <a:ext cx="5602846" cy="450349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141850"/>
                <a:satOff val="2023"/>
                <a:lumOff val="12370"/>
                <a:alphaOff val="0"/>
                <a:tint val="60000"/>
                <a:lumMod val="104000"/>
              </a:schemeClr>
            </a:gs>
            <a:gs pos="100000">
              <a:schemeClr val="accent1">
                <a:shade val="50000"/>
                <a:hueOff val="141850"/>
                <a:satOff val="2023"/>
                <a:lumOff val="12370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7465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>
              <a:latin typeface="Abadi" panose="020B0604020104020204" pitchFamily="34" charset="0"/>
            </a:rPr>
            <a:t>FUSIÓN 360</a:t>
          </a:r>
        </a:p>
      </dsp:txBody>
      <dsp:txXfrm>
        <a:off x="347623" y="4279807"/>
        <a:ext cx="5602846" cy="450349"/>
      </dsp:txXfrm>
    </dsp:sp>
    <dsp:sp modelId="{C2E431DE-B24A-4E34-B92D-798D63C2E999}">
      <dsp:nvSpPr>
        <dsp:cNvPr id="0" name=""/>
        <dsp:cNvSpPr/>
      </dsp:nvSpPr>
      <dsp:spPr>
        <a:xfrm>
          <a:off x="66155" y="4223513"/>
          <a:ext cx="562936" cy="56293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0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shade val="50000"/>
              <a:hueOff val="141850"/>
              <a:satOff val="2023"/>
              <a:lumOff val="1237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EFE1B-0DA1-4782-9258-499E3948C528}" type="datetimeFigureOut">
              <a:rPr lang="es-ES" smtClean="0"/>
              <a:t>10/07/2018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8AF3FF-D5D1-4986-A3C9-0C562BD440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5329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82EF6-32D1-4536-B0F8-1A9D9919A1CD}" type="datetimeFigureOut">
              <a:rPr lang="es-ES" smtClean="0"/>
              <a:t>10/07/2018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7FC9-4690-41DC-9E8F-FDA2812938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6810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82EF6-32D1-4536-B0F8-1A9D9919A1CD}" type="datetimeFigureOut">
              <a:rPr lang="es-ES" smtClean="0"/>
              <a:t>10/07/2018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C9E17FC9-4690-41DC-9E8F-FDA2812938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3426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82EF6-32D1-4536-B0F8-1A9D9919A1CD}" type="datetimeFigureOut">
              <a:rPr lang="es-ES" smtClean="0"/>
              <a:t>10/07/2018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7FC9-4690-41DC-9E8F-FDA2812938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585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82EF6-32D1-4536-B0F8-1A9D9919A1CD}" type="datetimeFigureOut">
              <a:rPr lang="es-ES" smtClean="0"/>
              <a:t>10/07/2018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7FC9-4690-41DC-9E8F-FDA2812938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4861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82EF6-32D1-4536-B0F8-1A9D9919A1CD}" type="datetimeFigureOut">
              <a:rPr lang="es-ES" smtClean="0"/>
              <a:t>10/07/2018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7FC9-4690-41DC-9E8F-FDA2812938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997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82EF6-32D1-4536-B0F8-1A9D9919A1CD}" type="datetimeFigureOut">
              <a:rPr lang="es-ES" smtClean="0"/>
              <a:t>10/07/2018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7FC9-4690-41DC-9E8F-FDA2812938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0580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82EF6-32D1-4536-B0F8-1A9D9919A1CD}" type="datetimeFigureOut">
              <a:rPr lang="es-ES" smtClean="0"/>
              <a:t>10/07/2018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7FC9-4690-41DC-9E8F-FDA2812938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1077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82EF6-32D1-4536-B0F8-1A9D9919A1CD}" type="datetimeFigureOut">
              <a:rPr lang="es-ES" smtClean="0"/>
              <a:t>10/07/2018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7FC9-4690-41DC-9E8F-FDA2812938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2824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82EF6-32D1-4536-B0F8-1A9D9919A1CD}" type="datetimeFigureOut">
              <a:rPr lang="es-ES" smtClean="0"/>
              <a:t>10/07/2018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7FC9-4690-41DC-9E8F-FDA2812938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3959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82EF6-32D1-4536-B0F8-1A9D9919A1CD}" type="datetimeFigureOut">
              <a:rPr lang="es-ES" smtClean="0"/>
              <a:t>10/07/2018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7FC9-4690-41DC-9E8F-FDA2812938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5107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82EF6-32D1-4536-B0F8-1A9D9919A1CD}" type="datetimeFigureOut">
              <a:rPr lang="es-ES" smtClean="0"/>
              <a:t>10/07/2018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7FC9-4690-41DC-9E8F-FDA2812938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593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82EF6-32D1-4536-B0F8-1A9D9919A1CD}" type="datetimeFigureOut">
              <a:rPr lang="es-ES" smtClean="0"/>
              <a:t>10/07/2018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7FC9-4690-41DC-9E8F-FDA2812938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05391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82EF6-32D1-4536-B0F8-1A9D9919A1CD}" type="datetimeFigureOut">
              <a:rPr lang="es-ES" smtClean="0"/>
              <a:t>10/07/2018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7FC9-4690-41DC-9E8F-FDA2812938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74454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82EF6-32D1-4536-B0F8-1A9D9919A1CD}" type="datetimeFigureOut">
              <a:rPr lang="es-ES" smtClean="0"/>
              <a:t>10/07/2018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7FC9-4690-41DC-9E8F-FDA2812938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2594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82EF6-32D1-4536-B0F8-1A9D9919A1CD}" type="datetimeFigureOut">
              <a:rPr lang="es-ES" smtClean="0"/>
              <a:t>10/07/2018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7FC9-4690-41DC-9E8F-FDA2812938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4227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82EF6-32D1-4536-B0F8-1A9D9919A1CD}" type="datetimeFigureOut">
              <a:rPr lang="es-ES" smtClean="0"/>
              <a:t>10/07/2018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7FC9-4690-41DC-9E8F-FDA2812938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42236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82EF6-32D1-4536-B0F8-1A9D9919A1CD}" type="datetimeFigureOut">
              <a:rPr lang="es-ES" smtClean="0"/>
              <a:t>10/07/2018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7FC9-4690-41DC-9E8F-FDA2812938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6366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8482EF6-32D1-4536-B0F8-1A9D9919A1CD}" type="datetimeFigureOut">
              <a:rPr lang="es-ES" smtClean="0"/>
              <a:t>10/07/2018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9E17FC9-4690-41DC-9E8F-FDA2812938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6836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4.em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17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25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170C5CE0-9049-48FD-8466-3F6D5C0987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69736" y="5209247"/>
            <a:ext cx="6987645" cy="1388534"/>
          </a:xfrm>
        </p:spPr>
        <p:txBody>
          <a:bodyPr/>
          <a:lstStyle/>
          <a:p>
            <a:pPr algn="just"/>
            <a:r>
              <a:rPr lang="es-ES" cap="all" dirty="0">
                <a:latin typeface="Abadi" panose="020B0604020104020204" pitchFamily="34" charset="0"/>
                <a:cs typeface="Calibri" panose="020F0502020204030204" pitchFamily="34" charset="0"/>
              </a:rPr>
              <a:t>AUTOR: ALBERT SAVAL RUEDA</a:t>
            </a:r>
            <a:endParaRPr lang="es-ES" dirty="0">
              <a:latin typeface="Abadi" panose="020B0604020104020204" pitchFamily="34" charset="0"/>
              <a:cs typeface="Calibri" panose="020F0502020204030204" pitchFamily="34" charset="0"/>
            </a:endParaRPr>
          </a:p>
          <a:p>
            <a:pPr algn="just"/>
            <a:r>
              <a:rPr lang="es-ES" dirty="0">
                <a:latin typeface="Abadi" panose="020B0604020104020204" pitchFamily="34" charset="0"/>
                <a:cs typeface="Calibri" panose="020F0502020204030204" pitchFamily="34" charset="0"/>
              </a:rPr>
              <a:t>TUTORA: ANA VERCHER MARTÍNEZ</a:t>
            </a:r>
          </a:p>
          <a:p>
            <a:endParaRPr 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8C53936-E338-49AE-B885-567978EA33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108" y="342768"/>
            <a:ext cx="3069646" cy="108497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D54C04F-2566-4C5F-9453-DD8660D28F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504" y="342767"/>
            <a:ext cx="3403857" cy="1084979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DECEAEF5-D0F5-4D31-9354-229EA1EC1A4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2926080" y="2200097"/>
            <a:ext cx="845524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3600" b="1" i="0" u="none" strike="noStrike" cap="none" normalizeH="0" baseline="0" dirty="0">
                <a:ln>
                  <a:noFill/>
                </a:ln>
                <a:effectLst/>
                <a:latin typeface="Abadi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DISEÑO, ANÁLISIS CINEMÁTICO Y RESISTENTE DE UN SISTEMA ELEVADOR DE VEHÍCULOS PARA PARKING EN ESPACIOS REDUCIDOS.</a:t>
            </a:r>
            <a:endParaRPr kumimoji="0" lang="es-ES" altLang="es-ES" sz="3600" b="1" i="0" u="none" strike="noStrike" cap="none" normalizeH="0" baseline="0" dirty="0">
              <a:ln>
                <a:noFill/>
              </a:ln>
              <a:effectLst/>
              <a:latin typeface="Abadi" panose="020B06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348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26E31A-9288-450E-AF1D-BBABEBE99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4783" y="0"/>
            <a:ext cx="9674224" cy="863082"/>
          </a:xfrm>
        </p:spPr>
        <p:txBody>
          <a:bodyPr/>
          <a:lstStyle/>
          <a:p>
            <a:r>
              <a:rPr lang="es-ES" dirty="0">
                <a:latin typeface="Abadi" panose="020B0604020104020204" pitchFamily="34" charset="0"/>
              </a:rPr>
              <a:t>ÍNDICE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9F04E0E9-5D4F-4407-9A80-FB3497A242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2474435"/>
              </p:ext>
            </p:extLst>
          </p:nvPr>
        </p:nvGraphicFramePr>
        <p:xfrm>
          <a:off x="1370966" y="863082"/>
          <a:ext cx="10234497" cy="585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699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191FA2-302B-4BF8-853E-B23973EF7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09" y="333477"/>
            <a:ext cx="10018713" cy="707886"/>
          </a:xfrm>
        </p:spPr>
        <p:txBody>
          <a:bodyPr>
            <a:spAutoFit/>
          </a:bodyPr>
          <a:lstStyle/>
          <a:p>
            <a:r>
              <a:rPr lang="es-ES" dirty="0">
                <a:latin typeface="Abadi" panose="020B0604020104020204" pitchFamily="34" charset="0"/>
              </a:rPr>
              <a:t>MOTIVACIÓN</a:t>
            </a:r>
          </a:p>
        </p:txBody>
      </p:sp>
      <p:pic>
        <p:nvPicPr>
          <p:cNvPr id="1028" name="Picture 4" descr="Resultado de imagen de INCREMENTO poblacion">
            <a:extLst>
              <a:ext uri="{FF2B5EF4-FFF2-40B4-BE49-F238E27FC236}">
                <a16:creationId xmlns:a16="http://schemas.microsoft.com/office/drawing/2014/main" id="{CAE5776D-4BBB-45F2-8DA7-ED31C9F59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226" y="1565816"/>
            <a:ext cx="5162614" cy="422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4E3A485-4009-4649-A7E0-9A36B6918514}"/>
              </a:ext>
            </a:extLst>
          </p:cNvPr>
          <p:cNvSpPr txBox="1"/>
          <p:nvPr/>
        </p:nvSpPr>
        <p:spPr>
          <a:xfrm>
            <a:off x="2662077" y="5975238"/>
            <a:ext cx="3153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Abadi" panose="020B0604020104020204" pitchFamily="34" charset="0"/>
              </a:rPr>
              <a:t>Incremento población mundial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6BCA07B-F795-40A4-9AA7-1CE2E1474B4B}"/>
              </a:ext>
            </a:extLst>
          </p:cNvPr>
          <p:cNvSpPr txBox="1"/>
          <p:nvPr/>
        </p:nvSpPr>
        <p:spPr>
          <a:xfrm>
            <a:off x="7811807" y="5975238"/>
            <a:ext cx="3244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Abadi" panose="020B0604020104020204" pitchFamily="34" charset="0"/>
              </a:rPr>
              <a:t>Parque de vehículos en España</a:t>
            </a:r>
          </a:p>
        </p:txBody>
      </p:sp>
      <p:pic>
        <p:nvPicPr>
          <p:cNvPr id="1032" name="Picture 8" descr="Crecimiento del parque de vehÃ­culos y nÃºmero de conductores en EspaÃ±a 1980-2006">
            <a:extLst>
              <a:ext uri="{FF2B5EF4-FFF2-40B4-BE49-F238E27FC236}">
                <a16:creationId xmlns:a16="http://schemas.microsoft.com/office/drawing/2014/main" id="{397ABD86-F0E9-49D9-9851-736E23AEB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757" y="1565816"/>
            <a:ext cx="4867439" cy="4218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513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781CB3-AE78-4796-BB47-7A22D1F85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956" y="0"/>
            <a:ext cx="10018713" cy="1352939"/>
          </a:xfrm>
        </p:spPr>
        <p:txBody>
          <a:bodyPr/>
          <a:lstStyle/>
          <a:p>
            <a:r>
              <a:rPr lang="es-ES" dirty="0">
                <a:latin typeface="Abadi" panose="020B0604020104020204" pitchFamily="34" charset="0"/>
              </a:rPr>
              <a:t>HISTORIA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2B026C-CF59-49B1-9576-42301C74B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4071" y="1752599"/>
            <a:ext cx="7164240" cy="4601548"/>
          </a:xfrm>
        </p:spPr>
        <p:txBody>
          <a:bodyPr>
            <a:normAutofit/>
          </a:bodyPr>
          <a:lstStyle/>
          <a:p>
            <a:r>
              <a:rPr lang="es-ES" dirty="0">
                <a:latin typeface="Abadi" panose="020B0604020104020204" pitchFamily="34" charset="0"/>
              </a:rPr>
              <a:t>“En el año 1932 un considerable número de posibles usuarios de automóviles fueron disuadidos de adquirirlos, por el aparentemente irreparable problema de parking cuando iban a los centros comerciales, etc.” – </a:t>
            </a:r>
          </a:p>
          <a:p>
            <a:r>
              <a:rPr lang="es-ES" dirty="0">
                <a:latin typeface="Abadi" panose="020B0604020104020204" pitchFamily="34" charset="0"/>
              </a:rPr>
              <a:t>“Esta idea fue gran éxito, indudablemente, incrementó de buena manera el valor de los coches para los residentes de la ciudad; estimularon la actividad en el centro de la ciudad; y se disminuyó el tráfico, gracias a despejar la calle de vehículos redujeron el tráfico a la mitad.” - </a:t>
            </a:r>
          </a:p>
          <a:p>
            <a:endParaRPr lang="es-ES" dirty="0"/>
          </a:p>
        </p:txBody>
      </p:sp>
      <p:pic>
        <p:nvPicPr>
          <p:cNvPr id="4" name="Imagen 3" descr="f0d58fd10d761aac48a8a161e6f1f58b">
            <a:extLst>
              <a:ext uri="{FF2B5EF4-FFF2-40B4-BE49-F238E27FC236}">
                <a16:creationId xmlns:a16="http://schemas.microsoft.com/office/drawing/2014/main" id="{1D7B6A5C-A107-4C66-A494-7A0F39B4589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8310" y="1752599"/>
            <a:ext cx="3324245" cy="43236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7913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D7A5E40A-B636-4AC9-8D91-011620C36898}"/>
              </a:ext>
            </a:extLst>
          </p:cNvPr>
          <p:cNvSpPr txBox="1"/>
          <p:nvPr/>
        </p:nvSpPr>
        <p:spPr>
          <a:xfrm>
            <a:off x="1866851" y="1326672"/>
            <a:ext cx="960383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600" b="1" dirty="0">
                <a:latin typeface="Abadi" panose="020B0604020104020204" pitchFamily="34" charset="0"/>
              </a:rPr>
              <a:t>Diseño, análisis cinemático y análisis resistente de una cabina con mecanismo de tijera que alberga dos plataformas de estacionamiento.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6C73A17-1481-4235-BC2D-2C2441453AD3}"/>
              </a:ext>
            </a:extLst>
          </p:cNvPr>
          <p:cNvSpPr txBox="1"/>
          <p:nvPr/>
        </p:nvSpPr>
        <p:spPr>
          <a:xfrm>
            <a:off x="8556291" y="5546661"/>
            <a:ext cx="1484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Abadi" panose="020B0604020104020204" pitchFamily="34" charset="0"/>
              </a:rPr>
              <a:t>Posición final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59E36B-1534-4BB4-BDA0-B1BD0C8C83B2}"/>
              </a:ext>
            </a:extLst>
          </p:cNvPr>
          <p:cNvSpPr txBox="1"/>
          <p:nvPr/>
        </p:nvSpPr>
        <p:spPr>
          <a:xfrm>
            <a:off x="3648292" y="5546660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Abadi" panose="020B0604020104020204" pitchFamily="34" charset="0"/>
              </a:rPr>
              <a:t>Posición inicial</a:t>
            </a:r>
          </a:p>
        </p:txBody>
      </p: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8C4CBE0A-9FD5-4483-9FB8-FBEF201CF2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568" y="2639652"/>
            <a:ext cx="4602064" cy="2880000"/>
          </a:xfr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1D332B4-50F7-4F2E-BE0C-124A6A9D51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880" y="2639652"/>
            <a:ext cx="3454404" cy="2880000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BF191FA2-302B-4BF8-853E-B23973EF7304}"/>
              </a:ext>
            </a:extLst>
          </p:cNvPr>
          <p:cNvSpPr txBox="1">
            <a:spLocks/>
          </p:cNvSpPr>
          <p:nvPr/>
        </p:nvSpPr>
        <p:spPr>
          <a:xfrm>
            <a:off x="1484309" y="333477"/>
            <a:ext cx="10018713" cy="70788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>
                <a:latin typeface="Abadi" panose="020B0604020104020204" pitchFamily="34" charset="0"/>
              </a:rPr>
              <a:t>OBJETO</a:t>
            </a:r>
          </a:p>
        </p:txBody>
      </p:sp>
    </p:spTree>
    <p:extLst>
      <p:ext uri="{BB962C8B-B14F-4D97-AF65-F5344CB8AC3E}">
        <p14:creationId xmlns:p14="http://schemas.microsoft.com/office/powerpoint/2010/main" val="655322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Marcador de contenido 11">
            <a:extLst>
              <a:ext uri="{FF2B5EF4-FFF2-40B4-BE49-F238E27FC236}">
                <a16:creationId xmlns:a16="http://schemas.microsoft.com/office/drawing/2014/main" id="{FFD69CA2-7F49-4F2B-A25C-14C9AE737E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5690538"/>
              </p:ext>
            </p:extLst>
          </p:nvPr>
        </p:nvGraphicFramePr>
        <p:xfrm>
          <a:off x="5486399" y="1712069"/>
          <a:ext cx="6016625" cy="46303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Marcador de contenido 4">
            <a:extLst>
              <a:ext uri="{FF2B5EF4-FFF2-40B4-BE49-F238E27FC236}">
                <a16:creationId xmlns:a16="http://schemas.microsoft.com/office/drawing/2014/main" id="{D9B817C8-D995-440C-96D5-FAD7AC5E1C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646" y="2017077"/>
            <a:ext cx="3631651" cy="3816999"/>
          </a:xfrm>
          <a:prstGeom prst="rect">
            <a:avLst/>
          </a:prstGeom>
          <a:effectLst>
            <a:glow rad="381000">
              <a:schemeClr val="accent1">
                <a:satMod val="175000"/>
                <a:alpha val="24000"/>
              </a:schemeClr>
            </a:glow>
          </a:effec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BF191FA2-302B-4BF8-853E-B23973EF7304}"/>
              </a:ext>
            </a:extLst>
          </p:cNvPr>
          <p:cNvSpPr txBox="1">
            <a:spLocks/>
          </p:cNvSpPr>
          <p:nvPr/>
        </p:nvSpPr>
        <p:spPr>
          <a:xfrm>
            <a:off x="1484309" y="333477"/>
            <a:ext cx="10018713" cy="70788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>
                <a:latin typeface="Abadi" panose="020B0604020104020204" pitchFamily="34" charset="0"/>
              </a:rPr>
              <a:t>DISEÑO</a:t>
            </a:r>
          </a:p>
        </p:txBody>
      </p:sp>
    </p:spTree>
    <p:extLst>
      <p:ext uri="{BB962C8B-B14F-4D97-AF65-F5344CB8AC3E}">
        <p14:creationId xmlns:p14="http://schemas.microsoft.com/office/powerpoint/2010/main" val="4145173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963E35-E695-402C-890A-DFF1829AD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09" y="1932648"/>
            <a:ext cx="10018713" cy="3124201"/>
          </a:xfrm>
        </p:spPr>
        <p:txBody>
          <a:bodyPr/>
          <a:lstStyle/>
          <a:p>
            <a:r>
              <a:rPr lang="es-ES" dirty="0">
                <a:latin typeface="Abadi" panose="020B0604020104020204" pitchFamily="34" charset="0"/>
              </a:rPr>
              <a:t>Uso de Mecanismo de Tijera para el movimiento vertical</a:t>
            </a:r>
          </a:p>
          <a:p>
            <a:r>
              <a:rPr lang="es-ES" dirty="0">
                <a:latin typeface="Abadi" panose="020B0604020104020204" pitchFamily="34" charset="0"/>
              </a:rPr>
              <a:t>Dos aparcamientos disponibles</a:t>
            </a:r>
          </a:p>
          <a:p>
            <a:r>
              <a:rPr lang="es-ES" dirty="0">
                <a:latin typeface="Abadi" panose="020B0604020104020204" pitchFamily="34" charset="0"/>
              </a:rPr>
              <a:t>Espacio extra para mantenimiento y sistema de accionamiento</a:t>
            </a:r>
          </a:p>
          <a:p>
            <a:r>
              <a:rPr lang="es-ES" dirty="0">
                <a:latin typeface="Abadi" panose="020B0604020104020204" pitchFamily="34" charset="0"/>
              </a:rPr>
              <a:t>Dimensiones de la superficie: 6,75 x 2,53 m 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74CF78B-CDC3-4BE4-A09B-5DD5A6B22C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4618" y="3252627"/>
            <a:ext cx="2332204" cy="142314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006E8A9-D060-4395-B818-3BC62714BD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4618" y="1355712"/>
            <a:ext cx="1803096" cy="131997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3BFDA6C-DEF3-4C6C-88F5-E360F3F5062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91"/>
          <a:stretch/>
        </p:blipFill>
        <p:spPr>
          <a:xfrm>
            <a:off x="2074741" y="3830657"/>
            <a:ext cx="3127179" cy="2520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9B4C108-96F7-4B93-9BFD-7DA00AEC85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r="14393"/>
          <a:stretch/>
        </p:blipFill>
        <p:spPr>
          <a:xfrm>
            <a:off x="5406852" y="3830657"/>
            <a:ext cx="3992880" cy="2520000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BF191FA2-302B-4BF8-853E-B23973EF7304}"/>
              </a:ext>
            </a:extLst>
          </p:cNvPr>
          <p:cNvSpPr txBox="1">
            <a:spLocks/>
          </p:cNvSpPr>
          <p:nvPr/>
        </p:nvSpPr>
        <p:spPr>
          <a:xfrm>
            <a:off x="1484309" y="333477"/>
            <a:ext cx="10018713" cy="70788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>
                <a:latin typeface="Abadi" panose="020B0604020104020204" pitchFamily="34" charset="0"/>
              </a:rPr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val="607356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contenido 11">
            <a:extLst>
              <a:ext uri="{FF2B5EF4-FFF2-40B4-BE49-F238E27FC236}">
                <a16:creationId xmlns:a16="http://schemas.microsoft.com/office/drawing/2014/main" id="{0A1CF06C-CC88-4F0E-96F3-02CACAE700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0165082"/>
              </p:ext>
            </p:extLst>
          </p:nvPr>
        </p:nvGraphicFramePr>
        <p:xfrm>
          <a:off x="6029959" y="1559669"/>
          <a:ext cx="6016625" cy="46303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ítulo 1">
            <a:extLst>
              <a:ext uri="{FF2B5EF4-FFF2-40B4-BE49-F238E27FC236}">
                <a16:creationId xmlns:a16="http://schemas.microsoft.com/office/drawing/2014/main" id="{BF191FA2-302B-4BF8-853E-B23973EF7304}"/>
              </a:ext>
            </a:extLst>
          </p:cNvPr>
          <p:cNvSpPr txBox="1">
            <a:spLocks/>
          </p:cNvSpPr>
          <p:nvPr/>
        </p:nvSpPr>
        <p:spPr>
          <a:xfrm>
            <a:off x="1484309" y="333477"/>
            <a:ext cx="10018713" cy="70788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>
                <a:latin typeface="Abadi" panose="020B0604020104020204" pitchFamily="34" charset="0"/>
              </a:rPr>
              <a:t>ANÁLISIS CINEMÁTICO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289" y="2410913"/>
            <a:ext cx="2340000" cy="1351267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66"/>
          <a:stretch/>
        </p:blipFill>
        <p:spPr bwMode="auto">
          <a:xfrm>
            <a:off x="3730308" y="2410913"/>
            <a:ext cx="2340000" cy="1374094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289" y="3826496"/>
            <a:ext cx="2340000" cy="1327934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4"/>
          <a:stretch/>
        </p:blipFill>
        <p:spPr bwMode="auto">
          <a:xfrm>
            <a:off x="3730308" y="3826496"/>
            <a:ext cx="2340000" cy="1339908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5194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4F14DB-C8B9-4142-96B4-6A7514AF0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6814" y="1297802"/>
            <a:ext cx="4657352" cy="103288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Configuración seleccionada: </a:t>
            </a:r>
          </a:p>
          <a:p>
            <a:pPr marL="0" indent="0">
              <a:buNone/>
            </a:pP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Actuador horizontal</a:t>
            </a:r>
          </a:p>
          <a:p>
            <a:pPr marL="0" indent="0">
              <a:buNone/>
            </a:pPr>
            <a:endParaRPr lang="es-ES" dirty="0">
              <a:solidFill>
                <a:schemeClr val="accent1">
                  <a:lumMod val="75000"/>
                </a:schemeClr>
              </a:solidFill>
              <a:latin typeface="Abadi" panose="020B0604020104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7E7231A-5DFC-4A07-8BB4-3557058A6B53}"/>
              </a:ext>
            </a:extLst>
          </p:cNvPr>
          <p:cNvSpPr txBox="1"/>
          <p:nvPr/>
        </p:nvSpPr>
        <p:spPr>
          <a:xfrm>
            <a:off x="3194057" y="5641628"/>
            <a:ext cx="18229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rgbClr val="FF0000"/>
                </a:solidFill>
                <a:latin typeface="Abadi" panose="020B0604020104020204" pitchFamily="34" charset="0"/>
              </a:rPr>
              <a:t>Cinemática </a:t>
            </a:r>
          </a:p>
        </p:txBody>
      </p:sp>
      <p:sp>
        <p:nvSpPr>
          <p:cNvPr id="15" name="Flecha: hacia abajo 14">
            <a:extLst>
              <a:ext uri="{FF2B5EF4-FFF2-40B4-BE49-F238E27FC236}">
                <a16:creationId xmlns:a16="http://schemas.microsoft.com/office/drawing/2014/main" id="{B7A92730-5AAC-4597-9215-402D3D5658CF}"/>
              </a:ext>
            </a:extLst>
          </p:cNvPr>
          <p:cNvSpPr/>
          <p:nvPr/>
        </p:nvSpPr>
        <p:spPr>
          <a:xfrm>
            <a:off x="2561343" y="5641628"/>
            <a:ext cx="522514" cy="52212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Abadi" panose="020B0604020104020204" pitchFamily="34" charset="0"/>
            </a:endParaRPr>
          </a:p>
        </p:txBody>
      </p:sp>
      <p:grpSp>
        <p:nvGrpSpPr>
          <p:cNvPr id="24" name="23 Grupo"/>
          <p:cNvGrpSpPr/>
          <p:nvPr/>
        </p:nvGrpSpPr>
        <p:grpSpPr>
          <a:xfrm>
            <a:off x="2561343" y="4535042"/>
            <a:ext cx="3194634" cy="1200329"/>
            <a:chOff x="2266703" y="3361562"/>
            <a:chExt cx="3194634" cy="1200329"/>
          </a:xfrm>
        </p:grpSpPr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E57369CD-C375-40FC-89A5-2FA9524A8676}"/>
                </a:ext>
              </a:extLst>
            </p:cNvPr>
            <p:cNvSpPr txBox="1"/>
            <p:nvPr/>
          </p:nvSpPr>
          <p:spPr>
            <a:xfrm>
              <a:off x="2899417" y="3361562"/>
              <a:ext cx="2561920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" sz="2400" b="1" dirty="0">
                  <a:solidFill>
                    <a:schemeClr val="accent2">
                      <a:lumMod val="75000"/>
                    </a:schemeClr>
                  </a:solidFill>
                  <a:latin typeface="Abadi" panose="020B0604020104020204" pitchFamily="34" charset="0"/>
                </a:rPr>
                <a:t>Bajo coste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" sz="2400" b="1" dirty="0">
                  <a:solidFill>
                    <a:schemeClr val="accent2">
                      <a:lumMod val="75000"/>
                    </a:schemeClr>
                  </a:solidFill>
                  <a:latin typeface="Abadi" panose="020B0604020104020204" pitchFamily="34" charset="0"/>
                </a:rPr>
                <a:t>Fuerza aceptable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s-ES" sz="2400" b="1" dirty="0">
                <a:solidFill>
                  <a:schemeClr val="accent2">
                    <a:lumMod val="75000"/>
                  </a:schemeClr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16" name="Flecha: hacia arriba 15">
              <a:extLst>
                <a:ext uri="{FF2B5EF4-FFF2-40B4-BE49-F238E27FC236}">
                  <a16:creationId xmlns:a16="http://schemas.microsoft.com/office/drawing/2014/main" id="{1AFCC07E-7A09-478B-81D2-255EF331DDC7}"/>
                </a:ext>
              </a:extLst>
            </p:cNvPr>
            <p:cNvSpPr/>
            <p:nvPr/>
          </p:nvSpPr>
          <p:spPr>
            <a:xfrm>
              <a:off x="2266703" y="3495239"/>
              <a:ext cx="522514" cy="522129"/>
            </a:xfrm>
            <a:prstGeom prst="upArrow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latin typeface="Abadi" panose="020B0604020104020204" pitchFamily="34" charset="0"/>
              </a:endParaRPr>
            </a:p>
          </p:txBody>
        </p:sp>
      </p:grpSp>
      <p:sp>
        <p:nvSpPr>
          <p:cNvPr id="17" name="Título 1">
            <a:extLst>
              <a:ext uri="{FF2B5EF4-FFF2-40B4-BE49-F238E27FC236}">
                <a16:creationId xmlns:a16="http://schemas.microsoft.com/office/drawing/2014/main" id="{BF191FA2-302B-4BF8-853E-B23973EF7304}"/>
              </a:ext>
            </a:extLst>
          </p:cNvPr>
          <p:cNvSpPr txBox="1">
            <a:spLocks/>
          </p:cNvSpPr>
          <p:nvPr/>
        </p:nvSpPr>
        <p:spPr>
          <a:xfrm>
            <a:off x="1484309" y="333477"/>
            <a:ext cx="10018713" cy="70788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>
                <a:latin typeface="Abadi" panose="020B0604020104020204" pitchFamily="34" charset="0"/>
              </a:rPr>
              <a:t>RESULTADOS</a:t>
            </a:r>
          </a:p>
        </p:txBody>
      </p:sp>
      <p:grpSp>
        <p:nvGrpSpPr>
          <p:cNvPr id="23" name="22 Grupo"/>
          <p:cNvGrpSpPr/>
          <p:nvPr/>
        </p:nvGrpSpPr>
        <p:grpSpPr>
          <a:xfrm>
            <a:off x="6402920" y="1343522"/>
            <a:ext cx="5406406" cy="5155501"/>
            <a:chOff x="6275920" y="1297802"/>
            <a:chExt cx="5406406" cy="5155501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68B5F93D-5460-4861-80F1-4C55ACE51DD1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5605" y="4014166"/>
              <a:ext cx="2466975" cy="1927860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945082A-01EA-4EC8-913A-8E4E4F918D93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8980" y="4033824"/>
              <a:ext cx="2476500" cy="1905000"/>
            </a:xfrm>
            <a:prstGeom prst="rect">
              <a:avLst/>
            </a:prstGeom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30AFF50B-B7D9-49FA-9634-69D890B490FD}"/>
                </a:ext>
              </a:extLst>
            </p:cNvPr>
            <p:cNvSpPr txBox="1"/>
            <p:nvPr/>
          </p:nvSpPr>
          <p:spPr>
            <a:xfrm>
              <a:off x="6414556" y="6083971"/>
              <a:ext cx="22781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>
                  <a:latin typeface="Abadi" panose="020B0604020104020204" pitchFamily="34" charset="0"/>
                </a:rPr>
                <a:t>Velocidad plataforma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7A4D35B1-26A6-4C5A-9CBA-EF0F3825171B}"/>
                </a:ext>
              </a:extLst>
            </p:cNvPr>
            <p:cNvSpPr txBox="1"/>
            <p:nvPr/>
          </p:nvSpPr>
          <p:spPr>
            <a:xfrm>
              <a:off x="9243838" y="6083971"/>
              <a:ext cx="2438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>
                  <a:latin typeface="Abadi" panose="020B0604020104020204" pitchFamily="34" charset="0"/>
                </a:rPr>
                <a:t>Aceleración plataforma</a:t>
              </a:r>
            </a:p>
          </p:txBody>
        </p:sp>
        <p:pic>
          <p:nvPicPr>
            <p:cNvPr id="18" name="Imagen 5">
              <a:extLst>
                <a:ext uri="{FF2B5EF4-FFF2-40B4-BE49-F238E27FC236}">
                  <a16:creationId xmlns:a16="http://schemas.microsoft.com/office/drawing/2014/main" id="{10DE8662-38E8-4AA8-8162-094A5BDE3EED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5920" y="1297802"/>
              <a:ext cx="2486660" cy="1920240"/>
            </a:xfrm>
            <a:prstGeom prst="rect">
              <a:avLst/>
            </a:prstGeom>
          </p:spPr>
        </p:pic>
        <p:pic>
          <p:nvPicPr>
            <p:cNvPr id="19" name="Imagen 6">
              <a:extLst>
                <a:ext uri="{FF2B5EF4-FFF2-40B4-BE49-F238E27FC236}">
                  <a16:creationId xmlns:a16="http://schemas.microsoft.com/office/drawing/2014/main" id="{235B8083-895D-4C50-A8F9-7BEA8ABA8873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32790" y="1297802"/>
              <a:ext cx="2472690" cy="1927860"/>
            </a:xfrm>
            <a:prstGeom prst="rect">
              <a:avLst/>
            </a:prstGeom>
          </p:spPr>
        </p:pic>
        <p:sp>
          <p:nvSpPr>
            <p:cNvPr id="20" name="CuadroTexto 10">
              <a:extLst>
                <a:ext uri="{FF2B5EF4-FFF2-40B4-BE49-F238E27FC236}">
                  <a16:creationId xmlns:a16="http://schemas.microsoft.com/office/drawing/2014/main" id="{653D2517-5D14-4F01-87D9-51993C12BD71}"/>
                </a:ext>
              </a:extLst>
            </p:cNvPr>
            <p:cNvSpPr txBox="1"/>
            <p:nvPr/>
          </p:nvSpPr>
          <p:spPr>
            <a:xfrm>
              <a:off x="6623670" y="3286060"/>
              <a:ext cx="17780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>
                  <a:latin typeface="Abadi" panose="020B0604020104020204" pitchFamily="34" charset="0"/>
                </a:rPr>
                <a:t>Fuerza actuador</a:t>
              </a:r>
            </a:p>
          </p:txBody>
        </p:sp>
        <p:sp>
          <p:nvSpPr>
            <p:cNvPr id="21" name="CuadroTexto 11">
              <a:extLst>
                <a:ext uri="{FF2B5EF4-FFF2-40B4-BE49-F238E27FC236}">
                  <a16:creationId xmlns:a16="http://schemas.microsoft.com/office/drawing/2014/main" id="{6A560729-0225-43BD-998E-AD3CE9570120}"/>
                </a:ext>
              </a:extLst>
            </p:cNvPr>
            <p:cNvSpPr txBox="1"/>
            <p:nvPr/>
          </p:nvSpPr>
          <p:spPr>
            <a:xfrm>
              <a:off x="9425989" y="3286060"/>
              <a:ext cx="19944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>
                  <a:latin typeface="Abadi" panose="020B0604020104020204" pitchFamily="34" charset="0"/>
                </a:rPr>
                <a:t>Longitud actuador</a:t>
              </a:r>
            </a:p>
          </p:txBody>
        </p:sp>
      </p:grpSp>
      <p:pic>
        <p:nvPicPr>
          <p:cNvPr id="22" name="Imagen 3">
            <a:extLst>
              <a:ext uri="{FF2B5EF4-FFF2-40B4-BE49-F238E27FC236}">
                <a16:creationId xmlns:a16="http://schemas.microsoft.com/office/drawing/2014/main" id="{180E85B5-6E37-4327-AE93-24E1B58D55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559" y="2180365"/>
            <a:ext cx="3360386" cy="208810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378657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90E2EA2E-7B51-4F92-8CB5-C68EA8FCDF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9044873"/>
              </p:ext>
            </p:extLst>
          </p:nvPr>
        </p:nvGraphicFramePr>
        <p:xfrm>
          <a:off x="5725188" y="2207740"/>
          <a:ext cx="5804376" cy="1491996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2902188">
                  <a:extLst>
                    <a:ext uri="{9D8B030D-6E8A-4147-A177-3AD203B41FA5}">
                      <a16:colId xmlns:a16="http://schemas.microsoft.com/office/drawing/2014/main" val="2237088305"/>
                    </a:ext>
                  </a:extLst>
                </a:gridCol>
                <a:gridCol w="2902188">
                  <a:extLst>
                    <a:ext uri="{9D8B030D-6E8A-4147-A177-3AD203B41FA5}">
                      <a16:colId xmlns:a16="http://schemas.microsoft.com/office/drawing/2014/main" val="939929024"/>
                    </a:ext>
                  </a:extLst>
                </a:gridCol>
              </a:tblGrid>
              <a:tr h="2466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Abadi" panose="020B0604020104020204" pitchFamily="34" charset="0"/>
                        </a:rPr>
                        <a:t>Ø Cilindro</a:t>
                      </a:r>
                      <a:endParaRPr lang="es-ES" sz="16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Abadi" panose="020B0604020104020204" pitchFamily="34" charset="0"/>
                        </a:rPr>
                        <a:t>100 mm</a:t>
                      </a:r>
                      <a:endParaRPr lang="es-ES" sz="16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691659"/>
                  </a:ext>
                </a:extLst>
              </a:tr>
              <a:tr h="2466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Abadi" panose="020B0604020104020204" pitchFamily="34" charset="0"/>
                        </a:rPr>
                        <a:t>Ø Vástago</a:t>
                      </a:r>
                      <a:endParaRPr lang="es-ES" sz="160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Abadi" panose="020B0604020104020204" pitchFamily="34" charset="0"/>
                        </a:rPr>
                        <a:t>65 mm</a:t>
                      </a:r>
                      <a:endParaRPr lang="es-ES" sz="16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6490427"/>
                  </a:ext>
                </a:extLst>
              </a:tr>
              <a:tr h="2466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Abadi" panose="020B0604020104020204" pitchFamily="34" charset="0"/>
                        </a:rPr>
                        <a:t>Carrera máxima</a:t>
                      </a:r>
                      <a:endParaRPr lang="es-ES" sz="160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Abadi" panose="020B0604020104020204" pitchFamily="34" charset="0"/>
                        </a:rPr>
                        <a:t>2.300 mm</a:t>
                      </a:r>
                      <a:endParaRPr lang="es-ES" sz="16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0872173"/>
                  </a:ext>
                </a:extLst>
              </a:tr>
              <a:tr h="2466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Abadi" panose="020B0604020104020204" pitchFamily="34" charset="0"/>
                        </a:rPr>
                        <a:t>Fuerza a 380 bar [Compresión]</a:t>
                      </a:r>
                      <a:endParaRPr lang="es-ES" sz="160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Abadi" panose="020B0604020104020204" pitchFamily="34" charset="0"/>
                        </a:rPr>
                        <a:t>298,45 </a:t>
                      </a:r>
                      <a:r>
                        <a:rPr lang="es-ES" sz="1600" dirty="0" err="1">
                          <a:effectLst/>
                          <a:latin typeface="Abadi" panose="020B0604020104020204" pitchFamily="34" charset="0"/>
                        </a:rPr>
                        <a:t>kN</a:t>
                      </a:r>
                      <a:endParaRPr lang="es-ES" sz="16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5898666"/>
                  </a:ext>
                </a:extLst>
              </a:tr>
              <a:tr h="2466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Abadi" panose="020B0604020104020204" pitchFamily="34" charset="0"/>
                        </a:rPr>
                        <a:t>Fuerza a 380 bar [Extensión]</a:t>
                      </a:r>
                      <a:endParaRPr lang="es-ES" sz="160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Abadi" panose="020B0604020104020204" pitchFamily="34" charset="0"/>
                        </a:rPr>
                        <a:t>172,36 </a:t>
                      </a:r>
                      <a:r>
                        <a:rPr lang="es-ES" sz="1600" dirty="0" err="1">
                          <a:effectLst/>
                          <a:latin typeface="Abadi" panose="020B0604020104020204" pitchFamily="34" charset="0"/>
                        </a:rPr>
                        <a:t>kN</a:t>
                      </a:r>
                      <a:endParaRPr lang="es-ES" sz="16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65859892"/>
                  </a:ext>
                </a:extLst>
              </a:tr>
              <a:tr h="2466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Abadi" panose="020B0604020104020204" pitchFamily="34" charset="0"/>
                        </a:rPr>
                        <a:t>Rango de Presiones</a:t>
                      </a:r>
                      <a:endParaRPr lang="es-ES" sz="160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Abadi" panose="020B0604020104020204" pitchFamily="34" charset="0"/>
                        </a:rPr>
                        <a:t>100 a 380 bar</a:t>
                      </a:r>
                      <a:endParaRPr lang="es-ES" sz="16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34204331"/>
                  </a:ext>
                </a:extLst>
              </a:tr>
            </a:tbl>
          </a:graphicData>
        </a:graphic>
      </p:graphicFrame>
      <p:pic>
        <p:nvPicPr>
          <p:cNvPr id="5" name="Imagen 4" descr="Resultado de imagen de LIEBHERR 380 bar serie">
            <a:extLst>
              <a:ext uri="{FF2B5EF4-FFF2-40B4-BE49-F238E27FC236}">
                <a16:creationId xmlns:a16="http://schemas.microsoft.com/office/drawing/2014/main" id="{76FAAA1D-C2BE-4040-92C9-78898C75F7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486" y="3202736"/>
            <a:ext cx="3732665" cy="2473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5262B2A-6826-4304-B933-4795199C5F4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414" y="2138234"/>
            <a:ext cx="1634647" cy="550855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FF09164-0AFC-4F2B-BBA5-142D53171F79}"/>
              </a:ext>
            </a:extLst>
          </p:cNvPr>
          <p:cNvSpPr txBox="1"/>
          <p:nvPr/>
        </p:nvSpPr>
        <p:spPr>
          <a:xfrm>
            <a:off x="5283200" y="4259467"/>
            <a:ext cx="64109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latin typeface="Abadi" panose="020B0604020104020204" pitchFamily="34" charset="0"/>
              </a:rPr>
              <a:t>Según el estudio cinemático se requiere 331 </a:t>
            </a:r>
            <a:r>
              <a:rPr lang="es-ES" sz="2400" dirty="0" err="1">
                <a:latin typeface="Abadi" panose="020B0604020104020204" pitchFamily="34" charset="0"/>
              </a:rPr>
              <a:t>kN</a:t>
            </a:r>
            <a:r>
              <a:rPr lang="es-ES" sz="2400" dirty="0">
                <a:latin typeface="Abadi" panose="020B0604020104020204" pitchFamily="34" charset="0"/>
              </a:rPr>
              <a:t> de fuerza, por tanto, con los dos pistones escogidos y una presión de 250 bar aproximadamente se obtendrá un 20% de margen de seguridad.</a:t>
            </a:r>
          </a:p>
          <a:p>
            <a:endParaRPr lang="es-ES" sz="24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27EEAB2-CC9A-4227-991B-12A1AD33E0E6}"/>
              </a:ext>
            </a:extLst>
          </p:cNvPr>
          <p:cNvSpPr txBox="1"/>
          <p:nvPr/>
        </p:nvSpPr>
        <p:spPr>
          <a:xfrm>
            <a:off x="5784227" y="1552191"/>
            <a:ext cx="5867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Abadi" panose="020B0604020104020204" pitchFamily="34" charset="0"/>
              </a:rPr>
              <a:t>Actuador : fabricante LIEBHERR serie-producción 380bar 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204F14DB-C8B9-4142-96B4-6A7514AF0CAC}"/>
              </a:ext>
            </a:extLst>
          </p:cNvPr>
          <p:cNvSpPr txBox="1">
            <a:spLocks/>
          </p:cNvSpPr>
          <p:nvPr/>
        </p:nvSpPr>
        <p:spPr>
          <a:xfrm>
            <a:off x="1363294" y="1297802"/>
            <a:ext cx="4657352" cy="10328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Elección del Actuador:</a:t>
            </a:r>
          </a:p>
          <a:p>
            <a:pPr marL="0" indent="0">
              <a:buFont typeface="Arial"/>
              <a:buNone/>
            </a:pPr>
            <a:endParaRPr lang="es-ES" dirty="0">
              <a:solidFill>
                <a:schemeClr val="accent1">
                  <a:lumMod val="75000"/>
                </a:schemeClr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857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11">
            <a:extLst>
              <a:ext uri="{FF2B5EF4-FFF2-40B4-BE49-F238E27FC236}">
                <a16:creationId xmlns:a16="http://schemas.microsoft.com/office/drawing/2014/main" id="{3AF7BD81-2358-4E23-B470-6E14C73C6F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0526530"/>
              </p:ext>
            </p:extLst>
          </p:nvPr>
        </p:nvGraphicFramePr>
        <p:xfrm>
          <a:off x="5659119" y="1417428"/>
          <a:ext cx="6016625" cy="4955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65162AF1-D2AA-46CD-90C0-724F0AA3899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938" y="1677147"/>
            <a:ext cx="3703664" cy="2040393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188FAA3-67CD-4474-BF22-11D7D7B1E07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939" y="3984089"/>
            <a:ext cx="3703663" cy="2040393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BF191FA2-302B-4BF8-853E-B23973EF7304}"/>
              </a:ext>
            </a:extLst>
          </p:cNvPr>
          <p:cNvSpPr txBox="1">
            <a:spLocks/>
          </p:cNvSpPr>
          <p:nvPr/>
        </p:nvSpPr>
        <p:spPr>
          <a:xfrm>
            <a:off x="1484309" y="333477"/>
            <a:ext cx="10018713" cy="70788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>
                <a:latin typeface="Abadi" panose="020B0604020104020204" pitchFamily="34" charset="0"/>
              </a:rPr>
              <a:t>ANÁLISIS RESISTENTE</a:t>
            </a:r>
          </a:p>
        </p:txBody>
      </p:sp>
    </p:spTree>
    <p:extLst>
      <p:ext uri="{BB962C8B-B14F-4D97-AF65-F5344CB8AC3E}">
        <p14:creationId xmlns:p14="http://schemas.microsoft.com/office/powerpoint/2010/main" val="3241403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CE7D3B-BF52-4AB6-ABCD-A508BD6E1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8253" y="1922106"/>
            <a:ext cx="9687103" cy="2966720"/>
          </a:xfrm>
        </p:spPr>
        <p:txBody>
          <a:bodyPr/>
          <a:lstStyle/>
          <a:p>
            <a:r>
              <a:rPr lang="es-ES" sz="2200" dirty="0">
                <a:latin typeface="Abadi" panose="020B0604020104020204" pitchFamily="34" charset="0"/>
              </a:rPr>
              <a:t>Cargas distribuidas ✓</a:t>
            </a:r>
          </a:p>
          <a:p>
            <a:r>
              <a:rPr lang="es-ES" sz="2200" dirty="0">
                <a:latin typeface="Abadi" panose="020B0604020104020204" pitchFamily="34" charset="0"/>
              </a:rPr>
              <a:t>Cargas puntuales ✓</a:t>
            </a:r>
          </a:p>
          <a:p>
            <a:pPr lvl="0"/>
            <a:r>
              <a:rPr lang="es-ES" sz="2200" dirty="0">
                <a:latin typeface="Abadi" panose="020B0604020104020204" pitchFamily="34" charset="0"/>
              </a:rPr>
              <a:t>Coeficiente de seguridad válido</a:t>
            </a:r>
          </a:p>
          <a:p>
            <a:r>
              <a:rPr lang="es-ES" sz="2200" dirty="0">
                <a:latin typeface="Abadi" panose="020B0604020104020204" pitchFamily="34" charset="0"/>
              </a:rPr>
              <a:t>Tolerancia en análisis de convergencia &lt; 5%</a:t>
            </a:r>
          </a:p>
          <a:p>
            <a:r>
              <a:rPr lang="es-ES" sz="2200" dirty="0">
                <a:latin typeface="Abadi" panose="020B0604020104020204" pitchFamily="34" charset="0"/>
              </a:rPr>
              <a:t>Material acero ASTM A36</a:t>
            </a:r>
          </a:p>
          <a:p>
            <a:endParaRPr lang="es-ES" dirty="0">
              <a:latin typeface="Abadi" panose="020B0604020104020204" pitchFamily="34" charset="0"/>
            </a:endParaRPr>
          </a:p>
          <a:p>
            <a:endParaRPr lang="es-ES" dirty="0">
              <a:latin typeface="Abadi" panose="020B0604020104020204" pitchFamily="34" charset="0"/>
            </a:endParaRPr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22ACC09-7807-4D11-A722-7DE3117A80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408" y="1255394"/>
            <a:ext cx="4670352" cy="2520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11E5BC4-0A2C-425A-85E4-909D374AE1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408" y="3999813"/>
            <a:ext cx="4670353" cy="2520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05207D9-8F5A-4DCB-A7AC-4AAC3DB152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325" y="3999813"/>
            <a:ext cx="4670352" cy="2520000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BF191FA2-302B-4BF8-853E-B23973EF7304}"/>
              </a:ext>
            </a:extLst>
          </p:cNvPr>
          <p:cNvSpPr txBox="1">
            <a:spLocks/>
          </p:cNvSpPr>
          <p:nvPr/>
        </p:nvSpPr>
        <p:spPr>
          <a:xfrm>
            <a:off x="1484309" y="333477"/>
            <a:ext cx="10018713" cy="70788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>
                <a:latin typeface="Abadi" panose="020B0604020104020204" pitchFamily="34" charset="0"/>
              </a:rPr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val="2826710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C38A6F4B-E9E4-4ABA-8B23-29D8063A4F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2372853"/>
              </p:ext>
            </p:extLst>
          </p:nvPr>
        </p:nvGraphicFramePr>
        <p:xfrm>
          <a:off x="2627381" y="1752599"/>
          <a:ext cx="8080311" cy="4443872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649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25207">
                  <a:extLst>
                    <a:ext uri="{9D8B030D-6E8A-4147-A177-3AD203B41FA5}">
                      <a16:colId xmlns:a16="http://schemas.microsoft.com/office/drawing/2014/main" val="2057902439"/>
                    </a:ext>
                  </a:extLst>
                </a:gridCol>
                <a:gridCol w="2005885">
                  <a:extLst>
                    <a:ext uri="{9D8B030D-6E8A-4147-A177-3AD203B41FA5}">
                      <a16:colId xmlns:a16="http://schemas.microsoft.com/office/drawing/2014/main" val="4149819181"/>
                    </a:ext>
                  </a:extLst>
                </a:gridCol>
              </a:tblGrid>
              <a:tr h="573409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Abadi" panose="020B060402010402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Abadi" panose="020B0604020104020204" pitchFamily="34" charset="0"/>
                        </a:rPr>
                        <a:t>DESCRIPCIÓN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Abadi" panose="020B0604020104020204" pitchFamily="34" charset="0"/>
                        </a:rPr>
                        <a:t> </a:t>
                      </a:r>
                      <a:endParaRPr lang="es-ES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Abadi" panose="020B0604020104020204" pitchFamily="34" charset="0"/>
                        </a:rPr>
                        <a:t>TOTAL</a:t>
                      </a:r>
                      <a:endParaRPr lang="es-ES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59750675"/>
                  </a:ext>
                </a:extLst>
              </a:tr>
              <a:tr h="357716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CDE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Abadi" panose="020B0604020104020204" pitchFamily="34" charset="0"/>
                        </a:rPr>
                        <a:t>MATERIALES</a:t>
                      </a:r>
                      <a:endParaRPr lang="es-ES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DE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  <a:latin typeface="Abadi" panose="020B0604020104020204" pitchFamily="34" charset="0"/>
                        </a:rPr>
                        <a:t>8.621,21 €</a:t>
                      </a:r>
                      <a:endParaRPr lang="es-ES" sz="180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3136445"/>
                  </a:ext>
                </a:extLst>
              </a:tr>
              <a:tr h="357716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E8F1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Abadi" panose="020B0604020104020204" pitchFamily="34" charset="0"/>
                        </a:rPr>
                        <a:t>LICENCIA SOFTWARE</a:t>
                      </a:r>
                      <a:endParaRPr lang="es-ES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E8F1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Abadi" panose="020B0604020104020204" pitchFamily="34" charset="0"/>
                        </a:rPr>
                        <a:t>2.425,7 €</a:t>
                      </a:r>
                      <a:endParaRPr lang="es-ES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7933199"/>
                  </a:ext>
                </a:extLst>
              </a:tr>
              <a:tr h="357716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CDE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Abadi" panose="020B0604020104020204" pitchFamily="34" charset="0"/>
                        </a:rPr>
                        <a:t>SUELDOS Y SALARIOS</a:t>
                      </a:r>
                      <a:endParaRPr lang="es-ES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DE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Abadi" panose="020B0604020104020204" pitchFamily="34" charset="0"/>
                        </a:rPr>
                        <a:t>7.356 €</a:t>
                      </a:r>
                      <a:endParaRPr lang="es-ES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50042998"/>
                  </a:ext>
                </a:extLst>
              </a:tr>
              <a:tr h="357716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E8F1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Abadi" panose="020B0604020104020204" pitchFamily="34" charset="0"/>
                        </a:rPr>
                        <a:t>GRUPO HIDRAULICO</a:t>
                      </a:r>
                      <a:endParaRPr lang="es-ES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E8F1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Abadi" panose="020B0604020104020204" pitchFamily="34" charset="0"/>
                        </a:rPr>
                        <a:t>2.908 €</a:t>
                      </a:r>
                      <a:endParaRPr lang="es-ES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79151801"/>
                  </a:ext>
                </a:extLst>
              </a:tr>
              <a:tr h="35771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Abadi" panose="020B0604020104020204" pitchFamily="34" charset="0"/>
                        </a:rPr>
                        <a:t>SUBTOTAL</a:t>
                      </a:r>
                      <a:endParaRPr lang="es-ES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Abadi" panose="020B0604020104020204" pitchFamily="34" charset="0"/>
                        </a:rPr>
                        <a:t>21.310,91 €</a:t>
                      </a:r>
                      <a:endParaRPr lang="es-ES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80286570"/>
                  </a:ext>
                </a:extLst>
              </a:tr>
              <a:tr h="35771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Abadi" panose="020B0604020104020204" pitchFamily="34" charset="0"/>
                        </a:rPr>
                        <a:t>Gastos generales (15%)</a:t>
                      </a:r>
                      <a:endParaRPr lang="es-ES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Abadi" panose="020B0604020104020204" pitchFamily="34" charset="0"/>
                        </a:rPr>
                        <a:t>3.196,64 €</a:t>
                      </a:r>
                      <a:endParaRPr lang="es-ES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81328356"/>
                  </a:ext>
                </a:extLst>
              </a:tr>
              <a:tr h="35771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Abadi" panose="020B0604020104020204" pitchFamily="34" charset="0"/>
                        </a:rPr>
                        <a:t>Beneficio industrial (5%)</a:t>
                      </a:r>
                      <a:endParaRPr lang="es-ES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Abadi" panose="020B0604020104020204" pitchFamily="34" charset="0"/>
                        </a:rPr>
                        <a:t>1.065,54 €</a:t>
                      </a:r>
                      <a:endParaRPr lang="es-ES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48128851"/>
                  </a:ext>
                </a:extLst>
              </a:tr>
              <a:tr h="35771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Abadi" panose="020B0604020104020204" pitchFamily="34" charset="0"/>
                        </a:rPr>
                        <a:t>TOTAL</a:t>
                      </a:r>
                      <a:endParaRPr lang="es-ES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Abadi" panose="020B0604020104020204" pitchFamily="34" charset="0"/>
                        </a:rPr>
                        <a:t>25.573,09 €</a:t>
                      </a:r>
                      <a:endParaRPr lang="es-ES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17800471"/>
                  </a:ext>
                </a:extLst>
              </a:tr>
              <a:tr h="35771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Abadi" panose="020B0604020104020204" pitchFamily="34" charset="0"/>
                        </a:rPr>
                        <a:t>IVA (21%)</a:t>
                      </a:r>
                      <a:endParaRPr lang="es-ES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Abadi" panose="020B0604020104020204" pitchFamily="34" charset="0"/>
                        </a:rPr>
                        <a:t>5.370,35 €</a:t>
                      </a:r>
                      <a:endParaRPr lang="es-ES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21698004"/>
                  </a:ext>
                </a:extLst>
              </a:tr>
              <a:tr h="35771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Abadi" panose="020B0604020104020204" pitchFamily="34" charset="0"/>
                        </a:rPr>
                        <a:t>PRESUPUESTO TOTAL</a:t>
                      </a:r>
                      <a:endParaRPr lang="es-ES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8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effectLst/>
                          <a:latin typeface="Abadi" panose="020B0604020104020204" pitchFamily="34" charset="0"/>
                        </a:rPr>
                        <a:t>30.943,44 €</a:t>
                      </a:r>
                      <a:endParaRPr lang="es-ES" sz="1800" b="1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00679253"/>
                  </a:ext>
                </a:extLst>
              </a:tr>
            </a:tbl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BF191FA2-302B-4BF8-853E-B23973EF7304}"/>
              </a:ext>
            </a:extLst>
          </p:cNvPr>
          <p:cNvSpPr txBox="1">
            <a:spLocks/>
          </p:cNvSpPr>
          <p:nvPr/>
        </p:nvSpPr>
        <p:spPr>
          <a:xfrm>
            <a:off x="1484309" y="333477"/>
            <a:ext cx="10018713" cy="70788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>
                <a:latin typeface="Abadi" panose="020B0604020104020204" pitchFamily="34" charset="0"/>
              </a:rPr>
              <a:t>PRESPUESTO</a:t>
            </a:r>
          </a:p>
        </p:txBody>
      </p:sp>
    </p:spTree>
    <p:extLst>
      <p:ext uri="{BB962C8B-B14F-4D97-AF65-F5344CB8AC3E}">
        <p14:creationId xmlns:p14="http://schemas.microsoft.com/office/powerpoint/2010/main" val="3801817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5C6259-E2B3-49C3-8E06-6F2003870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1779" y="1445809"/>
            <a:ext cx="10018713" cy="485565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aspecto muy significativo del Trabajo de Fin de Grado es el siguiente: los tres puntos principales del proyecto (diseño, análisis cinemático y análisis estructural) se han realizado de manera simultánea debido a la cohesión que presentan entre ellos. </a:t>
            </a:r>
          </a:p>
          <a:p>
            <a:pPr marL="0" indent="0" algn="just">
              <a:buNone/>
            </a:pPr>
            <a:endParaRPr lang="es-ES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s-ES" dirty="0">
                <a:latin typeface="Abadi" panose="020B0604020104020204" pitchFamily="34" charset="0"/>
              </a:rPr>
              <a:t>El sistema mecánico diseñado cumple con las especificaciones y requerimientos del proyecto. Desempeña la función de parking de vehículos en espacios reducidos, aprovechando el espacio vertical y haciendo posible el aparcamiento para más de un vehículo.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F191FA2-302B-4BF8-853E-B23973EF7304}"/>
              </a:ext>
            </a:extLst>
          </p:cNvPr>
          <p:cNvSpPr txBox="1">
            <a:spLocks/>
          </p:cNvSpPr>
          <p:nvPr/>
        </p:nvSpPr>
        <p:spPr>
          <a:xfrm>
            <a:off x="1484309" y="333477"/>
            <a:ext cx="10018713" cy="70788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>
                <a:latin typeface="Abadi" panose="020B0604020104020204" pitchFamily="34" charset="0"/>
              </a:rPr>
              <a:t>CONCLUSIÓN</a:t>
            </a:r>
          </a:p>
        </p:txBody>
      </p:sp>
    </p:spTree>
    <p:extLst>
      <p:ext uri="{BB962C8B-B14F-4D97-AF65-F5344CB8AC3E}">
        <p14:creationId xmlns:p14="http://schemas.microsoft.com/office/powerpoint/2010/main" val="16013456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2927</TotalTime>
  <Words>538</Words>
  <Application>Microsoft Office PowerPoint</Application>
  <PresentationFormat>Panorámica</PresentationFormat>
  <Paragraphs>115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Abadi</vt:lpstr>
      <vt:lpstr>Arial</vt:lpstr>
      <vt:lpstr>Calibri</vt:lpstr>
      <vt:lpstr>Corbel</vt:lpstr>
      <vt:lpstr>Times New Roman</vt:lpstr>
      <vt:lpstr>Parallax</vt:lpstr>
      <vt:lpstr>DISEÑO, ANÁLISIS CINEMÁTICO Y RESISTENTE DE UN SISTEMA ELEVADOR DE VEHÍCULOS PARA PARKING EN ESPACIOS REDUCIDOS.</vt:lpstr>
      <vt:lpstr>ÍNDICE</vt:lpstr>
      <vt:lpstr>MOTIVACIÓN</vt:lpstr>
      <vt:lpstr>HISTORIA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DISEÑO, ANÁLISIS CINEMÁTICO Y RESISTENTE DE UN SISTEMA ELEVADOR DE VEHÍCULOS PARA PARKING EN ESPACIOS REDUCIDOS.</dc:title>
  <dc:creator>Albert Saval</dc:creator>
  <cp:lastModifiedBy>Albert Saval</cp:lastModifiedBy>
  <cp:revision>75</cp:revision>
  <dcterms:created xsi:type="dcterms:W3CDTF">2018-06-29T15:13:33Z</dcterms:created>
  <dcterms:modified xsi:type="dcterms:W3CDTF">2018-07-10T08:16:53Z</dcterms:modified>
</cp:coreProperties>
</file>