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57" r:id="rId5"/>
    <p:sldId id="272" r:id="rId6"/>
    <p:sldId id="273" r:id="rId7"/>
    <p:sldId id="275" r:id="rId8"/>
    <p:sldId id="276" r:id="rId9"/>
    <p:sldId id="281" r:id="rId10"/>
    <p:sldId id="282" r:id="rId11"/>
    <p:sldId id="283" r:id="rId12"/>
    <p:sldId id="279" r:id="rId13"/>
    <p:sldId id="280" r:id="rId14"/>
    <p:sldId id="277" r:id="rId15"/>
    <p:sldId id="278" r:id="rId16"/>
  </p:sldIdLst>
  <p:sldSz cx="12188825" cy="6858000"/>
  <p:notesSz cx="6858000" cy="9144000"/>
  <p:defaultTextStyle>
    <a:defPPr rtl="0">
      <a:defRPr lang="es-E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95" autoAdjust="0"/>
  </p:normalViewPr>
  <p:slideViewPr>
    <p:cSldViewPr>
      <p:cViewPr varScale="1">
        <p:scale>
          <a:sx n="74" d="100"/>
          <a:sy n="74" d="100"/>
        </p:scale>
        <p:origin x="582" y="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478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BB6745-7C7E-4DD9-AEC0-1A8FB93621B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D972BB1-F9AF-4592-96D8-03100327141D}">
      <dgm:prSet phldrT="[Texto]"/>
      <dgm:spPr/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FC6D9D04-4A32-4E75-B844-85121E2D2AB3}" type="parTrans" cxnId="{1A610876-61DF-4481-8612-628EAC9A8266}">
      <dgm:prSet/>
      <dgm:spPr/>
      <dgm:t>
        <a:bodyPr/>
        <a:lstStyle/>
        <a:p>
          <a:endParaRPr lang="es-ES"/>
        </a:p>
      </dgm:t>
    </dgm:pt>
    <dgm:pt modelId="{AB6610BB-94AB-4488-BB4F-20DF576E5148}" type="sibTrans" cxnId="{1A610876-61DF-4481-8612-628EAC9A8266}">
      <dgm:prSet/>
      <dgm:spPr/>
      <dgm:t>
        <a:bodyPr/>
        <a:lstStyle/>
        <a:p>
          <a:endParaRPr lang="es-ES"/>
        </a:p>
      </dgm:t>
    </dgm:pt>
    <dgm:pt modelId="{3C8924C1-B97C-4289-98F0-138B55BD9DE7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B165DB26-481E-4154-9EA0-50048C9979DC}" type="parTrans" cxnId="{55A3D114-C96D-41E0-ACDF-790DAE436856}">
      <dgm:prSet/>
      <dgm:spPr/>
      <dgm:t>
        <a:bodyPr/>
        <a:lstStyle/>
        <a:p>
          <a:endParaRPr lang="es-ES"/>
        </a:p>
      </dgm:t>
    </dgm:pt>
    <dgm:pt modelId="{98C40A4F-E6C6-4D0E-BB64-D0BFC2E55D63}" type="sibTrans" cxnId="{55A3D114-C96D-41E0-ACDF-790DAE436856}">
      <dgm:prSet/>
      <dgm:spPr/>
      <dgm:t>
        <a:bodyPr/>
        <a:lstStyle/>
        <a:p>
          <a:endParaRPr lang="es-ES"/>
        </a:p>
      </dgm:t>
    </dgm:pt>
    <dgm:pt modelId="{49BCB9FE-81E1-4DEE-8CA1-058A06376D19}">
      <dgm:prSet phldrT="[Texto]"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6E7B6391-A747-44E8-9EDA-19E649F8BEEC}" type="parTrans" cxnId="{E1758522-0729-4C61-967E-48E0C7F3FFE8}">
      <dgm:prSet/>
      <dgm:spPr/>
      <dgm:t>
        <a:bodyPr/>
        <a:lstStyle/>
        <a:p>
          <a:endParaRPr lang="es-ES"/>
        </a:p>
      </dgm:t>
    </dgm:pt>
    <dgm:pt modelId="{F6BCEBBC-EECB-4F77-8145-1AF74A41D025}" type="sibTrans" cxnId="{E1758522-0729-4C61-967E-48E0C7F3FFE8}">
      <dgm:prSet/>
      <dgm:spPr/>
      <dgm:t>
        <a:bodyPr/>
        <a:lstStyle/>
        <a:p>
          <a:endParaRPr lang="es-ES"/>
        </a:p>
      </dgm:t>
    </dgm:pt>
    <dgm:pt modelId="{1DFDC879-4C9E-4501-AE91-FA2ABA6DCC00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7033071A-C4FE-4343-9DEB-06F733EF1F31}" type="parTrans" cxnId="{F0C73405-9CED-442E-AE2F-1CC64725732C}">
      <dgm:prSet/>
      <dgm:spPr/>
      <dgm:t>
        <a:bodyPr/>
        <a:lstStyle/>
        <a:p>
          <a:endParaRPr lang="es-ES"/>
        </a:p>
      </dgm:t>
    </dgm:pt>
    <dgm:pt modelId="{D07610F3-6F5A-483F-9C05-90AB872C7706}" type="sibTrans" cxnId="{F0C73405-9CED-442E-AE2F-1CC64725732C}">
      <dgm:prSet/>
      <dgm:spPr/>
      <dgm:t>
        <a:bodyPr/>
        <a:lstStyle/>
        <a:p>
          <a:endParaRPr lang="es-ES"/>
        </a:p>
      </dgm:t>
    </dgm:pt>
    <dgm:pt modelId="{3F36B7EC-B1E9-46BC-8819-9FCA54C367F1}">
      <dgm:prSet phldrT="[Texto]"/>
      <dgm:spPr/>
      <dgm:t>
        <a:bodyPr/>
        <a:lstStyle/>
        <a:p>
          <a:r>
            <a:rPr lang="es-ES" dirty="0" smtClean="0"/>
            <a:t>Solución adoptada</a:t>
          </a:r>
          <a:endParaRPr lang="es-ES" dirty="0"/>
        </a:p>
      </dgm:t>
    </dgm:pt>
    <dgm:pt modelId="{93897298-F323-4460-8AAA-D13CB048D109}" type="parTrans" cxnId="{E8B5DB9D-9878-44C7-8F7A-4A92A7F756B4}">
      <dgm:prSet/>
      <dgm:spPr/>
      <dgm:t>
        <a:bodyPr/>
        <a:lstStyle/>
        <a:p>
          <a:endParaRPr lang="es-ES"/>
        </a:p>
      </dgm:t>
    </dgm:pt>
    <dgm:pt modelId="{C0B1448E-11F9-43C9-8752-C679E4233C62}" type="sibTrans" cxnId="{E8B5DB9D-9878-44C7-8F7A-4A92A7F756B4}">
      <dgm:prSet/>
      <dgm:spPr/>
      <dgm:t>
        <a:bodyPr/>
        <a:lstStyle/>
        <a:p>
          <a:endParaRPr lang="es-ES"/>
        </a:p>
      </dgm:t>
    </dgm:pt>
    <dgm:pt modelId="{7E9BDF78-1F45-4CD6-BBDF-0D53E6868409}" type="pres">
      <dgm:prSet presAssocID="{C9BB6745-7C7E-4DD9-AEC0-1A8FB93621B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68593B8-1E55-4781-B32F-4AF98C025C10}" type="pres">
      <dgm:prSet presAssocID="{C9BB6745-7C7E-4DD9-AEC0-1A8FB93621BD}" presName="dummyMaxCanvas" presStyleCnt="0">
        <dgm:presLayoutVars/>
      </dgm:prSet>
      <dgm:spPr/>
    </dgm:pt>
    <dgm:pt modelId="{8495F00F-6867-44F4-92EA-C170351861CB}" type="pres">
      <dgm:prSet presAssocID="{C9BB6745-7C7E-4DD9-AEC0-1A8FB93621BD}" presName="FiveNodes_1" presStyleLbl="node1" presStyleIdx="0" presStyleCnt="5" custLinFactNeighborX="4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701DF5-5C52-4A0D-A6BA-40C59D685E3D}" type="pres">
      <dgm:prSet presAssocID="{C9BB6745-7C7E-4DD9-AEC0-1A8FB93621BD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7F2AB0-C146-4B78-ADD8-82C4B600F559}" type="pres">
      <dgm:prSet presAssocID="{C9BB6745-7C7E-4DD9-AEC0-1A8FB93621BD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69614F-6F5C-4463-9CE2-02076C67CC7D}" type="pres">
      <dgm:prSet presAssocID="{C9BB6745-7C7E-4DD9-AEC0-1A8FB93621BD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841E62-6BBE-486B-8A98-D2ECA08CA77C}" type="pres">
      <dgm:prSet presAssocID="{C9BB6745-7C7E-4DD9-AEC0-1A8FB93621BD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0AC73B-5721-4A18-AFD7-734E89E33548}" type="pres">
      <dgm:prSet presAssocID="{C9BB6745-7C7E-4DD9-AEC0-1A8FB93621BD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88355D-7E5E-4A7D-B6D7-A979A2462AA0}" type="pres">
      <dgm:prSet presAssocID="{C9BB6745-7C7E-4DD9-AEC0-1A8FB93621BD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F4FC2A-DA64-46C5-9EF5-3243DD87AFE7}" type="pres">
      <dgm:prSet presAssocID="{C9BB6745-7C7E-4DD9-AEC0-1A8FB93621BD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307A26-1BD3-49F5-B656-23D9C53583F3}" type="pres">
      <dgm:prSet presAssocID="{C9BB6745-7C7E-4DD9-AEC0-1A8FB93621BD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2330CF-B3D5-4608-9175-2397E580FA9E}" type="pres">
      <dgm:prSet presAssocID="{C9BB6745-7C7E-4DD9-AEC0-1A8FB93621BD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D8FF15-EFA8-4953-BD3E-E18688F4AEA2}" type="pres">
      <dgm:prSet presAssocID="{C9BB6745-7C7E-4DD9-AEC0-1A8FB93621BD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FD3723-B080-47D0-AFC4-802D97237587}" type="pres">
      <dgm:prSet presAssocID="{C9BB6745-7C7E-4DD9-AEC0-1A8FB93621BD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59A0E2-D3E5-4E08-9264-F899416A8F13}" type="pres">
      <dgm:prSet presAssocID="{C9BB6745-7C7E-4DD9-AEC0-1A8FB93621BD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C15622-06B8-4D46-904D-1600BBAEA8E1}" type="pres">
      <dgm:prSet presAssocID="{C9BB6745-7C7E-4DD9-AEC0-1A8FB93621BD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4D8913A-5CBC-4A1C-B907-521475ED9C4E}" type="presOf" srcId="{3C8924C1-B97C-4289-98F0-138B55BD9DE7}" destId="{9159A0E2-D3E5-4E08-9264-F899416A8F13}" srcOrd="1" destOrd="0" presId="urn:microsoft.com/office/officeart/2005/8/layout/vProcess5"/>
    <dgm:cxn modelId="{8DDCF22E-2412-4067-8FC9-74128CD91549}" type="presOf" srcId="{AB6610BB-94AB-4488-BB4F-20DF576E5148}" destId="{550AC73B-5721-4A18-AFD7-734E89E33548}" srcOrd="0" destOrd="0" presId="urn:microsoft.com/office/officeart/2005/8/layout/vProcess5"/>
    <dgm:cxn modelId="{0346A3F5-46E8-468E-B73A-442DCBEA7574}" type="presOf" srcId="{98C40A4F-E6C6-4D0E-BB64-D0BFC2E55D63}" destId="{07307A26-1BD3-49F5-B656-23D9C53583F3}" srcOrd="0" destOrd="0" presId="urn:microsoft.com/office/officeart/2005/8/layout/vProcess5"/>
    <dgm:cxn modelId="{01C018C3-0378-4E2A-96DB-3F1D6C61AB76}" type="presOf" srcId="{3F36B7EC-B1E9-46BC-8819-9FCA54C367F1}" destId="{967F2AB0-C146-4B78-ADD8-82C4B600F559}" srcOrd="0" destOrd="0" presId="urn:microsoft.com/office/officeart/2005/8/layout/vProcess5"/>
    <dgm:cxn modelId="{55A3D114-C96D-41E0-ACDF-790DAE436856}" srcId="{C9BB6745-7C7E-4DD9-AEC0-1A8FB93621BD}" destId="{3C8924C1-B97C-4289-98F0-138B55BD9DE7}" srcOrd="3" destOrd="0" parTransId="{B165DB26-481E-4154-9EA0-50048C9979DC}" sibTransId="{98C40A4F-E6C6-4D0E-BB64-D0BFC2E55D63}"/>
    <dgm:cxn modelId="{E8B5DB9D-9878-44C7-8F7A-4A92A7F756B4}" srcId="{C9BB6745-7C7E-4DD9-AEC0-1A8FB93621BD}" destId="{3F36B7EC-B1E9-46BC-8819-9FCA54C367F1}" srcOrd="2" destOrd="0" parTransId="{93897298-F323-4460-8AAA-D13CB048D109}" sibTransId="{C0B1448E-11F9-43C9-8752-C679E4233C62}"/>
    <dgm:cxn modelId="{1AE2733A-684F-41B8-BFE2-9C18C5B46E7A}" type="presOf" srcId="{1DFDC879-4C9E-4501-AE91-FA2ABA6DCC00}" destId="{73701DF5-5C52-4A0D-A6BA-40C59D685E3D}" srcOrd="0" destOrd="0" presId="urn:microsoft.com/office/officeart/2005/8/layout/vProcess5"/>
    <dgm:cxn modelId="{E33FCF60-EA07-4408-998F-94FC51A139B4}" type="presOf" srcId="{49BCB9FE-81E1-4DEE-8CA1-058A06376D19}" destId="{BDC15622-06B8-4D46-904D-1600BBAEA8E1}" srcOrd="1" destOrd="0" presId="urn:microsoft.com/office/officeart/2005/8/layout/vProcess5"/>
    <dgm:cxn modelId="{0FFE10B5-18C7-4FEB-8E3A-B6800AED1300}" type="presOf" srcId="{3F36B7EC-B1E9-46BC-8819-9FCA54C367F1}" destId="{52FD3723-B080-47D0-AFC4-802D97237587}" srcOrd="1" destOrd="0" presId="urn:microsoft.com/office/officeart/2005/8/layout/vProcess5"/>
    <dgm:cxn modelId="{1A610876-61DF-4481-8612-628EAC9A8266}" srcId="{C9BB6745-7C7E-4DD9-AEC0-1A8FB93621BD}" destId="{CD972BB1-F9AF-4592-96D8-03100327141D}" srcOrd="0" destOrd="0" parTransId="{FC6D9D04-4A32-4E75-B844-85121E2D2AB3}" sibTransId="{AB6610BB-94AB-4488-BB4F-20DF576E5148}"/>
    <dgm:cxn modelId="{F0C73405-9CED-442E-AE2F-1CC64725732C}" srcId="{C9BB6745-7C7E-4DD9-AEC0-1A8FB93621BD}" destId="{1DFDC879-4C9E-4501-AE91-FA2ABA6DCC00}" srcOrd="1" destOrd="0" parTransId="{7033071A-C4FE-4343-9DEB-06F733EF1F31}" sibTransId="{D07610F3-6F5A-483F-9C05-90AB872C7706}"/>
    <dgm:cxn modelId="{2C317F30-07FA-4CD2-9498-C67DB725F397}" type="presOf" srcId="{D07610F3-6F5A-483F-9C05-90AB872C7706}" destId="{7E88355D-7E5E-4A7D-B6D7-A979A2462AA0}" srcOrd="0" destOrd="0" presId="urn:microsoft.com/office/officeart/2005/8/layout/vProcess5"/>
    <dgm:cxn modelId="{E1758522-0729-4C61-967E-48E0C7F3FFE8}" srcId="{C9BB6745-7C7E-4DD9-AEC0-1A8FB93621BD}" destId="{49BCB9FE-81E1-4DEE-8CA1-058A06376D19}" srcOrd="4" destOrd="0" parTransId="{6E7B6391-A747-44E8-9EDA-19E649F8BEEC}" sibTransId="{F6BCEBBC-EECB-4F77-8145-1AF74A41D025}"/>
    <dgm:cxn modelId="{2A33C3A5-E134-4C5E-9441-501FE2455FD8}" type="presOf" srcId="{CD972BB1-F9AF-4592-96D8-03100327141D}" destId="{8495F00F-6867-44F4-92EA-C170351861CB}" srcOrd="0" destOrd="0" presId="urn:microsoft.com/office/officeart/2005/8/layout/vProcess5"/>
    <dgm:cxn modelId="{3DF60466-D388-48FA-BD07-5B1A72785260}" type="presOf" srcId="{1DFDC879-4C9E-4501-AE91-FA2ABA6DCC00}" destId="{60D8FF15-EFA8-4953-BD3E-E18688F4AEA2}" srcOrd="1" destOrd="0" presId="urn:microsoft.com/office/officeart/2005/8/layout/vProcess5"/>
    <dgm:cxn modelId="{D4109E32-C751-469C-A8A1-CE88434D720B}" type="presOf" srcId="{C9BB6745-7C7E-4DD9-AEC0-1A8FB93621BD}" destId="{7E9BDF78-1F45-4CD6-BBDF-0D53E6868409}" srcOrd="0" destOrd="0" presId="urn:microsoft.com/office/officeart/2005/8/layout/vProcess5"/>
    <dgm:cxn modelId="{922840E3-D5B4-424D-968F-74BA14DEF104}" type="presOf" srcId="{3C8924C1-B97C-4289-98F0-138B55BD9DE7}" destId="{8C69614F-6F5C-4463-9CE2-02076C67CC7D}" srcOrd="0" destOrd="0" presId="urn:microsoft.com/office/officeart/2005/8/layout/vProcess5"/>
    <dgm:cxn modelId="{0ABEFE52-D326-4784-BECD-2F4C2727C3B7}" type="presOf" srcId="{C0B1448E-11F9-43C9-8752-C679E4233C62}" destId="{56F4FC2A-DA64-46C5-9EF5-3243DD87AFE7}" srcOrd="0" destOrd="0" presId="urn:microsoft.com/office/officeart/2005/8/layout/vProcess5"/>
    <dgm:cxn modelId="{BAF23C50-E4D3-45B1-8EB6-FBB312DA4051}" type="presOf" srcId="{CD972BB1-F9AF-4592-96D8-03100327141D}" destId="{B62330CF-B3D5-4608-9175-2397E580FA9E}" srcOrd="1" destOrd="0" presId="urn:microsoft.com/office/officeart/2005/8/layout/vProcess5"/>
    <dgm:cxn modelId="{295FA89A-5F36-4C24-BB40-77A5F14AF5A0}" type="presOf" srcId="{49BCB9FE-81E1-4DEE-8CA1-058A06376D19}" destId="{EA841E62-6BBE-486B-8A98-D2ECA08CA77C}" srcOrd="0" destOrd="0" presId="urn:microsoft.com/office/officeart/2005/8/layout/vProcess5"/>
    <dgm:cxn modelId="{CC838177-0695-4A44-80C0-D7F4A63AC03C}" type="presParOf" srcId="{7E9BDF78-1F45-4CD6-BBDF-0D53E6868409}" destId="{768593B8-1E55-4781-B32F-4AF98C025C10}" srcOrd="0" destOrd="0" presId="urn:microsoft.com/office/officeart/2005/8/layout/vProcess5"/>
    <dgm:cxn modelId="{4A02A9B7-845A-4D57-8612-962CAA98A150}" type="presParOf" srcId="{7E9BDF78-1F45-4CD6-BBDF-0D53E6868409}" destId="{8495F00F-6867-44F4-92EA-C170351861CB}" srcOrd="1" destOrd="0" presId="urn:microsoft.com/office/officeart/2005/8/layout/vProcess5"/>
    <dgm:cxn modelId="{7DCF8A22-AC90-4851-BF9D-463A2C7B4298}" type="presParOf" srcId="{7E9BDF78-1F45-4CD6-BBDF-0D53E6868409}" destId="{73701DF5-5C52-4A0D-A6BA-40C59D685E3D}" srcOrd="2" destOrd="0" presId="urn:microsoft.com/office/officeart/2005/8/layout/vProcess5"/>
    <dgm:cxn modelId="{E98230B1-F330-410C-83ED-8C8D6BA7A0DD}" type="presParOf" srcId="{7E9BDF78-1F45-4CD6-BBDF-0D53E6868409}" destId="{967F2AB0-C146-4B78-ADD8-82C4B600F559}" srcOrd="3" destOrd="0" presId="urn:microsoft.com/office/officeart/2005/8/layout/vProcess5"/>
    <dgm:cxn modelId="{5154881A-8BD3-4836-B175-41A84F233C40}" type="presParOf" srcId="{7E9BDF78-1F45-4CD6-BBDF-0D53E6868409}" destId="{8C69614F-6F5C-4463-9CE2-02076C67CC7D}" srcOrd="4" destOrd="0" presId="urn:microsoft.com/office/officeart/2005/8/layout/vProcess5"/>
    <dgm:cxn modelId="{A1529DAB-D7E9-47B6-9EF9-65D72BD0C37F}" type="presParOf" srcId="{7E9BDF78-1F45-4CD6-BBDF-0D53E6868409}" destId="{EA841E62-6BBE-486B-8A98-D2ECA08CA77C}" srcOrd="5" destOrd="0" presId="urn:microsoft.com/office/officeart/2005/8/layout/vProcess5"/>
    <dgm:cxn modelId="{30E93B9F-985A-490C-8197-A7E7ED26DE1D}" type="presParOf" srcId="{7E9BDF78-1F45-4CD6-BBDF-0D53E6868409}" destId="{550AC73B-5721-4A18-AFD7-734E89E33548}" srcOrd="6" destOrd="0" presId="urn:microsoft.com/office/officeart/2005/8/layout/vProcess5"/>
    <dgm:cxn modelId="{9A006981-37CE-4334-BB47-D187F542CB61}" type="presParOf" srcId="{7E9BDF78-1F45-4CD6-BBDF-0D53E6868409}" destId="{7E88355D-7E5E-4A7D-B6D7-A979A2462AA0}" srcOrd="7" destOrd="0" presId="urn:microsoft.com/office/officeart/2005/8/layout/vProcess5"/>
    <dgm:cxn modelId="{FD759EE7-267F-4476-AB0F-9A21B82F08C0}" type="presParOf" srcId="{7E9BDF78-1F45-4CD6-BBDF-0D53E6868409}" destId="{56F4FC2A-DA64-46C5-9EF5-3243DD87AFE7}" srcOrd="8" destOrd="0" presId="urn:microsoft.com/office/officeart/2005/8/layout/vProcess5"/>
    <dgm:cxn modelId="{5AB4D54D-414C-4128-8892-855853933D33}" type="presParOf" srcId="{7E9BDF78-1F45-4CD6-BBDF-0D53E6868409}" destId="{07307A26-1BD3-49F5-B656-23D9C53583F3}" srcOrd="9" destOrd="0" presId="urn:microsoft.com/office/officeart/2005/8/layout/vProcess5"/>
    <dgm:cxn modelId="{9C81E8DF-843A-4CD6-B330-D2A9036A9FA0}" type="presParOf" srcId="{7E9BDF78-1F45-4CD6-BBDF-0D53E6868409}" destId="{B62330CF-B3D5-4608-9175-2397E580FA9E}" srcOrd="10" destOrd="0" presId="urn:microsoft.com/office/officeart/2005/8/layout/vProcess5"/>
    <dgm:cxn modelId="{FBB31C6A-AB8A-4514-B13C-CB62C8B7365B}" type="presParOf" srcId="{7E9BDF78-1F45-4CD6-BBDF-0D53E6868409}" destId="{60D8FF15-EFA8-4953-BD3E-E18688F4AEA2}" srcOrd="11" destOrd="0" presId="urn:microsoft.com/office/officeart/2005/8/layout/vProcess5"/>
    <dgm:cxn modelId="{58FA57D0-AEB0-49BB-A79D-357A6665176F}" type="presParOf" srcId="{7E9BDF78-1F45-4CD6-BBDF-0D53E6868409}" destId="{52FD3723-B080-47D0-AFC4-802D97237587}" srcOrd="12" destOrd="0" presId="urn:microsoft.com/office/officeart/2005/8/layout/vProcess5"/>
    <dgm:cxn modelId="{71973E21-4EF1-45C7-9505-74825799B8DE}" type="presParOf" srcId="{7E9BDF78-1F45-4CD6-BBDF-0D53E6868409}" destId="{9159A0E2-D3E5-4E08-9264-F899416A8F13}" srcOrd="13" destOrd="0" presId="urn:microsoft.com/office/officeart/2005/8/layout/vProcess5"/>
    <dgm:cxn modelId="{C648022D-32B4-467F-83E6-27D986178172}" type="presParOf" srcId="{7E9BDF78-1F45-4CD6-BBDF-0D53E6868409}" destId="{BDC15622-06B8-4D46-904D-1600BBAEA8E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Introducción</a:t>
          </a:r>
          <a:endParaRPr lang="es-ES" sz="2000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/>
      <dgm:spPr/>
      <dgm:t>
        <a:bodyPr/>
        <a:lstStyle/>
        <a:p>
          <a:r>
            <a:rPr lang="es-ES" dirty="0" smtClean="0"/>
            <a:t>Solución adoptada</a:t>
          </a:r>
          <a:endParaRPr lang="es-ES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 custScaleX="177386" custScaleY="162669" custLinFactNeighborX="-73026" custLinFactNeighborY="6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ECD19D85-D70C-46D9-83B1-000149F64BB8}" type="presOf" srcId="{48B5FD51-ECE5-44D9-B985-EEE79AF3492A}" destId="{EC2E4EBB-C1F7-4330-99E7-6E9BDCF80890}" srcOrd="0" destOrd="0" presId="urn:microsoft.com/office/officeart/2005/8/layout/chevron1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DB43809C-BA72-48F9-97CC-7735C950F86E}" type="presOf" srcId="{024032F9-A38D-405A-8F21-280FB7672532}" destId="{4CF0336C-6EB2-4A6B-8075-D1E2FC8A81FE}" srcOrd="0" destOrd="0" presId="urn:microsoft.com/office/officeart/2005/8/layout/chevron1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9D13AA93-8CD5-42EC-AF02-86B3F8B3B4B5}" type="presOf" srcId="{44CEFCA9-3B3D-456B-8F46-DD268CFF8EEF}" destId="{691EA36A-41CF-40C9-9A34-20032AC7C48C}" srcOrd="0" destOrd="0" presId="urn:microsoft.com/office/officeart/2005/8/layout/chevron1"/>
    <dgm:cxn modelId="{68CD37D9-767C-4309-A969-592BD20C3BB0}" type="presOf" srcId="{F7D94695-E0A7-4022-9455-7AD6FC978A3F}" destId="{777EDDA2-E466-44BF-91A1-A07157611585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269DB755-C48B-43A6-9C1B-F35F4E4B5460}" type="presOf" srcId="{0E78FEA1-443C-4642-B885-3AFAE95A65E4}" destId="{EFF8DE6F-8AC9-4434-9ABB-82FAB513DE69}" srcOrd="0" destOrd="0" presId="urn:microsoft.com/office/officeart/2005/8/layout/chevron1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FF27CCB8-2F8B-4051-87D3-25AA87CEE7CF}" type="presOf" srcId="{419FDD4A-1B86-4A3F-8386-E35A2005DEE6}" destId="{B04E0DE2-3973-46BC-BA39-3FC265340597}" srcOrd="0" destOrd="0" presId="urn:microsoft.com/office/officeart/2005/8/layout/chevron1"/>
    <dgm:cxn modelId="{DF4196FF-8D27-4211-BC4E-D0D5CCF90DDB}" type="presParOf" srcId="{4CF0336C-6EB2-4A6B-8075-D1E2FC8A81FE}" destId="{EFF8DE6F-8AC9-4434-9ABB-82FAB513DE69}" srcOrd="0" destOrd="0" presId="urn:microsoft.com/office/officeart/2005/8/layout/chevron1"/>
    <dgm:cxn modelId="{701FB24C-DBBC-4369-9DC8-A74A64E3C5A7}" type="presParOf" srcId="{4CF0336C-6EB2-4A6B-8075-D1E2FC8A81FE}" destId="{0C865951-652D-4562-9B54-937FE5AB068F}" srcOrd="1" destOrd="0" presId="urn:microsoft.com/office/officeart/2005/8/layout/chevron1"/>
    <dgm:cxn modelId="{F8708FCF-A54C-43F1-B043-1F355EB89314}" type="presParOf" srcId="{4CF0336C-6EB2-4A6B-8075-D1E2FC8A81FE}" destId="{691EA36A-41CF-40C9-9A34-20032AC7C48C}" srcOrd="2" destOrd="0" presId="urn:microsoft.com/office/officeart/2005/8/layout/chevron1"/>
    <dgm:cxn modelId="{199D893F-447C-453D-BDDF-487D49B46A59}" type="presParOf" srcId="{4CF0336C-6EB2-4A6B-8075-D1E2FC8A81FE}" destId="{6DB8C46E-63CF-4D00-8C17-AF2A9C2EC665}" srcOrd="3" destOrd="0" presId="urn:microsoft.com/office/officeart/2005/8/layout/chevron1"/>
    <dgm:cxn modelId="{3D80FA2A-2849-4E53-9D11-C38A0498409E}" type="presParOf" srcId="{4CF0336C-6EB2-4A6B-8075-D1E2FC8A81FE}" destId="{EC2E4EBB-C1F7-4330-99E7-6E9BDCF80890}" srcOrd="4" destOrd="0" presId="urn:microsoft.com/office/officeart/2005/8/layout/chevron1"/>
    <dgm:cxn modelId="{5849AA17-CF88-4894-A237-5C30CA0599E5}" type="presParOf" srcId="{4CF0336C-6EB2-4A6B-8075-D1E2FC8A81FE}" destId="{D55942EB-E2E3-43FB-96C9-69F06F12AB74}" srcOrd="5" destOrd="0" presId="urn:microsoft.com/office/officeart/2005/8/layout/chevron1"/>
    <dgm:cxn modelId="{D5132E3D-B58F-4EB0-90F5-074A67EE11B0}" type="presParOf" srcId="{4CF0336C-6EB2-4A6B-8075-D1E2FC8A81FE}" destId="{B04E0DE2-3973-46BC-BA39-3FC265340597}" srcOrd="6" destOrd="0" presId="urn:microsoft.com/office/officeart/2005/8/layout/chevron1"/>
    <dgm:cxn modelId="{4E49B593-6295-4CCB-A3F5-B1622842E10E}" type="presParOf" srcId="{4CF0336C-6EB2-4A6B-8075-D1E2FC8A81FE}" destId="{0EF424BC-7019-47E5-A3BF-C2CCA9628F4A}" srcOrd="7" destOrd="0" presId="urn:microsoft.com/office/officeart/2005/8/layout/chevron1"/>
    <dgm:cxn modelId="{D1CDB0DA-21A6-47F7-AE8C-CEA51D8CD2D2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Objetivos</a:t>
          </a:r>
          <a:endParaRPr lang="es-ES" sz="2000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/>
      <dgm:spPr/>
      <dgm:t>
        <a:bodyPr/>
        <a:lstStyle/>
        <a:p>
          <a:r>
            <a:rPr lang="es-ES" dirty="0" smtClean="0"/>
            <a:t>Solución adoptada</a:t>
          </a:r>
          <a:endParaRPr lang="es-ES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ScaleX="156400" custScaleY="165744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D37D556-9687-4BBA-A40B-3ADC8F234F15}" type="presOf" srcId="{F7D94695-E0A7-4022-9455-7AD6FC978A3F}" destId="{777EDDA2-E466-44BF-91A1-A07157611585}" srcOrd="0" destOrd="0" presId="urn:microsoft.com/office/officeart/2005/8/layout/chevron1"/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387D9C8D-1F46-4032-8950-D30D82BBF4F7}" type="presOf" srcId="{024032F9-A38D-405A-8F21-280FB7672532}" destId="{4CF0336C-6EB2-4A6B-8075-D1E2FC8A81FE}" srcOrd="0" destOrd="0" presId="urn:microsoft.com/office/officeart/2005/8/layout/chevron1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8E1CB368-B556-4660-BF3E-E189B0774B33}" type="presOf" srcId="{0E78FEA1-443C-4642-B885-3AFAE95A65E4}" destId="{EFF8DE6F-8AC9-4434-9ABB-82FAB513DE69}" srcOrd="0" destOrd="0" presId="urn:microsoft.com/office/officeart/2005/8/layout/chevron1"/>
    <dgm:cxn modelId="{FAF0E58F-0554-4FF0-ACF7-1A8AE80C470B}" type="presOf" srcId="{44CEFCA9-3B3D-456B-8F46-DD268CFF8EEF}" destId="{691EA36A-41CF-40C9-9A34-20032AC7C48C}" srcOrd="0" destOrd="0" presId="urn:microsoft.com/office/officeart/2005/8/layout/chevron1"/>
    <dgm:cxn modelId="{2295D427-5360-4FC9-B23D-DE5213F215A0}" type="presOf" srcId="{48B5FD51-ECE5-44D9-B985-EEE79AF3492A}" destId="{EC2E4EBB-C1F7-4330-99E7-6E9BDCF80890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FA796448-5B1A-42E4-8D46-FD2C40A9B145}" type="presOf" srcId="{419FDD4A-1B86-4A3F-8386-E35A2005DEE6}" destId="{B04E0DE2-3973-46BC-BA39-3FC265340597}" srcOrd="0" destOrd="0" presId="urn:microsoft.com/office/officeart/2005/8/layout/chevron1"/>
    <dgm:cxn modelId="{533623F6-E444-4E91-B750-23FAD1F164A1}" type="presParOf" srcId="{4CF0336C-6EB2-4A6B-8075-D1E2FC8A81FE}" destId="{EFF8DE6F-8AC9-4434-9ABB-82FAB513DE69}" srcOrd="0" destOrd="0" presId="urn:microsoft.com/office/officeart/2005/8/layout/chevron1"/>
    <dgm:cxn modelId="{2B82F28F-A85C-41A2-B319-4A26002997C2}" type="presParOf" srcId="{4CF0336C-6EB2-4A6B-8075-D1E2FC8A81FE}" destId="{0C865951-652D-4562-9B54-937FE5AB068F}" srcOrd="1" destOrd="0" presId="urn:microsoft.com/office/officeart/2005/8/layout/chevron1"/>
    <dgm:cxn modelId="{5C469793-7CD0-431F-83A2-1AE13567B34B}" type="presParOf" srcId="{4CF0336C-6EB2-4A6B-8075-D1E2FC8A81FE}" destId="{691EA36A-41CF-40C9-9A34-20032AC7C48C}" srcOrd="2" destOrd="0" presId="urn:microsoft.com/office/officeart/2005/8/layout/chevron1"/>
    <dgm:cxn modelId="{DDF832E4-8176-4D40-A925-46EAB6698C94}" type="presParOf" srcId="{4CF0336C-6EB2-4A6B-8075-D1E2FC8A81FE}" destId="{6DB8C46E-63CF-4D00-8C17-AF2A9C2EC665}" srcOrd="3" destOrd="0" presId="urn:microsoft.com/office/officeart/2005/8/layout/chevron1"/>
    <dgm:cxn modelId="{C156C34F-8B2C-4A76-9C2C-884325449D69}" type="presParOf" srcId="{4CF0336C-6EB2-4A6B-8075-D1E2FC8A81FE}" destId="{EC2E4EBB-C1F7-4330-99E7-6E9BDCF80890}" srcOrd="4" destOrd="0" presId="urn:microsoft.com/office/officeart/2005/8/layout/chevron1"/>
    <dgm:cxn modelId="{0CC02270-7322-4440-BA23-CE2A4AF3BD59}" type="presParOf" srcId="{4CF0336C-6EB2-4A6B-8075-D1E2FC8A81FE}" destId="{D55942EB-E2E3-43FB-96C9-69F06F12AB74}" srcOrd="5" destOrd="0" presId="urn:microsoft.com/office/officeart/2005/8/layout/chevron1"/>
    <dgm:cxn modelId="{F4F2C0F4-9735-46ED-B1CF-03FEF39EAA96}" type="presParOf" srcId="{4CF0336C-6EB2-4A6B-8075-D1E2FC8A81FE}" destId="{B04E0DE2-3973-46BC-BA39-3FC265340597}" srcOrd="6" destOrd="0" presId="urn:microsoft.com/office/officeart/2005/8/layout/chevron1"/>
    <dgm:cxn modelId="{A9E7CE0C-74A5-41C4-ABDB-6483E3FC6C45}" type="presParOf" srcId="{4CF0336C-6EB2-4A6B-8075-D1E2FC8A81FE}" destId="{0EF424BC-7019-47E5-A3BF-C2CCA9628F4A}" srcOrd="7" destOrd="0" presId="urn:microsoft.com/office/officeart/2005/8/layout/chevron1"/>
    <dgm:cxn modelId="{A52CD43F-94F6-46E0-872E-4B3684830612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Solución </a:t>
          </a:r>
        </a:p>
        <a:p>
          <a:r>
            <a:rPr lang="es-ES" sz="2000" dirty="0" smtClean="0"/>
            <a:t>adoptada</a:t>
          </a:r>
          <a:endParaRPr lang="es-ES" sz="2000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 custScaleX="143438" custScaleY="151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DCCC4AF2-9160-42F1-9162-74415ACF881A}" type="presOf" srcId="{419FDD4A-1B86-4A3F-8386-E35A2005DEE6}" destId="{B04E0DE2-3973-46BC-BA39-3FC265340597}" srcOrd="0" destOrd="0" presId="urn:microsoft.com/office/officeart/2005/8/layout/chevron1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3F32F4A0-356D-4ABA-8DD1-4AA3CDBA16A0}" type="presOf" srcId="{024032F9-A38D-405A-8F21-280FB7672532}" destId="{4CF0336C-6EB2-4A6B-8075-D1E2FC8A81FE}" srcOrd="0" destOrd="0" presId="urn:microsoft.com/office/officeart/2005/8/layout/chevron1"/>
    <dgm:cxn modelId="{5816D448-F832-46C9-A434-D5411E635BA6}" type="presOf" srcId="{48B5FD51-ECE5-44D9-B985-EEE79AF3492A}" destId="{EC2E4EBB-C1F7-4330-99E7-6E9BDCF80890}" srcOrd="0" destOrd="0" presId="urn:microsoft.com/office/officeart/2005/8/layout/chevron1"/>
    <dgm:cxn modelId="{885338D0-44F7-48BD-B790-DF25FA9F25BC}" type="presOf" srcId="{44CEFCA9-3B3D-456B-8F46-DD268CFF8EEF}" destId="{691EA36A-41CF-40C9-9A34-20032AC7C48C}" srcOrd="0" destOrd="0" presId="urn:microsoft.com/office/officeart/2005/8/layout/chevron1"/>
    <dgm:cxn modelId="{6A895E58-83B3-4BFA-819B-864DD9853E16}" type="presOf" srcId="{F7D94695-E0A7-4022-9455-7AD6FC978A3F}" destId="{777EDDA2-E466-44BF-91A1-A07157611585}" srcOrd="0" destOrd="0" presId="urn:microsoft.com/office/officeart/2005/8/layout/chevron1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B1D878E8-BE8C-4283-91DD-9932A32D2095}" type="presOf" srcId="{0E78FEA1-443C-4642-B885-3AFAE95A65E4}" destId="{EFF8DE6F-8AC9-4434-9ABB-82FAB513DE69}" srcOrd="0" destOrd="0" presId="urn:microsoft.com/office/officeart/2005/8/layout/chevron1"/>
    <dgm:cxn modelId="{CDC6B539-059A-4306-B21C-EF2E3102D8D6}" type="presParOf" srcId="{4CF0336C-6EB2-4A6B-8075-D1E2FC8A81FE}" destId="{EFF8DE6F-8AC9-4434-9ABB-82FAB513DE69}" srcOrd="0" destOrd="0" presId="urn:microsoft.com/office/officeart/2005/8/layout/chevron1"/>
    <dgm:cxn modelId="{2878842D-DF8D-4ECB-B68A-B6CA435B08B6}" type="presParOf" srcId="{4CF0336C-6EB2-4A6B-8075-D1E2FC8A81FE}" destId="{0C865951-652D-4562-9B54-937FE5AB068F}" srcOrd="1" destOrd="0" presId="urn:microsoft.com/office/officeart/2005/8/layout/chevron1"/>
    <dgm:cxn modelId="{7FA017C8-BE8D-4B49-8CE3-BA9179A7C987}" type="presParOf" srcId="{4CF0336C-6EB2-4A6B-8075-D1E2FC8A81FE}" destId="{691EA36A-41CF-40C9-9A34-20032AC7C48C}" srcOrd="2" destOrd="0" presId="urn:microsoft.com/office/officeart/2005/8/layout/chevron1"/>
    <dgm:cxn modelId="{0EDF52A1-C7A2-4A1F-B5A7-80BAED290987}" type="presParOf" srcId="{4CF0336C-6EB2-4A6B-8075-D1E2FC8A81FE}" destId="{6DB8C46E-63CF-4D00-8C17-AF2A9C2EC665}" srcOrd="3" destOrd="0" presId="urn:microsoft.com/office/officeart/2005/8/layout/chevron1"/>
    <dgm:cxn modelId="{1A72685F-6CA4-42D5-95E0-70899AA27DA4}" type="presParOf" srcId="{4CF0336C-6EB2-4A6B-8075-D1E2FC8A81FE}" destId="{EC2E4EBB-C1F7-4330-99E7-6E9BDCF80890}" srcOrd="4" destOrd="0" presId="urn:microsoft.com/office/officeart/2005/8/layout/chevron1"/>
    <dgm:cxn modelId="{092E07B5-CC2D-46B0-BF33-D7FCDFE1CB6F}" type="presParOf" srcId="{4CF0336C-6EB2-4A6B-8075-D1E2FC8A81FE}" destId="{D55942EB-E2E3-43FB-96C9-69F06F12AB74}" srcOrd="5" destOrd="0" presId="urn:microsoft.com/office/officeart/2005/8/layout/chevron1"/>
    <dgm:cxn modelId="{899E4BA3-2A78-4E7A-ACF2-139B48347BD5}" type="presParOf" srcId="{4CF0336C-6EB2-4A6B-8075-D1E2FC8A81FE}" destId="{B04E0DE2-3973-46BC-BA39-3FC265340597}" srcOrd="6" destOrd="0" presId="urn:microsoft.com/office/officeart/2005/8/layout/chevron1"/>
    <dgm:cxn modelId="{9ED952F0-5FFD-41FE-8611-47142AFB3AD6}" type="presParOf" srcId="{4CF0336C-6EB2-4A6B-8075-D1E2FC8A81FE}" destId="{0EF424BC-7019-47E5-A3BF-C2CCA9628F4A}" srcOrd="7" destOrd="0" presId="urn:microsoft.com/office/officeart/2005/8/layout/chevron1"/>
    <dgm:cxn modelId="{40A933AA-A134-437D-A033-7EAF3D3EED3C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Solución </a:t>
          </a:r>
        </a:p>
        <a:p>
          <a:r>
            <a:rPr lang="es-ES" sz="2000" dirty="0" smtClean="0"/>
            <a:t>adoptada</a:t>
          </a:r>
          <a:endParaRPr lang="es-ES" sz="2000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 custScaleX="143438" custScaleY="151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14701034-14A5-4FB0-86E7-0BEEE7F2A2CD}" type="presOf" srcId="{419FDD4A-1B86-4A3F-8386-E35A2005DEE6}" destId="{B04E0DE2-3973-46BC-BA39-3FC265340597}" srcOrd="0" destOrd="0" presId="urn:microsoft.com/office/officeart/2005/8/layout/chevron1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1C7470A7-A1EC-49AD-8EF2-58B570D04E8A}" type="presOf" srcId="{0E78FEA1-443C-4642-B885-3AFAE95A65E4}" destId="{EFF8DE6F-8AC9-4434-9ABB-82FAB513DE69}" srcOrd="0" destOrd="0" presId="urn:microsoft.com/office/officeart/2005/8/layout/chevron1"/>
    <dgm:cxn modelId="{95AD7085-6599-49A7-BAED-F02D4CD31F98}" type="presOf" srcId="{F7D94695-E0A7-4022-9455-7AD6FC978A3F}" destId="{777EDDA2-E466-44BF-91A1-A07157611585}" srcOrd="0" destOrd="0" presId="urn:microsoft.com/office/officeart/2005/8/layout/chevron1"/>
    <dgm:cxn modelId="{F51E672E-B070-4FE8-A533-22AFDC73D297}" type="presOf" srcId="{024032F9-A38D-405A-8F21-280FB7672532}" destId="{4CF0336C-6EB2-4A6B-8075-D1E2FC8A81FE}" srcOrd="0" destOrd="0" presId="urn:microsoft.com/office/officeart/2005/8/layout/chevron1"/>
    <dgm:cxn modelId="{B866BF5C-4D79-4317-9A05-F960BD543140}" type="presOf" srcId="{44CEFCA9-3B3D-456B-8F46-DD268CFF8EEF}" destId="{691EA36A-41CF-40C9-9A34-20032AC7C48C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A54F1860-A8CE-4158-B085-6E54C8E58D50}" type="presOf" srcId="{48B5FD51-ECE5-44D9-B985-EEE79AF3492A}" destId="{EC2E4EBB-C1F7-4330-99E7-6E9BDCF80890}" srcOrd="0" destOrd="0" presId="urn:microsoft.com/office/officeart/2005/8/layout/chevron1"/>
    <dgm:cxn modelId="{38266C20-D00E-4F42-A648-491B267404E9}" type="presParOf" srcId="{4CF0336C-6EB2-4A6B-8075-D1E2FC8A81FE}" destId="{EFF8DE6F-8AC9-4434-9ABB-82FAB513DE69}" srcOrd="0" destOrd="0" presId="urn:microsoft.com/office/officeart/2005/8/layout/chevron1"/>
    <dgm:cxn modelId="{6D675D02-6FBB-44D8-940F-34DB953409C1}" type="presParOf" srcId="{4CF0336C-6EB2-4A6B-8075-D1E2FC8A81FE}" destId="{0C865951-652D-4562-9B54-937FE5AB068F}" srcOrd="1" destOrd="0" presId="urn:microsoft.com/office/officeart/2005/8/layout/chevron1"/>
    <dgm:cxn modelId="{02F178A8-A017-4F5C-B16C-B97A2BD2ABAF}" type="presParOf" srcId="{4CF0336C-6EB2-4A6B-8075-D1E2FC8A81FE}" destId="{691EA36A-41CF-40C9-9A34-20032AC7C48C}" srcOrd="2" destOrd="0" presId="urn:microsoft.com/office/officeart/2005/8/layout/chevron1"/>
    <dgm:cxn modelId="{91C72BD0-E457-4C12-B001-AD87F5D8D1C7}" type="presParOf" srcId="{4CF0336C-6EB2-4A6B-8075-D1E2FC8A81FE}" destId="{6DB8C46E-63CF-4D00-8C17-AF2A9C2EC665}" srcOrd="3" destOrd="0" presId="urn:microsoft.com/office/officeart/2005/8/layout/chevron1"/>
    <dgm:cxn modelId="{2C3DE58D-78A3-4069-B93D-8F0AB151C9C9}" type="presParOf" srcId="{4CF0336C-6EB2-4A6B-8075-D1E2FC8A81FE}" destId="{EC2E4EBB-C1F7-4330-99E7-6E9BDCF80890}" srcOrd="4" destOrd="0" presId="urn:microsoft.com/office/officeart/2005/8/layout/chevron1"/>
    <dgm:cxn modelId="{E6145245-1E48-4BFC-B4DE-51C5AB0028B7}" type="presParOf" srcId="{4CF0336C-6EB2-4A6B-8075-D1E2FC8A81FE}" destId="{D55942EB-E2E3-43FB-96C9-69F06F12AB74}" srcOrd="5" destOrd="0" presId="urn:microsoft.com/office/officeart/2005/8/layout/chevron1"/>
    <dgm:cxn modelId="{0BB9DD0C-AC31-43F9-A9D1-0717CC7A177C}" type="presParOf" srcId="{4CF0336C-6EB2-4A6B-8075-D1E2FC8A81FE}" destId="{B04E0DE2-3973-46BC-BA39-3FC265340597}" srcOrd="6" destOrd="0" presId="urn:microsoft.com/office/officeart/2005/8/layout/chevron1"/>
    <dgm:cxn modelId="{EF7C7569-3318-4809-925F-90F1B2415B7D}" type="presParOf" srcId="{4CF0336C-6EB2-4A6B-8075-D1E2FC8A81FE}" destId="{0EF424BC-7019-47E5-A3BF-C2CCA9628F4A}" srcOrd="7" destOrd="0" presId="urn:microsoft.com/office/officeart/2005/8/layout/chevron1"/>
    <dgm:cxn modelId="{A02EC53F-3EC3-4379-8EC6-215FD2BEC038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Solución </a:t>
          </a:r>
        </a:p>
        <a:p>
          <a:r>
            <a:rPr lang="es-ES" sz="2000" dirty="0" smtClean="0"/>
            <a:t>adoptada</a:t>
          </a:r>
          <a:endParaRPr lang="es-ES" sz="2000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 custScaleX="143438" custScaleY="151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E96C23F-EB9F-4963-A9F1-C98D2B0F4D03}" type="presOf" srcId="{48B5FD51-ECE5-44D9-B985-EEE79AF3492A}" destId="{EC2E4EBB-C1F7-4330-99E7-6E9BDCF80890}" srcOrd="0" destOrd="0" presId="urn:microsoft.com/office/officeart/2005/8/layout/chevron1"/>
    <dgm:cxn modelId="{B74F1B57-13D6-47F5-971D-705C6F31DCB6}" type="presOf" srcId="{0E78FEA1-443C-4642-B885-3AFAE95A65E4}" destId="{EFF8DE6F-8AC9-4434-9ABB-82FAB513DE69}" srcOrd="0" destOrd="0" presId="urn:microsoft.com/office/officeart/2005/8/layout/chevron1"/>
    <dgm:cxn modelId="{0A35E8CF-6B28-4BDA-AF6E-28414F4AEFF4}" type="presOf" srcId="{419FDD4A-1B86-4A3F-8386-E35A2005DEE6}" destId="{B04E0DE2-3973-46BC-BA39-3FC265340597}" srcOrd="0" destOrd="0" presId="urn:microsoft.com/office/officeart/2005/8/layout/chevron1"/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AB2A7CD0-EB88-462A-9680-954F985A3246}" type="presOf" srcId="{024032F9-A38D-405A-8F21-280FB7672532}" destId="{4CF0336C-6EB2-4A6B-8075-D1E2FC8A81FE}" srcOrd="0" destOrd="0" presId="urn:microsoft.com/office/officeart/2005/8/layout/chevron1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EB2F0ABC-2C11-4F69-B9E3-7F65E0AA801B}" type="presOf" srcId="{44CEFCA9-3B3D-456B-8F46-DD268CFF8EEF}" destId="{691EA36A-41CF-40C9-9A34-20032AC7C48C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CDCA2A82-1288-463D-A23E-92F64F52EFDB}" type="presOf" srcId="{F7D94695-E0A7-4022-9455-7AD6FC978A3F}" destId="{777EDDA2-E466-44BF-91A1-A07157611585}" srcOrd="0" destOrd="0" presId="urn:microsoft.com/office/officeart/2005/8/layout/chevron1"/>
    <dgm:cxn modelId="{55ED947B-4770-40DA-9837-DBE3D0D8B7C4}" type="presParOf" srcId="{4CF0336C-6EB2-4A6B-8075-D1E2FC8A81FE}" destId="{EFF8DE6F-8AC9-4434-9ABB-82FAB513DE69}" srcOrd="0" destOrd="0" presId="urn:microsoft.com/office/officeart/2005/8/layout/chevron1"/>
    <dgm:cxn modelId="{FED2AAB1-ADD8-4B55-A3AE-ADF603A48665}" type="presParOf" srcId="{4CF0336C-6EB2-4A6B-8075-D1E2FC8A81FE}" destId="{0C865951-652D-4562-9B54-937FE5AB068F}" srcOrd="1" destOrd="0" presId="urn:microsoft.com/office/officeart/2005/8/layout/chevron1"/>
    <dgm:cxn modelId="{BF9E1B2D-DF45-4D71-A717-301D649490E8}" type="presParOf" srcId="{4CF0336C-6EB2-4A6B-8075-D1E2FC8A81FE}" destId="{691EA36A-41CF-40C9-9A34-20032AC7C48C}" srcOrd="2" destOrd="0" presId="urn:microsoft.com/office/officeart/2005/8/layout/chevron1"/>
    <dgm:cxn modelId="{5788FA4D-2A42-4157-A522-AFBB2D6CA5AC}" type="presParOf" srcId="{4CF0336C-6EB2-4A6B-8075-D1E2FC8A81FE}" destId="{6DB8C46E-63CF-4D00-8C17-AF2A9C2EC665}" srcOrd="3" destOrd="0" presId="urn:microsoft.com/office/officeart/2005/8/layout/chevron1"/>
    <dgm:cxn modelId="{93AD1B08-DAD5-43DE-8957-D3A1970CC2BC}" type="presParOf" srcId="{4CF0336C-6EB2-4A6B-8075-D1E2FC8A81FE}" destId="{EC2E4EBB-C1F7-4330-99E7-6E9BDCF80890}" srcOrd="4" destOrd="0" presId="urn:microsoft.com/office/officeart/2005/8/layout/chevron1"/>
    <dgm:cxn modelId="{18AB93A3-AE32-4F75-865C-6B0902C16EB2}" type="presParOf" srcId="{4CF0336C-6EB2-4A6B-8075-D1E2FC8A81FE}" destId="{D55942EB-E2E3-43FB-96C9-69F06F12AB74}" srcOrd="5" destOrd="0" presId="urn:microsoft.com/office/officeart/2005/8/layout/chevron1"/>
    <dgm:cxn modelId="{76E2DB81-C93F-4062-8FFD-574C5E987DB9}" type="presParOf" srcId="{4CF0336C-6EB2-4A6B-8075-D1E2FC8A81FE}" destId="{B04E0DE2-3973-46BC-BA39-3FC265340597}" srcOrd="6" destOrd="0" presId="urn:microsoft.com/office/officeart/2005/8/layout/chevron1"/>
    <dgm:cxn modelId="{AAFBDBE9-29E6-4FBB-AA54-6D03E1153A3D}" type="presParOf" srcId="{4CF0336C-6EB2-4A6B-8075-D1E2FC8A81FE}" destId="{0EF424BC-7019-47E5-A3BF-C2CCA9628F4A}" srcOrd="7" destOrd="0" presId="urn:microsoft.com/office/officeart/2005/8/layout/chevron1"/>
    <dgm:cxn modelId="{294C8547-495D-4EA9-81D4-21EA4AB36E7F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Solución </a:t>
          </a:r>
        </a:p>
        <a:p>
          <a:r>
            <a:rPr lang="es-ES" sz="2000" dirty="0" smtClean="0"/>
            <a:t>adoptada</a:t>
          </a:r>
          <a:endParaRPr lang="es-ES" sz="2000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 custScaleX="143438" custScaleY="151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60929189-2033-4B76-9C85-3933BD1F7808}" type="presOf" srcId="{F7D94695-E0A7-4022-9455-7AD6FC978A3F}" destId="{777EDDA2-E466-44BF-91A1-A07157611585}" srcOrd="0" destOrd="0" presId="urn:microsoft.com/office/officeart/2005/8/layout/chevron1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ED09FE68-C5BE-462E-85B9-2B8106EEC946}" type="presOf" srcId="{48B5FD51-ECE5-44D9-B985-EEE79AF3492A}" destId="{EC2E4EBB-C1F7-4330-99E7-6E9BDCF80890}" srcOrd="0" destOrd="0" presId="urn:microsoft.com/office/officeart/2005/8/layout/chevron1"/>
    <dgm:cxn modelId="{E36E222C-7F5F-450B-804A-AD8959740229}" type="presOf" srcId="{024032F9-A38D-405A-8F21-280FB7672532}" destId="{4CF0336C-6EB2-4A6B-8075-D1E2FC8A81FE}" srcOrd="0" destOrd="0" presId="urn:microsoft.com/office/officeart/2005/8/layout/chevron1"/>
    <dgm:cxn modelId="{70C031CC-037D-4A6C-88AB-0033804700E4}" type="presOf" srcId="{419FDD4A-1B86-4A3F-8386-E35A2005DEE6}" destId="{B04E0DE2-3973-46BC-BA39-3FC265340597}" srcOrd="0" destOrd="0" presId="urn:microsoft.com/office/officeart/2005/8/layout/chevron1"/>
    <dgm:cxn modelId="{80434740-97B9-4628-A368-22AB379773F6}" type="presOf" srcId="{44CEFCA9-3B3D-456B-8F46-DD268CFF8EEF}" destId="{691EA36A-41CF-40C9-9A34-20032AC7C48C}" srcOrd="0" destOrd="0" presId="urn:microsoft.com/office/officeart/2005/8/layout/chevron1"/>
    <dgm:cxn modelId="{9A02D784-A5D1-4D6E-88A0-0EB8194E7726}" type="presOf" srcId="{0E78FEA1-443C-4642-B885-3AFAE95A65E4}" destId="{EFF8DE6F-8AC9-4434-9ABB-82FAB513DE69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1626F0D3-A15D-4B40-A9A0-00B27B0A2680}" type="presParOf" srcId="{4CF0336C-6EB2-4A6B-8075-D1E2FC8A81FE}" destId="{EFF8DE6F-8AC9-4434-9ABB-82FAB513DE69}" srcOrd="0" destOrd="0" presId="urn:microsoft.com/office/officeart/2005/8/layout/chevron1"/>
    <dgm:cxn modelId="{9454BDC1-6F98-46B8-971C-E2D900AABD1F}" type="presParOf" srcId="{4CF0336C-6EB2-4A6B-8075-D1E2FC8A81FE}" destId="{0C865951-652D-4562-9B54-937FE5AB068F}" srcOrd="1" destOrd="0" presId="urn:microsoft.com/office/officeart/2005/8/layout/chevron1"/>
    <dgm:cxn modelId="{FE42F7FF-B5E3-41AB-8AB0-89BF03F9D778}" type="presParOf" srcId="{4CF0336C-6EB2-4A6B-8075-D1E2FC8A81FE}" destId="{691EA36A-41CF-40C9-9A34-20032AC7C48C}" srcOrd="2" destOrd="0" presId="urn:microsoft.com/office/officeart/2005/8/layout/chevron1"/>
    <dgm:cxn modelId="{65ECB368-C9DD-4650-91FF-74F1B113347A}" type="presParOf" srcId="{4CF0336C-6EB2-4A6B-8075-D1E2FC8A81FE}" destId="{6DB8C46E-63CF-4D00-8C17-AF2A9C2EC665}" srcOrd="3" destOrd="0" presId="urn:microsoft.com/office/officeart/2005/8/layout/chevron1"/>
    <dgm:cxn modelId="{E7C626D4-6343-4BE5-B2B1-6318415DFB72}" type="presParOf" srcId="{4CF0336C-6EB2-4A6B-8075-D1E2FC8A81FE}" destId="{EC2E4EBB-C1F7-4330-99E7-6E9BDCF80890}" srcOrd="4" destOrd="0" presId="urn:microsoft.com/office/officeart/2005/8/layout/chevron1"/>
    <dgm:cxn modelId="{F15BA17A-CE3C-44AD-86AA-EBFB1D0E8B8B}" type="presParOf" srcId="{4CF0336C-6EB2-4A6B-8075-D1E2FC8A81FE}" destId="{D55942EB-E2E3-43FB-96C9-69F06F12AB74}" srcOrd="5" destOrd="0" presId="urn:microsoft.com/office/officeart/2005/8/layout/chevron1"/>
    <dgm:cxn modelId="{45125921-B927-4D01-85AF-7689D7E4501B}" type="presParOf" srcId="{4CF0336C-6EB2-4A6B-8075-D1E2FC8A81FE}" destId="{B04E0DE2-3973-46BC-BA39-3FC265340597}" srcOrd="6" destOrd="0" presId="urn:microsoft.com/office/officeart/2005/8/layout/chevron1"/>
    <dgm:cxn modelId="{F1C170F6-966A-4408-8491-76EB113114E5}" type="presParOf" srcId="{4CF0336C-6EB2-4A6B-8075-D1E2FC8A81FE}" destId="{0EF424BC-7019-47E5-A3BF-C2CCA9628F4A}" srcOrd="7" destOrd="0" presId="urn:microsoft.com/office/officeart/2005/8/layout/chevron1"/>
    <dgm:cxn modelId="{9EAEF00A-E9E5-467A-8667-4377F9482A63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/>
      <dgm:spPr/>
      <dgm:t>
        <a:bodyPr/>
        <a:lstStyle/>
        <a:p>
          <a:r>
            <a:rPr lang="es-ES" dirty="0" smtClean="0"/>
            <a:t>Solución adoptada</a:t>
          </a:r>
          <a:endParaRPr lang="es-ES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Resultados</a:t>
          </a:r>
          <a:endParaRPr lang="es-ES" sz="2000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 custScaleX="159752" custScaleY="151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36AEA461-5639-468D-B048-D624A7A67555}" type="presOf" srcId="{44CEFCA9-3B3D-456B-8F46-DD268CFF8EEF}" destId="{691EA36A-41CF-40C9-9A34-20032AC7C48C}" srcOrd="0" destOrd="0" presId="urn:microsoft.com/office/officeart/2005/8/layout/chevron1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C156AD2E-08B7-435F-A07D-D990FE9537B8}" type="presOf" srcId="{0E78FEA1-443C-4642-B885-3AFAE95A65E4}" destId="{EFF8DE6F-8AC9-4434-9ABB-82FAB513DE69}" srcOrd="0" destOrd="0" presId="urn:microsoft.com/office/officeart/2005/8/layout/chevron1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1879ED9A-7354-41F0-891E-9D576037E2B8}" type="presOf" srcId="{F7D94695-E0A7-4022-9455-7AD6FC978A3F}" destId="{777EDDA2-E466-44BF-91A1-A07157611585}" srcOrd="0" destOrd="0" presId="urn:microsoft.com/office/officeart/2005/8/layout/chevron1"/>
    <dgm:cxn modelId="{764181DC-60A1-46C7-9095-A2FD7F8F93DF}" type="presOf" srcId="{48B5FD51-ECE5-44D9-B985-EEE79AF3492A}" destId="{EC2E4EBB-C1F7-4330-99E7-6E9BDCF80890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B63449D7-6DA2-4993-8376-3788A6F67021}" type="presOf" srcId="{024032F9-A38D-405A-8F21-280FB7672532}" destId="{4CF0336C-6EB2-4A6B-8075-D1E2FC8A81FE}" srcOrd="0" destOrd="0" presId="urn:microsoft.com/office/officeart/2005/8/layout/chevron1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48BFA82D-9C19-448A-B42E-17A3FD03D08C}" type="presOf" srcId="{419FDD4A-1B86-4A3F-8386-E35A2005DEE6}" destId="{B04E0DE2-3973-46BC-BA39-3FC265340597}" srcOrd="0" destOrd="0" presId="urn:microsoft.com/office/officeart/2005/8/layout/chevron1"/>
    <dgm:cxn modelId="{2EA8068A-92BA-4EB0-9BB1-2136ED8F13EA}" type="presParOf" srcId="{4CF0336C-6EB2-4A6B-8075-D1E2FC8A81FE}" destId="{EFF8DE6F-8AC9-4434-9ABB-82FAB513DE69}" srcOrd="0" destOrd="0" presId="urn:microsoft.com/office/officeart/2005/8/layout/chevron1"/>
    <dgm:cxn modelId="{39415B6F-336D-459A-B218-F01E51FFBD70}" type="presParOf" srcId="{4CF0336C-6EB2-4A6B-8075-D1E2FC8A81FE}" destId="{0C865951-652D-4562-9B54-937FE5AB068F}" srcOrd="1" destOrd="0" presId="urn:microsoft.com/office/officeart/2005/8/layout/chevron1"/>
    <dgm:cxn modelId="{A4122487-EE30-443D-94A4-D025A920C1D6}" type="presParOf" srcId="{4CF0336C-6EB2-4A6B-8075-D1E2FC8A81FE}" destId="{691EA36A-41CF-40C9-9A34-20032AC7C48C}" srcOrd="2" destOrd="0" presId="urn:microsoft.com/office/officeart/2005/8/layout/chevron1"/>
    <dgm:cxn modelId="{E84BC94C-2C15-43E6-B135-70D7FF7AFE94}" type="presParOf" srcId="{4CF0336C-6EB2-4A6B-8075-D1E2FC8A81FE}" destId="{6DB8C46E-63CF-4D00-8C17-AF2A9C2EC665}" srcOrd="3" destOrd="0" presId="urn:microsoft.com/office/officeart/2005/8/layout/chevron1"/>
    <dgm:cxn modelId="{AA7831C9-009B-4684-9494-6771C2BDEF70}" type="presParOf" srcId="{4CF0336C-6EB2-4A6B-8075-D1E2FC8A81FE}" destId="{EC2E4EBB-C1F7-4330-99E7-6E9BDCF80890}" srcOrd="4" destOrd="0" presId="urn:microsoft.com/office/officeart/2005/8/layout/chevron1"/>
    <dgm:cxn modelId="{9AF82768-A56C-45A2-A28E-8D3228F86BFE}" type="presParOf" srcId="{4CF0336C-6EB2-4A6B-8075-D1E2FC8A81FE}" destId="{D55942EB-E2E3-43FB-96C9-69F06F12AB74}" srcOrd="5" destOrd="0" presId="urn:microsoft.com/office/officeart/2005/8/layout/chevron1"/>
    <dgm:cxn modelId="{CB0F51ED-BA6D-4552-BAB9-1EE2BEC2EB3B}" type="presParOf" srcId="{4CF0336C-6EB2-4A6B-8075-D1E2FC8A81FE}" destId="{B04E0DE2-3973-46BC-BA39-3FC265340597}" srcOrd="6" destOrd="0" presId="urn:microsoft.com/office/officeart/2005/8/layout/chevron1"/>
    <dgm:cxn modelId="{42422383-7B6E-411E-9EBF-16EE0212CB06}" type="presParOf" srcId="{4CF0336C-6EB2-4A6B-8075-D1E2FC8A81FE}" destId="{0EF424BC-7019-47E5-A3BF-C2CCA9628F4A}" srcOrd="7" destOrd="0" presId="urn:microsoft.com/office/officeart/2005/8/layout/chevron1"/>
    <dgm:cxn modelId="{1719C08A-8FBA-47A4-A461-237620F4C879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/>
      <dgm:spPr/>
      <dgm:t>
        <a:bodyPr/>
        <a:lstStyle/>
        <a:p>
          <a:r>
            <a:rPr lang="es-ES" dirty="0" smtClean="0"/>
            <a:t>Solución adoptada</a:t>
          </a:r>
          <a:endParaRPr lang="es-ES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/>
      <dgm:spPr/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Resultados</a:t>
          </a:r>
          <a:endParaRPr lang="es-ES" sz="2000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 custScaleX="159752" custScaleY="151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22E47A25-EFC2-4A47-A032-B86B6A6A956F}" type="presOf" srcId="{48B5FD51-ECE5-44D9-B985-EEE79AF3492A}" destId="{EC2E4EBB-C1F7-4330-99E7-6E9BDCF80890}" srcOrd="0" destOrd="0" presId="urn:microsoft.com/office/officeart/2005/8/layout/chevron1"/>
    <dgm:cxn modelId="{A4A96B1F-2CBD-4F95-9A41-BDC8DB9BB27A}" type="presOf" srcId="{44CEFCA9-3B3D-456B-8F46-DD268CFF8EEF}" destId="{691EA36A-41CF-40C9-9A34-20032AC7C48C}" srcOrd="0" destOrd="0" presId="urn:microsoft.com/office/officeart/2005/8/layout/chevron1"/>
    <dgm:cxn modelId="{0348AFDC-75DB-49B8-B60B-4D9489DFF672}" type="presOf" srcId="{F7D94695-E0A7-4022-9455-7AD6FC978A3F}" destId="{777EDDA2-E466-44BF-91A1-A07157611585}" srcOrd="0" destOrd="0" presId="urn:microsoft.com/office/officeart/2005/8/layout/chevron1"/>
    <dgm:cxn modelId="{5C5DA254-5F2F-4B88-BE96-EC8EEDEDB109}" type="presOf" srcId="{0E78FEA1-443C-4642-B885-3AFAE95A65E4}" destId="{EFF8DE6F-8AC9-4434-9ABB-82FAB513DE69}" srcOrd="0" destOrd="0" presId="urn:microsoft.com/office/officeart/2005/8/layout/chevron1"/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AA996EC3-681A-4F1F-819B-7184F1D8A54A}" type="presOf" srcId="{419FDD4A-1B86-4A3F-8386-E35A2005DEE6}" destId="{B04E0DE2-3973-46BC-BA39-3FC265340597}" srcOrd="0" destOrd="0" presId="urn:microsoft.com/office/officeart/2005/8/layout/chevron1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724B87E6-7D9F-4788-A312-C0729A28CFBB}" type="presOf" srcId="{024032F9-A38D-405A-8F21-280FB7672532}" destId="{4CF0336C-6EB2-4A6B-8075-D1E2FC8A81FE}" srcOrd="0" destOrd="0" presId="urn:microsoft.com/office/officeart/2005/8/layout/chevron1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8148FA2F-6E4F-4444-A221-67D6BC6152C3}" type="presParOf" srcId="{4CF0336C-6EB2-4A6B-8075-D1E2FC8A81FE}" destId="{EFF8DE6F-8AC9-4434-9ABB-82FAB513DE69}" srcOrd="0" destOrd="0" presId="urn:microsoft.com/office/officeart/2005/8/layout/chevron1"/>
    <dgm:cxn modelId="{C640A27C-291E-4B84-A9D2-D475C5E1B213}" type="presParOf" srcId="{4CF0336C-6EB2-4A6B-8075-D1E2FC8A81FE}" destId="{0C865951-652D-4562-9B54-937FE5AB068F}" srcOrd="1" destOrd="0" presId="urn:microsoft.com/office/officeart/2005/8/layout/chevron1"/>
    <dgm:cxn modelId="{A9BCF8BF-89DB-460F-83C2-F7EF18C40586}" type="presParOf" srcId="{4CF0336C-6EB2-4A6B-8075-D1E2FC8A81FE}" destId="{691EA36A-41CF-40C9-9A34-20032AC7C48C}" srcOrd="2" destOrd="0" presId="urn:microsoft.com/office/officeart/2005/8/layout/chevron1"/>
    <dgm:cxn modelId="{8F2D8314-F180-436E-8EA0-DD53D6C947C0}" type="presParOf" srcId="{4CF0336C-6EB2-4A6B-8075-D1E2FC8A81FE}" destId="{6DB8C46E-63CF-4D00-8C17-AF2A9C2EC665}" srcOrd="3" destOrd="0" presId="urn:microsoft.com/office/officeart/2005/8/layout/chevron1"/>
    <dgm:cxn modelId="{0D9B8664-E431-43D3-9BA3-8E0CB41B74B5}" type="presParOf" srcId="{4CF0336C-6EB2-4A6B-8075-D1E2FC8A81FE}" destId="{EC2E4EBB-C1F7-4330-99E7-6E9BDCF80890}" srcOrd="4" destOrd="0" presId="urn:microsoft.com/office/officeart/2005/8/layout/chevron1"/>
    <dgm:cxn modelId="{168953E0-B0B5-450E-BAE3-20A7B09EC585}" type="presParOf" srcId="{4CF0336C-6EB2-4A6B-8075-D1E2FC8A81FE}" destId="{D55942EB-E2E3-43FB-96C9-69F06F12AB74}" srcOrd="5" destOrd="0" presId="urn:microsoft.com/office/officeart/2005/8/layout/chevron1"/>
    <dgm:cxn modelId="{3A0224F5-0C30-40A2-994E-92489BB6625A}" type="presParOf" srcId="{4CF0336C-6EB2-4A6B-8075-D1E2FC8A81FE}" destId="{B04E0DE2-3973-46BC-BA39-3FC265340597}" srcOrd="6" destOrd="0" presId="urn:microsoft.com/office/officeart/2005/8/layout/chevron1"/>
    <dgm:cxn modelId="{A8AEE847-9E59-4687-9A02-3B4FE820DCCF}" type="presParOf" srcId="{4CF0336C-6EB2-4A6B-8075-D1E2FC8A81FE}" destId="{0EF424BC-7019-47E5-A3BF-C2CCA9628F4A}" srcOrd="7" destOrd="0" presId="urn:microsoft.com/office/officeart/2005/8/layout/chevron1"/>
    <dgm:cxn modelId="{C8079DE0-6445-4A2C-84E3-DAB0E2B891F6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4032F9-A38D-405A-8F21-280FB767253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78FEA1-443C-4642-B885-3AFAE95A65E4}">
      <dgm:prSet phldrT="[Texto]"/>
      <dgm:spPr>
        <a:solidFill>
          <a:schemeClr val="accent1"/>
        </a:solidFill>
      </dgm:spPr>
      <dgm:t>
        <a:bodyPr/>
        <a:lstStyle/>
        <a:p>
          <a:r>
            <a:rPr lang="es-ES" dirty="0" smtClean="0"/>
            <a:t>Introducción</a:t>
          </a:r>
          <a:endParaRPr lang="es-ES" dirty="0"/>
        </a:p>
      </dgm:t>
    </dgm:pt>
    <dgm:pt modelId="{78A9982A-B235-474A-AE67-77073D3DAF78}" type="parTrans" cxnId="{D213839A-854F-44DB-93F9-1928FE6A0B5D}">
      <dgm:prSet/>
      <dgm:spPr/>
      <dgm:t>
        <a:bodyPr/>
        <a:lstStyle/>
        <a:p>
          <a:endParaRPr lang="es-ES"/>
        </a:p>
      </dgm:t>
    </dgm:pt>
    <dgm:pt modelId="{8D3640A2-5A90-4629-9B40-577FE17FA458}" type="sibTrans" cxnId="{D213839A-854F-44DB-93F9-1928FE6A0B5D}">
      <dgm:prSet/>
      <dgm:spPr/>
      <dgm:t>
        <a:bodyPr/>
        <a:lstStyle/>
        <a:p>
          <a:endParaRPr lang="es-ES"/>
        </a:p>
      </dgm:t>
    </dgm:pt>
    <dgm:pt modelId="{44CEFCA9-3B3D-456B-8F46-DD268CFF8EEF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A8885ED7-10BC-41D1-BE79-CC23D044A8AC}" type="parTrans" cxnId="{768A9B99-6675-4D69-A092-061D58AA9D23}">
      <dgm:prSet/>
      <dgm:spPr/>
      <dgm:t>
        <a:bodyPr/>
        <a:lstStyle/>
        <a:p>
          <a:endParaRPr lang="es-ES"/>
        </a:p>
      </dgm:t>
    </dgm:pt>
    <dgm:pt modelId="{14CC2F4E-2C1E-48EC-85A6-9FF18EBDBD1C}" type="sibTrans" cxnId="{768A9B99-6675-4D69-A092-061D58AA9D23}">
      <dgm:prSet/>
      <dgm:spPr/>
      <dgm:t>
        <a:bodyPr/>
        <a:lstStyle/>
        <a:p>
          <a:endParaRPr lang="es-ES"/>
        </a:p>
      </dgm:t>
    </dgm:pt>
    <dgm:pt modelId="{48B5FD51-ECE5-44D9-B985-EEE79AF3492A}">
      <dgm:prSet phldrT="[Texto]"/>
      <dgm:spPr/>
      <dgm:t>
        <a:bodyPr/>
        <a:lstStyle/>
        <a:p>
          <a:r>
            <a:rPr lang="es-ES" dirty="0" smtClean="0"/>
            <a:t>Solución adoptada</a:t>
          </a:r>
          <a:endParaRPr lang="es-ES" dirty="0"/>
        </a:p>
      </dgm:t>
    </dgm:pt>
    <dgm:pt modelId="{4E5C3A8F-B4E0-4F4E-8DDD-269B3C00F913}" type="parTrans" cxnId="{4FEEA553-01FF-440D-9EAA-53D5CFEE8D0F}">
      <dgm:prSet/>
      <dgm:spPr/>
      <dgm:t>
        <a:bodyPr/>
        <a:lstStyle/>
        <a:p>
          <a:endParaRPr lang="es-ES"/>
        </a:p>
      </dgm:t>
    </dgm:pt>
    <dgm:pt modelId="{A48E3930-065A-483A-A37D-71BC64FC3C14}" type="sibTrans" cxnId="{4FEEA553-01FF-440D-9EAA-53D5CFEE8D0F}">
      <dgm:prSet/>
      <dgm:spPr/>
      <dgm:t>
        <a:bodyPr/>
        <a:lstStyle/>
        <a:p>
          <a:endParaRPr lang="es-ES"/>
        </a:p>
      </dgm:t>
    </dgm:pt>
    <dgm:pt modelId="{F7D94695-E0A7-4022-9455-7AD6FC978A3F}">
      <dgm:prSet custT="1"/>
      <dgm:spPr>
        <a:solidFill>
          <a:srgbClr val="92D050"/>
        </a:solidFill>
      </dgm:spPr>
      <dgm:t>
        <a:bodyPr/>
        <a:lstStyle/>
        <a:p>
          <a:r>
            <a:rPr lang="es-ES" sz="2000" dirty="0" smtClean="0"/>
            <a:t>Conclusiones</a:t>
          </a:r>
          <a:endParaRPr lang="es-ES" sz="2000" dirty="0"/>
        </a:p>
      </dgm:t>
    </dgm:pt>
    <dgm:pt modelId="{E7716067-3756-4EF2-A0F3-141709AEA907}" type="parTrans" cxnId="{D08ABF13-EB88-49EA-B9CE-2A1E7567AEFF}">
      <dgm:prSet/>
      <dgm:spPr/>
      <dgm:t>
        <a:bodyPr/>
        <a:lstStyle/>
        <a:p>
          <a:endParaRPr lang="es-ES"/>
        </a:p>
      </dgm:t>
    </dgm:pt>
    <dgm:pt modelId="{C3ED37E6-9B6B-4A1F-A65D-FE0906484A9F}" type="sibTrans" cxnId="{D08ABF13-EB88-49EA-B9CE-2A1E7567AEFF}">
      <dgm:prSet/>
      <dgm:spPr/>
      <dgm:t>
        <a:bodyPr/>
        <a:lstStyle/>
        <a:p>
          <a:endParaRPr lang="es-ES"/>
        </a:p>
      </dgm:t>
    </dgm:pt>
    <dgm:pt modelId="{419FDD4A-1B86-4A3F-8386-E35A2005DEE6}">
      <dgm:prSet phldrT="[Texto]"/>
      <dgm:spPr/>
      <dgm:t>
        <a:bodyPr/>
        <a:lstStyle/>
        <a:p>
          <a:r>
            <a:rPr lang="es-ES" dirty="0" smtClean="0"/>
            <a:t>Resultados</a:t>
          </a:r>
          <a:endParaRPr lang="es-ES" dirty="0"/>
        </a:p>
      </dgm:t>
    </dgm:pt>
    <dgm:pt modelId="{1FED4EB0-FBDF-4350-8056-184F2FB7CDCC}" type="parTrans" cxnId="{048515EB-8037-40A3-A677-6DA833F7FF7A}">
      <dgm:prSet/>
      <dgm:spPr/>
      <dgm:t>
        <a:bodyPr/>
        <a:lstStyle/>
        <a:p>
          <a:endParaRPr lang="es-ES"/>
        </a:p>
      </dgm:t>
    </dgm:pt>
    <dgm:pt modelId="{A8C012A6-57D9-474C-ADAB-DF8121295686}" type="sibTrans" cxnId="{048515EB-8037-40A3-A677-6DA833F7FF7A}">
      <dgm:prSet/>
      <dgm:spPr/>
      <dgm:t>
        <a:bodyPr/>
        <a:lstStyle/>
        <a:p>
          <a:endParaRPr lang="es-ES"/>
        </a:p>
      </dgm:t>
    </dgm:pt>
    <dgm:pt modelId="{4CF0336C-6EB2-4A6B-8075-D1E2FC8A81FE}" type="pres">
      <dgm:prSet presAssocID="{024032F9-A38D-405A-8F21-280FB7672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8DE6F-8AC9-4434-9ABB-82FAB513DE69}" type="pres">
      <dgm:prSet presAssocID="{0E78FEA1-443C-4642-B885-3AFAE95A65E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865951-652D-4562-9B54-937FE5AB068F}" type="pres">
      <dgm:prSet presAssocID="{8D3640A2-5A90-4629-9B40-577FE17FA458}" presName="parTxOnlySpace" presStyleCnt="0"/>
      <dgm:spPr/>
    </dgm:pt>
    <dgm:pt modelId="{691EA36A-41CF-40C9-9A34-20032AC7C48C}" type="pres">
      <dgm:prSet presAssocID="{44CEFCA9-3B3D-456B-8F46-DD268CFF8EEF}" presName="parTxOnly" presStyleLbl="node1" presStyleIdx="1" presStyleCnt="5" custLinFactNeighborX="3462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8C46E-63CF-4D00-8C17-AF2A9C2EC665}" type="pres">
      <dgm:prSet presAssocID="{14CC2F4E-2C1E-48EC-85A6-9FF18EBDBD1C}" presName="parTxOnlySpace" presStyleCnt="0"/>
      <dgm:spPr/>
    </dgm:pt>
    <dgm:pt modelId="{EC2E4EBB-C1F7-4330-99E7-6E9BDCF80890}" type="pres">
      <dgm:prSet presAssocID="{48B5FD51-ECE5-44D9-B985-EEE79AF349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5942EB-E2E3-43FB-96C9-69F06F12AB74}" type="pres">
      <dgm:prSet presAssocID="{A48E3930-065A-483A-A37D-71BC64FC3C14}" presName="parTxOnlySpace" presStyleCnt="0"/>
      <dgm:spPr/>
    </dgm:pt>
    <dgm:pt modelId="{B04E0DE2-3973-46BC-BA39-3FC265340597}" type="pres">
      <dgm:prSet presAssocID="{419FDD4A-1B86-4A3F-8386-E35A2005DEE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F424BC-7019-47E5-A3BF-C2CCA9628F4A}" type="pres">
      <dgm:prSet presAssocID="{A8C012A6-57D9-474C-ADAB-DF8121295686}" presName="parTxOnlySpace" presStyleCnt="0"/>
      <dgm:spPr/>
    </dgm:pt>
    <dgm:pt modelId="{777EDDA2-E466-44BF-91A1-A07157611585}" type="pres">
      <dgm:prSet presAssocID="{F7D94695-E0A7-4022-9455-7AD6FC978A3F}" presName="parTxOnly" presStyleLbl="node1" presStyleIdx="4" presStyleCnt="5" custScaleX="162077" custScaleY="1398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8D7BF35-9DF1-44C6-B40F-CF2C1C134A99}" type="presOf" srcId="{48B5FD51-ECE5-44D9-B985-EEE79AF3492A}" destId="{EC2E4EBB-C1F7-4330-99E7-6E9BDCF80890}" srcOrd="0" destOrd="0" presId="urn:microsoft.com/office/officeart/2005/8/layout/chevron1"/>
    <dgm:cxn modelId="{0CE5297F-9F06-49BE-8311-5EF04AE56612}" type="presOf" srcId="{024032F9-A38D-405A-8F21-280FB7672532}" destId="{4CF0336C-6EB2-4A6B-8075-D1E2FC8A81FE}" srcOrd="0" destOrd="0" presId="urn:microsoft.com/office/officeart/2005/8/layout/chevron1"/>
    <dgm:cxn modelId="{DD0388D9-B20A-43BD-AE98-C3F52739E5E7}" type="presOf" srcId="{0E78FEA1-443C-4642-B885-3AFAE95A65E4}" destId="{EFF8DE6F-8AC9-4434-9ABB-82FAB513DE69}" srcOrd="0" destOrd="0" presId="urn:microsoft.com/office/officeart/2005/8/layout/chevron1"/>
    <dgm:cxn modelId="{4FEEA553-01FF-440D-9EAA-53D5CFEE8D0F}" srcId="{024032F9-A38D-405A-8F21-280FB7672532}" destId="{48B5FD51-ECE5-44D9-B985-EEE79AF3492A}" srcOrd="2" destOrd="0" parTransId="{4E5C3A8F-B4E0-4F4E-8DDD-269B3C00F913}" sibTransId="{A48E3930-065A-483A-A37D-71BC64FC3C14}"/>
    <dgm:cxn modelId="{C980FFEA-BDC6-4D85-A7FD-04DA828AB272}" type="presOf" srcId="{44CEFCA9-3B3D-456B-8F46-DD268CFF8EEF}" destId="{691EA36A-41CF-40C9-9A34-20032AC7C48C}" srcOrd="0" destOrd="0" presId="urn:microsoft.com/office/officeart/2005/8/layout/chevron1"/>
    <dgm:cxn modelId="{D08ABF13-EB88-49EA-B9CE-2A1E7567AEFF}" srcId="{024032F9-A38D-405A-8F21-280FB7672532}" destId="{F7D94695-E0A7-4022-9455-7AD6FC978A3F}" srcOrd="4" destOrd="0" parTransId="{E7716067-3756-4EF2-A0F3-141709AEA907}" sibTransId="{C3ED37E6-9B6B-4A1F-A65D-FE0906484A9F}"/>
    <dgm:cxn modelId="{4642A1E0-DD53-4B96-BA37-284DBD89EAFE}" type="presOf" srcId="{F7D94695-E0A7-4022-9455-7AD6FC978A3F}" destId="{777EDDA2-E466-44BF-91A1-A07157611585}" srcOrd="0" destOrd="0" presId="urn:microsoft.com/office/officeart/2005/8/layout/chevron1"/>
    <dgm:cxn modelId="{3D27BF3D-16B3-4F5A-A9CD-15CBC4E0627F}" type="presOf" srcId="{419FDD4A-1B86-4A3F-8386-E35A2005DEE6}" destId="{B04E0DE2-3973-46BC-BA39-3FC265340597}" srcOrd="0" destOrd="0" presId="urn:microsoft.com/office/officeart/2005/8/layout/chevron1"/>
    <dgm:cxn modelId="{048515EB-8037-40A3-A677-6DA833F7FF7A}" srcId="{024032F9-A38D-405A-8F21-280FB7672532}" destId="{419FDD4A-1B86-4A3F-8386-E35A2005DEE6}" srcOrd="3" destOrd="0" parTransId="{1FED4EB0-FBDF-4350-8056-184F2FB7CDCC}" sibTransId="{A8C012A6-57D9-474C-ADAB-DF8121295686}"/>
    <dgm:cxn modelId="{768A9B99-6675-4D69-A092-061D58AA9D23}" srcId="{024032F9-A38D-405A-8F21-280FB7672532}" destId="{44CEFCA9-3B3D-456B-8F46-DD268CFF8EEF}" srcOrd="1" destOrd="0" parTransId="{A8885ED7-10BC-41D1-BE79-CC23D044A8AC}" sibTransId="{14CC2F4E-2C1E-48EC-85A6-9FF18EBDBD1C}"/>
    <dgm:cxn modelId="{D213839A-854F-44DB-93F9-1928FE6A0B5D}" srcId="{024032F9-A38D-405A-8F21-280FB7672532}" destId="{0E78FEA1-443C-4642-B885-3AFAE95A65E4}" srcOrd="0" destOrd="0" parTransId="{78A9982A-B235-474A-AE67-77073D3DAF78}" sibTransId="{8D3640A2-5A90-4629-9B40-577FE17FA458}"/>
    <dgm:cxn modelId="{70E091A8-9430-4B5B-B95A-38318ACE12AC}" type="presParOf" srcId="{4CF0336C-6EB2-4A6B-8075-D1E2FC8A81FE}" destId="{EFF8DE6F-8AC9-4434-9ABB-82FAB513DE69}" srcOrd="0" destOrd="0" presId="urn:microsoft.com/office/officeart/2005/8/layout/chevron1"/>
    <dgm:cxn modelId="{2759C8F9-48E7-43C0-9656-A689C073C97A}" type="presParOf" srcId="{4CF0336C-6EB2-4A6B-8075-D1E2FC8A81FE}" destId="{0C865951-652D-4562-9B54-937FE5AB068F}" srcOrd="1" destOrd="0" presId="urn:microsoft.com/office/officeart/2005/8/layout/chevron1"/>
    <dgm:cxn modelId="{BBC4646E-6511-4824-BD6E-8F82B13D107E}" type="presParOf" srcId="{4CF0336C-6EB2-4A6B-8075-D1E2FC8A81FE}" destId="{691EA36A-41CF-40C9-9A34-20032AC7C48C}" srcOrd="2" destOrd="0" presId="urn:microsoft.com/office/officeart/2005/8/layout/chevron1"/>
    <dgm:cxn modelId="{421E91C5-53B0-4F53-8E47-D59403F02DA1}" type="presParOf" srcId="{4CF0336C-6EB2-4A6B-8075-D1E2FC8A81FE}" destId="{6DB8C46E-63CF-4D00-8C17-AF2A9C2EC665}" srcOrd="3" destOrd="0" presId="urn:microsoft.com/office/officeart/2005/8/layout/chevron1"/>
    <dgm:cxn modelId="{1EF71396-3698-45C1-B179-E29B6C704973}" type="presParOf" srcId="{4CF0336C-6EB2-4A6B-8075-D1E2FC8A81FE}" destId="{EC2E4EBB-C1F7-4330-99E7-6E9BDCF80890}" srcOrd="4" destOrd="0" presId="urn:microsoft.com/office/officeart/2005/8/layout/chevron1"/>
    <dgm:cxn modelId="{3E0C1D41-CEE1-4D42-8785-E16426D9E029}" type="presParOf" srcId="{4CF0336C-6EB2-4A6B-8075-D1E2FC8A81FE}" destId="{D55942EB-E2E3-43FB-96C9-69F06F12AB74}" srcOrd="5" destOrd="0" presId="urn:microsoft.com/office/officeart/2005/8/layout/chevron1"/>
    <dgm:cxn modelId="{DA4F2298-4E16-481E-A5D8-1990CFD0B559}" type="presParOf" srcId="{4CF0336C-6EB2-4A6B-8075-D1E2FC8A81FE}" destId="{B04E0DE2-3973-46BC-BA39-3FC265340597}" srcOrd="6" destOrd="0" presId="urn:microsoft.com/office/officeart/2005/8/layout/chevron1"/>
    <dgm:cxn modelId="{C857A712-B040-4D9A-9E6B-11304687E794}" type="presParOf" srcId="{4CF0336C-6EB2-4A6B-8075-D1E2FC8A81FE}" destId="{0EF424BC-7019-47E5-A3BF-C2CCA9628F4A}" srcOrd="7" destOrd="0" presId="urn:microsoft.com/office/officeart/2005/8/layout/chevron1"/>
    <dgm:cxn modelId="{12ADD974-136A-4642-86EC-401D3D105845}" type="presParOf" srcId="{4CF0336C-6EB2-4A6B-8075-D1E2FC8A81FE}" destId="{777EDDA2-E466-44BF-91A1-A0715761158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5F00F-6867-44F4-92EA-C170351861CB}">
      <dsp:nvSpPr>
        <dsp:cNvPr id="0" name=""/>
        <dsp:cNvSpPr/>
      </dsp:nvSpPr>
      <dsp:spPr>
        <a:xfrm>
          <a:off x="13793" y="0"/>
          <a:ext cx="3448291" cy="705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Introducción</a:t>
          </a:r>
          <a:endParaRPr lang="es-ES" sz="2600" kern="1200" dirty="0"/>
        </a:p>
      </dsp:txBody>
      <dsp:txXfrm>
        <a:off x="34444" y="20651"/>
        <a:ext cx="2604980" cy="663760"/>
      </dsp:txXfrm>
    </dsp:sp>
    <dsp:sp modelId="{73701DF5-5C52-4A0D-A6BA-40C59D685E3D}">
      <dsp:nvSpPr>
        <dsp:cNvPr id="0" name=""/>
        <dsp:cNvSpPr/>
      </dsp:nvSpPr>
      <dsp:spPr>
        <a:xfrm>
          <a:off x="257502" y="802987"/>
          <a:ext cx="3448291" cy="705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Objetivos</a:t>
          </a:r>
          <a:endParaRPr lang="es-ES" sz="2600" kern="1200" dirty="0"/>
        </a:p>
      </dsp:txBody>
      <dsp:txXfrm>
        <a:off x="278153" y="823638"/>
        <a:ext cx="2691196" cy="663760"/>
      </dsp:txXfrm>
    </dsp:sp>
    <dsp:sp modelId="{967F2AB0-C146-4B78-ADD8-82C4B600F559}">
      <dsp:nvSpPr>
        <dsp:cNvPr id="0" name=""/>
        <dsp:cNvSpPr/>
      </dsp:nvSpPr>
      <dsp:spPr>
        <a:xfrm>
          <a:off x="515004" y="1605975"/>
          <a:ext cx="3448291" cy="705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Solución adoptada</a:t>
          </a:r>
          <a:endParaRPr lang="es-ES" sz="2600" kern="1200" dirty="0"/>
        </a:p>
      </dsp:txBody>
      <dsp:txXfrm>
        <a:off x="535655" y="1626626"/>
        <a:ext cx="2691196" cy="663760"/>
      </dsp:txXfrm>
    </dsp:sp>
    <dsp:sp modelId="{8C69614F-6F5C-4463-9CE2-02076C67CC7D}">
      <dsp:nvSpPr>
        <dsp:cNvPr id="0" name=""/>
        <dsp:cNvSpPr/>
      </dsp:nvSpPr>
      <dsp:spPr>
        <a:xfrm>
          <a:off x="772506" y="2408962"/>
          <a:ext cx="3448291" cy="705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Resultados</a:t>
          </a:r>
          <a:endParaRPr lang="es-ES" sz="2600" kern="1200" dirty="0"/>
        </a:p>
      </dsp:txBody>
      <dsp:txXfrm>
        <a:off x="793157" y="2429613"/>
        <a:ext cx="2691196" cy="663760"/>
      </dsp:txXfrm>
    </dsp:sp>
    <dsp:sp modelId="{EA841E62-6BBE-486B-8A98-D2ECA08CA77C}">
      <dsp:nvSpPr>
        <dsp:cNvPr id="0" name=""/>
        <dsp:cNvSpPr/>
      </dsp:nvSpPr>
      <dsp:spPr>
        <a:xfrm>
          <a:off x="1030008" y="3211950"/>
          <a:ext cx="3448291" cy="705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Conclusiones</a:t>
          </a:r>
          <a:endParaRPr lang="es-ES" sz="2600" kern="1200" dirty="0"/>
        </a:p>
      </dsp:txBody>
      <dsp:txXfrm>
        <a:off x="1050659" y="3232601"/>
        <a:ext cx="2691196" cy="663760"/>
      </dsp:txXfrm>
    </dsp:sp>
    <dsp:sp modelId="{550AC73B-5721-4A18-AFD7-734E89E33548}">
      <dsp:nvSpPr>
        <dsp:cNvPr id="0" name=""/>
        <dsp:cNvSpPr/>
      </dsp:nvSpPr>
      <dsp:spPr>
        <a:xfrm>
          <a:off x="2990000" y="515087"/>
          <a:ext cx="458290" cy="458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3093115" y="515087"/>
        <a:ext cx="252060" cy="344863"/>
      </dsp:txXfrm>
    </dsp:sp>
    <dsp:sp modelId="{7E88355D-7E5E-4A7D-B6D7-A979A2462AA0}">
      <dsp:nvSpPr>
        <dsp:cNvPr id="0" name=""/>
        <dsp:cNvSpPr/>
      </dsp:nvSpPr>
      <dsp:spPr>
        <a:xfrm>
          <a:off x="3247502" y="1318074"/>
          <a:ext cx="458290" cy="458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3350617" y="1318074"/>
        <a:ext cx="252060" cy="344863"/>
      </dsp:txXfrm>
    </dsp:sp>
    <dsp:sp modelId="{56F4FC2A-DA64-46C5-9EF5-3243DD87AFE7}">
      <dsp:nvSpPr>
        <dsp:cNvPr id="0" name=""/>
        <dsp:cNvSpPr/>
      </dsp:nvSpPr>
      <dsp:spPr>
        <a:xfrm>
          <a:off x="3505004" y="2109311"/>
          <a:ext cx="458290" cy="458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3608119" y="2109311"/>
        <a:ext cx="252060" cy="344863"/>
      </dsp:txXfrm>
    </dsp:sp>
    <dsp:sp modelId="{07307A26-1BD3-49F5-B656-23D9C53583F3}">
      <dsp:nvSpPr>
        <dsp:cNvPr id="0" name=""/>
        <dsp:cNvSpPr/>
      </dsp:nvSpPr>
      <dsp:spPr>
        <a:xfrm>
          <a:off x="3762507" y="2920133"/>
          <a:ext cx="458290" cy="458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3865622" y="2920133"/>
        <a:ext cx="252060" cy="3448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0" y="221328"/>
          <a:ext cx="2542604" cy="932662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Introducción</a:t>
          </a:r>
          <a:endParaRPr lang="es-ES" sz="2000" kern="1200" dirty="0"/>
        </a:p>
      </dsp:txBody>
      <dsp:txXfrm>
        <a:off x="466331" y="221328"/>
        <a:ext cx="1609942" cy="932662"/>
      </dsp:txXfrm>
    </dsp:sp>
    <dsp:sp modelId="{691EA36A-41CF-40C9-9A34-20032AC7C48C}">
      <dsp:nvSpPr>
        <dsp:cNvPr id="0" name=""/>
        <dsp:cNvSpPr/>
      </dsp:nvSpPr>
      <dsp:spPr>
        <a:xfrm>
          <a:off x="2405282" y="392906"/>
          <a:ext cx="1433374" cy="5733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Objetivos</a:t>
          </a:r>
          <a:endParaRPr lang="es-ES" sz="1100" kern="1200" dirty="0"/>
        </a:p>
      </dsp:txBody>
      <dsp:txXfrm>
        <a:off x="2691957" y="392906"/>
        <a:ext cx="860025" cy="573349"/>
      </dsp:txXfrm>
    </dsp:sp>
    <dsp:sp modelId="{EC2E4EBB-C1F7-4330-99E7-6E9BDCF80890}">
      <dsp:nvSpPr>
        <dsp:cNvPr id="0" name=""/>
        <dsp:cNvSpPr/>
      </dsp:nvSpPr>
      <dsp:spPr>
        <a:xfrm>
          <a:off x="3690356" y="397401"/>
          <a:ext cx="1433374" cy="5733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Solución adoptada</a:t>
          </a:r>
          <a:endParaRPr lang="es-ES" sz="1100" kern="1200" dirty="0"/>
        </a:p>
      </dsp:txBody>
      <dsp:txXfrm>
        <a:off x="3977031" y="397401"/>
        <a:ext cx="860025" cy="573349"/>
      </dsp:txXfrm>
    </dsp:sp>
    <dsp:sp modelId="{B04E0DE2-3973-46BC-BA39-3FC265340597}">
      <dsp:nvSpPr>
        <dsp:cNvPr id="0" name=""/>
        <dsp:cNvSpPr/>
      </dsp:nvSpPr>
      <dsp:spPr>
        <a:xfrm>
          <a:off x="4980393" y="397401"/>
          <a:ext cx="1433374" cy="5733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Resultados</a:t>
          </a:r>
          <a:endParaRPr lang="es-ES" sz="1100" kern="1200" dirty="0"/>
        </a:p>
      </dsp:txBody>
      <dsp:txXfrm>
        <a:off x="5267068" y="397401"/>
        <a:ext cx="860025" cy="573349"/>
      </dsp:txXfrm>
    </dsp:sp>
    <dsp:sp modelId="{777EDDA2-E466-44BF-91A1-A07157611585}">
      <dsp:nvSpPr>
        <dsp:cNvPr id="0" name=""/>
        <dsp:cNvSpPr/>
      </dsp:nvSpPr>
      <dsp:spPr>
        <a:xfrm>
          <a:off x="6270429" y="397401"/>
          <a:ext cx="1433374" cy="5733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Conclusiones</a:t>
          </a:r>
          <a:endParaRPr lang="es-ES" sz="1100" kern="1200" dirty="0"/>
        </a:p>
      </dsp:txBody>
      <dsp:txXfrm>
        <a:off x="6557104" y="397401"/>
        <a:ext cx="860025" cy="5733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891" y="230628"/>
          <a:ext cx="1491687" cy="596674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299228" y="230628"/>
        <a:ext cx="895013" cy="596674"/>
      </dsp:txXfrm>
    </dsp:sp>
    <dsp:sp modelId="{691EA36A-41CF-40C9-9A34-20032AC7C48C}">
      <dsp:nvSpPr>
        <dsp:cNvPr id="0" name=""/>
        <dsp:cNvSpPr/>
      </dsp:nvSpPr>
      <dsp:spPr>
        <a:xfrm>
          <a:off x="1348574" y="29811"/>
          <a:ext cx="2332998" cy="988952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Objetivos</a:t>
          </a:r>
          <a:endParaRPr lang="es-ES" sz="2000" kern="1200" dirty="0"/>
        </a:p>
      </dsp:txBody>
      <dsp:txXfrm>
        <a:off x="1843050" y="29811"/>
        <a:ext cx="1344046" cy="988952"/>
      </dsp:txXfrm>
    </dsp:sp>
    <dsp:sp modelId="{EC2E4EBB-C1F7-4330-99E7-6E9BDCF80890}">
      <dsp:nvSpPr>
        <dsp:cNvPr id="0" name=""/>
        <dsp:cNvSpPr/>
      </dsp:nvSpPr>
      <dsp:spPr>
        <a:xfrm>
          <a:off x="3527240" y="230628"/>
          <a:ext cx="1491687" cy="5966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Solución adoptada</a:t>
          </a:r>
          <a:endParaRPr lang="es-ES" sz="1200" kern="1200" dirty="0"/>
        </a:p>
      </dsp:txBody>
      <dsp:txXfrm>
        <a:off x="3825577" y="230628"/>
        <a:ext cx="895013" cy="596674"/>
      </dsp:txXfrm>
    </dsp:sp>
    <dsp:sp modelId="{B04E0DE2-3973-46BC-BA39-3FC265340597}">
      <dsp:nvSpPr>
        <dsp:cNvPr id="0" name=""/>
        <dsp:cNvSpPr/>
      </dsp:nvSpPr>
      <dsp:spPr>
        <a:xfrm>
          <a:off x="4869758" y="230628"/>
          <a:ext cx="1491687" cy="5966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Resultados</a:t>
          </a:r>
          <a:endParaRPr lang="es-ES" sz="1200" kern="1200" dirty="0"/>
        </a:p>
      </dsp:txBody>
      <dsp:txXfrm>
        <a:off x="5168095" y="230628"/>
        <a:ext cx="895013" cy="596674"/>
      </dsp:txXfrm>
    </dsp:sp>
    <dsp:sp modelId="{777EDDA2-E466-44BF-91A1-A07157611585}">
      <dsp:nvSpPr>
        <dsp:cNvPr id="0" name=""/>
        <dsp:cNvSpPr/>
      </dsp:nvSpPr>
      <dsp:spPr>
        <a:xfrm>
          <a:off x="6212277" y="230628"/>
          <a:ext cx="1491687" cy="5966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510614" y="230628"/>
        <a:ext cx="895013" cy="5966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2867" y="378214"/>
          <a:ext cx="1529308" cy="611723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308729" y="378214"/>
        <a:ext cx="917585" cy="611723"/>
      </dsp:txXfrm>
    </dsp:sp>
    <dsp:sp modelId="{691EA36A-41CF-40C9-9A34-20032AC7C48C}">
      <dsp:nvSpPr>
        <dsp:cNvPr id="0" name=""/>
        <dsp:cNvSpPr/>
      </dsp:nvSpPr>
      <dsp:spPr>
        <a:xfrm>
          <a:off x="1384539" y="373418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90401" y="373418"/>
        <a:ext cx="917585" cy="611723"/>
      </dsp:txXfrm>
    </dsp:sp>
    <dsp:sp modelId="{EC2E4EBB-C1F7-4330-99E7-6E9BDCF80890}">
      <dsp:nvSpPr>
        <dsp:cNvPr id="0" name=""/>
        <dsp:cNvSpPr/>
      </dsp:nvSpPr>
      <dsp:spPr>
        <a:xfrm>
          <a:off x="2755623" y="221753"/>
          <a:ext cx="2193609" cy="924644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Solución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adoptada</a:t>
          </a:r>
          <a:endParaRPr lang="es-ES" sz="2000" kern="1200" dirty="0"/>
        </a:p>
      </dsp:txBody>
      <dsp:txXfrm>
        <a:off x="3217945" y="221753"/>
        <a:ext cx="1268965" cy="924644"/>
      </dsp:txXfrm>
    </dsp:sp>
    <dsp:sp modelId="{B04E0DE2-3973-46BC-BA39-3FC265340597}">
      <dsp:nvSpPr>
        <dsp:cNvPr id="0" name=""/>
        <dsp:cNvSpPr/>
      </dsp:nvSpPr>
      <dsp:spPr>
        <a:xfrm>
          <a:off x="4796301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Resultados</a:t>
          </a:r>
          <a:endParaRPr lang="es-ES" sz="1200" kern="1200" dirty="0"/>
        </a:p>
      </dsp:txBody>
      <dsp:txXfrm>
        <a:off x="5102163" y="378214"/>
        <a:ext cx="917585" cy="611723"/>
      </dsp:txXfrm>
    </dsp:sp>
    <dsp:sp modelId="{777EDDA2-E466-44BF-91A1-A07157611585}">
      <dsp:nvSpPr>
        <dsp:cNvPr id="0" name=""/>
        <dsp:cNvSpPr/>
      </dsp:nvSpPr>
      <dsp:spPr>
        <a:xfrm>
          <a:off x="6172679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478541" y="378214"/>
        <a:ext cx="917585" cy="6117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2867" y="378214"/>
          <a:ext cx="1529308" cy="611723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308729" y="378214"/>
        <a:ext cx="917585" cy="611723"/>
      </dsp:txXfrm>
    </dsp:sp>
    <dsp:sp modelId="{691EA36A-41CF-40C9-9A34-20032AC7C48C}">
      <dsp:nvSpPr>
        <dsp:cNvPr id="0" name=""/>
        <dsp:cNvSpPr/>
      </dsp:nvSpPr>
      <dsp:spPr>
        <a:xfrm>
          <a:off x="1384539" y="373418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90401" y="373418"/>
        <a:ext cx="917585" cy="611723"/>
      </dsp:txXfrm>
    </dsp:sp>
    <dsp:sp modelId="{EC2E4EBB-C1F7-4330-99E7-6E9BDCF80890}">
      <dsp:nvSpPr>
        <dsp:cNvPr id="0" name=""/>
        <dsp:cNvSpPr/>
      </dsp:nvSpPr>
      <dsp:spPr>
        <a:xfrm>
          <a:off x="2755623" y="221753"/>
          <a:ext cx="2193609" cy="924644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Solución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adoptada</a:t>
          </a:r>
          <a:endParaRPr lang="es-ES" sz="2000" kern="1200" dirty="0"/>
        </a:p>
      </dsp:txBody>
      <dsp:txXfrm>
        <a:off x="3217945" y="221753"/>
        <a:ext cx="1268965" cy="924644"/>
      </dsp:txXfrm>
    </dsp:sp>
    <dsp:sp modelId="{B04E0DE2-3973-46BC-BA39-3FC265340597}">
      <dsp:nvSpPr>
        <dsp:cNvPr id="0" name=""/>
        <dsp:cNvSpPr/>
      </dsp:nvSpPr>
      <dsp:spPr>
        <a:xfrm>
          <a:off x="4796301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Resultados</a:t>
          </a:r>
          <a:endParaRPr lang="es-ES" sz="1200" kern="1200" dirty="0"/>
        </a:p>
      </dsp:txBody>
      <dsp:txXfrm>
        <a:off x="5102163" y="378214"/>
        <a:ext cx="917585" cy="611723"/>
      </dsp:txXfrm>
    </dsp:sp>
    <dsp:sp modelId="{777EDDA2-E466-44BF-91A1-A07157611585}">
      <dsp:nvSpPr>
        <dsp:cNvPr id="0" name=""/>
        <dsp:cNvSpPr/>
      </dsp:nvSpPr>
      <dsp:spPr>
        <a:xfrm>
          <a:off x="6172679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478541" y="378214"/>
        <a:ext cx="917585" cy="6117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2867" y="378214"/>
          <a:ext cx="1529308" cy="611723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308729" y="378214"/>
        <a:ext cx="917585" cy="611723"/>
      </dsp:txXfrm>
    </dsp:sp>
    <dsp:sp modelId="{691EA36A-41CF-40C9-9A34-20032AC7C48C}">
      <dsp:nvSpPr>
        <dsp:cNvPr id="0" name=""/>
        <dsp:cNvSpPr/>
      </dsp:nvSpPr>
      <dsp:spPr>
        <a:xfrm>
          <a:off x="1384539" y="373418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90401" y="373418"/>
        <a:ext cx="917585" cy="611723"/>
      </dsp:txXfrm>
    </dsp:sp>
    <dsp:sp modelId="{EC2E4EBB-C1F7-4330-99E7-6E9BDCF80890}">
      <dsp:nvSpPr>
        <dsp:cNvPr id="0" name=""/>
        <dsp:cNvSpPr/>
      </dsp:nvSpPr>
      <dsp:spPr>
        <a:xfrm>
          <a:off x="2755623" y="221753"/>
          <a:ext cx="2193609" cy="924644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Solución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adoptada</a:t>
          </a:r>
          <a:endParaRPr lang="es-ES" sz="2000" kern="1200" dirty="0"/>
        </a:p>
      </dsp:txBody>
      <dsp:txXfrm>
        <a:off x="3217945" y="221753"/>
        <a:ext cx="1268965" cy="924644"/>
      </dsp:txXfrm>
    </dsp:sp>
    <dsp:sp modelId="{B04E0DE2-3973-46BC-BA39-3FC265340597}">
      <dsp:nvSpPr>
        <dsp:cNvPr id="0" name=""/>
        <dsp:cNvSpPr/>
      </dsp:nvSpPr>
      <dsp:spPr>
        <a:xfrm>
          <a:off x="4796301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Resultados</a:t>
          </a:r>
          <a:endParaRPr lang="es-ES" sz="1200" kern="1200" dirty="0"/>
        </a:p>
      </dsp:txBody>
      <dsp:txXfrm>
        <a:off x="5102163" y="378214"/>
        <a:ext cx="917585" cy="611723"/>
      </dsp:txXfrm>
    </dsp:sp>
    <dsp:sp modelId="{777EDDA2-E466-44BF-91A1-A07157611585}">
      <dsp:nvSpPr>
        <dsp:cNvPr id="0" name=""/>
        <dsp:cNvSpPr/>
      </dsp:nvSpPr>
      <dsp:spPr>
        <a:xfrm>
          <a:off x="6172679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478541" y="378214"/>
        <a:ext cx="917585" cy="6117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2867" y="378214"/>
          <a:ext cx="1529308" cy="611723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308729" y="378214"/>
        <a:ext cx="917585" cy="611723"/>
      </dsp:txXfrm>
    </dsp:sp>
    <dsp:sp modelId="{691EA36A-41CF-40C9-9A34-20032AC7C48C}">
      <dsp:nvSpPr>
        <dsp:cNvPr id="0" name=""/>
        <dsp:cNvSpPr/>
      </dsp:nvSpPr>
      <dsp:spPr>
        <a:xfrm>
          <a:off x="1384539" y="373418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90401" y="373418"/>
        <a:ext cx="917585" cy="611723"/>
      </dsp:txXfrm>
    </dsp:sp>
    <dsp:sp modelId="{EC2E4EBB-C1F7-4330-99E7-6E9BDCF80890}">
      <dsp:nvSpPr>
        <dsp:cNvPr id="0" name=""/>
        <dsp:cNvSpPr/>
      </dsp:nvSpPr>
      <dsp:spPr>
        <a:xfrm>
          <a:off x="2755623" y="221753"/>
          <a:ext cx="2193609" cy="924644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Solución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adoptada</a:t>
          </a:r>
          <a:endParaRPr lang="es-ES" sz="2000" kern="1200" dirty="0"/>
        </a:p>
      </dsp:txBody>
      <dsp:txXfrm>
        <a:off x="3217945" y="221753"/>
        <a:ext cx="1268965" cy="924644"/>
      </dsp:txXfrm>
    </dsp:sp>
    <dsp:sp modelId="{B04E0DE2-3973-46BC-BA39-3FC265340597}">
      <dsp:nvSpPr>
        <dsp:cNvPr id="0" name=""/>
        <dsp:cNvSpPr/>
      </dsp:nvSpPr>
      <dsp:spPr>
        <a:xfrm>
          <a:off x="4796301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Resultados</a:t>
          </a:r>
          <a:endParaRPr lang="es-ES" sz="1200" kern="1200" dirty="0"/>
        </a:p>
      </dsp:txBody>
      <dsp:txXfrm>
        <a:off x="5102163" y="378214"/>
        <a:ext cx="917585" cy="611723"/>
      </dsp:txXfrm>
    </dsp:sp>
    <dsp:sp modelId="{777EDDA2-E466-44BF-91A1-A07157611585}">
      <dsp:nvSpPr>
        <dsp:cNvPr id="0" name=""/>
        <dsp:cNvSpPr/>
      </dsp:nvSpPr>
      <dsp:spPr>
        <a:xfrm>
          <a:off x="6172679" y="378214"/>
          <a:ext cx="1529308" cy="6117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478541" y="378214"/>
        <a:ext cx="917585" cy="6117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333" y="387619"/>
          <a:ext cx="1482281" cy="592912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296789" y="387619"/>
        <a:ext cx="889369" cy="592912"/>
      </dsp:txXfrm>
    </dsp:sp>
    <dsp:sp modelId="{691EA36A-41CF-40C9-9A34-20032AC7C48C}">
      <dsp:nvSpPr>
        <dsp:cNvPr id="0" name=""/>
        <dsp:cNvSpPr/>
      </dsp:nvSpPr>
      <dsp:spPr>
        <a:xfrm>
          <a:off x="1339518" y="382971"/>
          <a:ext cx="1482281" cy="5929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35974" y="382971"/>
        <a:ext cx="889369" cy="592912"/>
      </dsp:txXfrm>
    </dsp:sp>
    <dsp:sp modelId="{EC2E4EBB-C1F7-4330-99E7-6E9BDCF80890}">
      <dsp:nvSpPr>
        <dsp:cNvPr id="0" name=""/>
        <dsp:cNvSpPr/>
      </dsp:nvSpPr>
      <dsp:spPr>
        <a:xfrm>
          <a:off x="2668440" y="387619"/>
          <a:ext cx="1482281" cy="5929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Solución adoptada</a:t>
          </a:r>
          <a:endParaRPr lang="es-ES" sz="1200" kern="1200" dirty="0"/>
        </a:p>
      </dsp:txBody>
      <dsp:txXfrm>
        <a:off x="2964896" y="387619"/>
        <a:ext cx="889369" cy="592912"/>
      </dsp:txXfrm>
    </dsp:sp>
    <dsp:sp modelId="{B04E0DE2-3973-46BC-BA39-3FC265340597}">
      <dsp:nvSpPr>
        <dsp:cNvPr id="0" name=""/>
        <dsp:cNvSpPr/>
      </dsp:nvSpPr>
      <dsp:spPr>
        <a:xfrm>
          <a:off x="4002494" y="235970"/>
          <a:ext cx="2367974" cy="896211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Resultados</a:t>
          </a:r>
          <a:endParaRPr lang="es-ES" sz="2000" kern="1200" dirty="0"/>
        </a:p>
      </dsp:txBody>
      <dsp:txXfrm>
        <a:off x="4450600" y="235970"/>
        <a:ext cx="1471763" cy="896211"/>
      </dsp:txXfrm>
    </dsp:sp>
    <dsp:sp modelId="{777EDDA2-E466-44BF-91A1-A07157611585}">
      <dsp:nvSpPr>
        <dsp:cNvPr id="0" name=""/>
        <dsp:cNvSpPr/>
      </dsp:nvSpPr>
      <dsp:spPr>
        <a:xfrm>
          <a:off x="6222240" y="387619"/>
          <a:ext cx="1482281" cy="5929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518696" y="387619"/>
        <a:ext cx="889369" cy="5929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333" y="387619"/>
          <a:ext cx="1482281" cy="592912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296789" y="387619"/>
        <a:ext cx="889369" cy="592912"/>
      </dsp:txXfrm>
    </dsp:sp>
    <dsp:sp modelId="{691EA36A-41CF-40C9-9A34-20032AC7C48C}">
      <dsp:nvSpPr>
        <dsp:cNvPr id="0" name=""/>
        <dsp:cNvSpPr/>
      </dsp:nvSpPr>
      <dsp:spPr>
        <a:xfrm>
          <a:off x="1339518" y="382971"/>
          <a:ext cx="1482281" cy="5929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35974" y="382971"/>
        <a:ext cx="889369" cy="592912"/>
      </dsp:txXfrm>
    </dsp:sp>
    <dsp:sp modelId="{EC2E4EBB-C1F7-4330-99E7-6E9BDCF80890}">
      <dsp:nvSpPr>
        <dsp:cNvPr id="0" name=""/>
        <dsp:cNvSpPr/>
      </dsp:nvSpPr>
      <dsp:spPr>
        <a:xfrm>
          <a:off x="2668440" y="387619"/>
          <a:ext cx="1482281" cy="5929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Solución adoptada</a:t>
          </a:r>
          <a:endParaRPr lang="es-ES" sz="1200" kern="1200" dirty="0"/>
        </a:p>
      </dsp:txBody>
      <dsp:txXfrm>
        <a:off x="2964896" y="387619"/>
        <a:ext cx="889369" cy="592912"/>
      </dsp:txXfrm>
    </dsp:sp>
    <dsp:sp modelId="{B04E0DE2-3973-46BC-BA39-3FC265340597}">
      <dsp:nvSpPr>
        <dsp:cNvPr id="0" name=""/>
        <dsp:cNvSpPr/>
      </dsp:nvSpPr>
      <dsp:spPr>
        <a:xfrm>
          <a:off x="4002494" y="235970"/>
          <a:ext cx="2367974" cy="896211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Resultados</a:t>
          </a:r>
          <a:endParaRPr lang="es-ES" sz="2000" kern="1200" dirty="0"/>
        </a:p>
      </dsp:txBody>
      <dsp:txXfrm>
        <a:off x="4450600" y="235970"/>
        <a:ext cx="1471763" cy="896211"/>
      </dsp:txXfrm>
    </dsp:sp>
    <dsp:sp modelId="{777EDDA2-E466-44BF-91A1-A07157611585}">
      <dsp:nvSpPr>
        <dsp:cNvPr id="0" name=""/>
        <dsp:cNvSpPr/>
      </dsp:nvSpPr>
      <dsp:spPr>
        <a:xfrm>
          <a:off x="6222240" y="387619"/>
          <a:ext cx="1482281" cy="5929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Conclusiones</a:t>
          </a:r>
          <a:endParaRPr lang="es-ES" sz="1200" kern="1200" dirty="0"/>
        </a:p>
      </dsp:txBody>
      <dsp:txXfrm>
        <a:off x="6518696" y="387619"/>
        <a:ext cx="889369" cy="5929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8DE6F-8AC9-4434-9ABB-82FAB513DE69}">
      <dsp:nvSpPr>
        <dsp:cNvPr id="0" name=""/>
        <dsp:cNvSpPr/>
      </dsp:nvSpPr>
      <dsp:spPr>
        <a:xfrm>
          <a:off x="2742" y="389124"/>
          <a:ext cx="1474757" cy="589903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Introducción</a:t>
          </a:r>
          <a:endParaRPr lang="es-ES" sz="1200" kern="1200" dirty="0"/>
        </a:p>
      </dsp:txBody>
      <dsp:txXfrm>
        <a:off x="297694" y="389124"/>
        <a:ext cx="884854" cy="589903"/>
      </dsp:txXfrm>
    </dsp:sp>
    <dsp:sp modelId="{691EA36A-41CF-40C9-9A34-20032AC7C48C}">
      <dsp:nvSpPr>
        <dsp:cNvPr id="0" name=""/>
        <dsp:cNvSpPr/>
      </dsp:nvSpPr>
      <dsp:spPr>
        <a:xfrm>
          <a:off x="1335130" y="384499"/>
          <a:ext cx="1474757" cy="589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</a:t>
          </a:r>
          <a:endParaRPr lang="es-ES" sz="1200" kern="1200" dirty="0"/>
        </a:p>
      </dsp:txBody>
      <dsp:txXfrm>
        <a:off x="1630082" y="384499"/>
        <a:ext cx="884854" cy="589903"/>
      </dsp:txXfrm>
    </dsp:sp>
    <dsp:sp modelId="{EC2E4EBB-C1F7-4330-99E7-6E9BDCF80890}">
      <dsp:nvSpPr>
        <dsp:cNvPr id="0" name=""/>
        <dsp:cNvSpPr/>
      </dsp:nvSpPr>
      <dsp:spPr>
        <a:xfrm>
          <a:off x="2657306" y="389124"/>
          <a:ext cx="1474757" cy="589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Solución adoptada</a:t>
          </a:r>
          <a:endParaRPr lang="es-ES" sz="1200" kern="1200" dirty="0"/>
        </a:p>
      </dsp:txBody>
      <dsp:txXfrm>
        <a:off x="2952258" y="389124"/>
        <a:ext cx="884854" cy="589903"/>
      </dsp:txXfrm>
    </dsp:sp>
    <dsp:sp modelId="{B04E0DE2-3973-46BC-BA39-3FC265340597}">
      <dsp:nvSpPr>
        <dsp:cNvPr id="0" name=""/>
        <dsp:cNvSpPr/>
      </dsp:nvSpPr>
      <dsp:spPr>
        <a:xfrm>
          <a:off x="3984588" y="389124"/>
          <a:ext cx="1474757" cy="589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Resultados</a:t>
          </a:r>
          <a:endParaRPr lang="es-ES" sz="1200" kern="1200" dirty="0"/>
        </a:p>
      </dsp:txBody>
      <dsp:txXfrm>
        <a:off x="4279540" y="389124"/>
        <a:ext cx="884854" cy="589903"/>
      </dsp:txXfrm>
    </dsp:sp>
    <dsp:sp modelId="{777EDDA2-E466-44BF-91A1-A07157611585}">
      <dsp:nvSpPr>
        <dsp:cNvPr id="0" name=""/>
        <dsp:cNvSpPr/>
      </dsp:nvSpPr>
      <dsp:spPr>
        <a:xfrm>
          <a:off x="5311870" y="271550"/>
          <a:ext cx="2390242" cy="825050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Conclusiones</a:t>
          </a:r>
          <a:endParaRPr lang="es-ES" sz="2000" kern="1200" dirty="0"/>
        </a:p>
      </dsp:txBody>
      <dsp:txXfrm>
        <a:off x="5724395" y="271550"/>
        <a:ext cx="1565192" cy="825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8F1D84B-F747-4821-8617-FBD61E8F4308}" type="datetime1">
              <a:rPr lang="es-ES" smtClean="0"/>
              <a:t>18/07/2018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9429053-DC2A-4342-ADD4-2FD729D91E2C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DA87C823-BB9F-45DA-99AB-416A32E1B948}" type="datetime1">
              <a:rPr lang="es-ES" noProof="0" smtClean="0"/>
              <a:pPr/>
              <a:t>18/07/2018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3EBA5BD7-F043-4D1B-AA17-CD412FC534D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672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noProof="0" smtClean="0"/>
              <a:pPr/>
              <a:t>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565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noProof="0" smtClean="0"/>
              <a:pPr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1164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9357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e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Conector recto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líneas inferior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orma libre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s-ES" noProof="0" dirty="0"/>
            </a:p>
          </p:txBody>
        </p:sp>
        <p:sp>
          <p:nvSpPr>
            <p:cNvPr id="10" name="Forma libre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s-ES" noProof="0" dirty="0"/>
            </a:p>
          </p:txBody>
        </p:sp>
        <p:sp>
          <p:nvSpPr>
            <p:cNvPr id="11" name="Forma libre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 rtlCol="0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22" name="Marcador de posición de fecha 2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79F6EAD-FC1A-4E62-B09A-1AABF83B720B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23" name="Marcador de posición de pie de página 2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4" name="Marcador de posición de número de diapositiva 2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3795D7B-7666-4E4A-8A6D-C40A526A750A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e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Conector recto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Conector recto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rtlCol="0" anchor="b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DE109AC-B145-4677-8114-5C8D4425914D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45C8A1E-6887-4537-AB67-36B17DBA0E51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 baseline="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5F0910-4C66-4C1D-A11D-46A4B0372B9C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AC0E58-EE7C-401A-B496-107B45A82A13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8501D68-40AF-474F-BE97-46D1EC15DCF8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830706-4040-4A73-B0E2-F8F199133496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6CCE6C6-1747-44E0-8602-A5F4F3937D97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83C2996-144F-4C0B-B655-87F29DDDCDFE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601BBF9-A5D5-47D8-8B35-2E2AF5FF82BB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íneas a la izquierda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orma libre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1" name="Forma libre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8217-CF6F-41E0-A16F-AF210DBAB962}" type="datetime1">
              <a:rPr lang="es-ES" noProof="0" smtClean="0"/>
              <a:t>18/07/2018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0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15.JPG"/><Relationship Id="rId4" Type="http://schemas.openxmlformats.org/officeDocument/2006/relationships/diagramLayout" Target="../diagrams/layout8.xml"/><Relationship Id="rId9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hzI0JK42So" TargetMode="Externa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8.jp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5175" y="377801"/>
            <a:ext cx="8735325" cy="2000251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 smtClean="0"/>
              <a:t>Diseño e implementación de una plataforma de test para drones bimotores TILT rotor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625175" y="2403810"/>
            <a:ext cx="8735325" cy="3477096"/>
          </a:xfrm>
        </p:spPr>
        <p:txBody>
          <a:bodyPr rtlCol="0">
            <a:normAutofit/>
          </a:bodyPr>
          <a:lstStyle/>
          <a:p>
            <a:pPr rtl="0"/>
            <a:r>
              <a:rPr lang="es-ES" dirty="0" smtClean="0"/>
              <a:t>Autor: José Javier Pérez Olivares</a:t>
            </a:r>
          </a:p>
          <a:p>
            <a:pPr rtl="0"/>
            <a:r>
              <a:rPr lang="es-ES" dirty="0" smtClean="0"/>
              <a:t>Tutor: Sergio García-nieto rodríguez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8" b="26182"/>
          <a:stretch/>
        </p:blipFill>
        <p:spPr>
          <a:xfrm>
            <a:off x="2563835" y="3501008"/>
            <a:ext cx="6858003" cy="2160241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1</a:t>
            </a:fld>
            <a:r>
              <a:rPr lang="es-ES" noProof="0" dirty="0" smtClean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3" y="476672"/>
            <a:ext cx="10360501" cy="661888"/>
          </a:xfrm>
        </p:spPr>
        <p:txBody>
          <a:bodyPr>
            <a:noAutofit/>
          </a:bodyPr>
          <a:lstStyle/>
          <a:p>
            <a:r>
              <a:rPr lang="es-ES" sz="5000" dirty="0" smtClean="0"/>
              <a:t>Índice:</a:t>
            </a:r>
            <a:endParaRPr lang="es-ES" sz="5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34" y="1600218"/>
            <a:ext cx="5875520" cy="3917013"/>
          </a:xfrm>
          <a:prstGeom prst="rect">
            <a:avLst/>
          </a:prstGeom>
        </p:spPr>
      </p:pic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904610409"/>
              </p:ext>
            </p:extLst>
          </p:nvPr>
        </p:nvGraphicFramePr>
        <p:xfrm>
          <a:off x="981844" y="1600218"/>
          <a:ext cx="4478300" cy="3917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2</a:t>
            </a:fld>
            <a:r>
              <a:rPr lang="es-ES" noProof="0" dirty="0" smtClean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3298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18883" y="2132856"/>
            <a:ext cx="3867418" cy="3734264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Motivación</a:t>
            </a:r>
          </a:p>
          <a:p>
            <a:r>
              <a:rPr lang="es-ES" dirty="0" smtClean="0"/>
              <a:t>Asesoramiento</a:t>
            </a:r>
          </a:p>
          <a:p>
            <a:r>
              <a:rPr lang="es-ES" dirty="0" smtClean="0"/>
              <a:t>Recursos disponibles</a:t>
            </a:r>
          </a:p>
          <a:p>
            <a:r>
              <a:rPr lang="es-ES" dirty="0" smtClean="0"/>
              <a:t>Proceso a seguir</a:t>
            </a:r>
          </a:p>
          <a:p>
            <a:pPr lvl="1"/>
            <a:r>
              <a:rPr lang="es-ES" dirty="0" smtClean="0"/>
              <a:t>Diseño</a:t>
            </a:r>
          </a:p>
          <a:p>
            <a:pPr lvl="1"/>
            <a:r>
              <a:rPr lang="es-ES" dirty="0" smtClean="0"/>
              <a:t>Fabricación</a:t>
            </a:r>
          </a:p>
          <a:p>
            <a:pPr lvl="1"/>
            <a:r>
              <a:rPr lang="es-ES" dirty="0" smtClean="0"/>
              <a:t>Configuración</a:t>
            </a:r>
          </a:p>
          <a:p>
            <a:pPr lvl="1"/>
            <a:r>
              <a:rPr lang="es-ES" dirty="0" smtClean="0"/>
              <a:t>Test</a:t>
            </a:r>
            <a:endParaRPr lang="es-E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064617548"/>
              </p:ext>
            </p:extLst>
          </p:nvPr>
        </p:nvGraphicFramePr>
        <p:xfrm>
          <a:off x="2566020" y="0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3</a:t>
            </a:fld>
            <a:r>
              <a:rPr lang="es-ES" dirty="0"/>
              <a:t>/12</a:t>
            </a:r>
            <a:endParaRPr lang="es-ES" noProof="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01" y="1952836"/>
            <a:ext cx="6120536" cy="409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6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Diseño del dron</a:t>
            </a:r>
          </a:p>
          <a:p>
            <a:r>
              <a:rPr lang="es-ES" dirty="0" smtClean="0"/>
              <a:t>Construcción</a:t>
            </a:r>
          </a:p>
          <a:p>
            <a:r>
              <a:rPr lang="es-ES" dirty="0" smtClean="0"/>
              <a:t>Diseño </a:t>
            </a:r>
            <a:r>
              <a:rPr lang="es-ES" dirty="0" smtClean="0"/>
              <a:t>del sistema electrónico</a:t>
            </a:r>
            <a:br>
              <a:rPr lang="es-ES" dirty="0" smtClean="0"/>
            </a:br>
            <a:r>
              <a:rPr lang="es-ES" dirty="0" smtClean="0"/>
              <a:t>y </a:t>
            </a:r>
            <a:r>
              <a:rPr lang="es-ES" dirty="0" smtClean="0"/>
              <a:t>configurarlo</a:t>
            </a:r>
            <a:endParaRPr lang="es-ES" dirty="0" smtClean="0"/>
          </a:p>
          <a:p>
            <a:r>
              <a:rPr lang="es-ES" dirty="0" smtClean="0"/>
              <a:t>Diseñar un controlador</a:t>
            </a:r>
          </a:p>
          <a:p>
            <a:r>
              <a:rPr lang="es-ES" dirty="0" smtClean="0"/>
              <a:t>Prueba del controlador</a:t>
            </a:r>
            <a:endParaRPr lang="es-E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12016461"/>
              </p:ext>
            </p:extLst>
          </p:nvPr>
        </p:nvGraphicFramePr>
        <p:xfrm>
          <a:off x="2546705" y="260648"/>
          <a:ext cx="7704856" cy="1057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4</a:t>
            </a:fld>
            <a:r>
              <a:rPr lang="es-ES" dirty="0"/>
              <a:t>/12</a:t>
            </a:r>
            <a:endParaRPr lang="es-ES" noProof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505"/>
          <a:stretch/>
        </p:blipFill>
        <p:spPr>
          <a:xfrm>
            <a:off x="6238428" y="2061929"/>
            <a:ext cx="5584783" cy="374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05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07647" y="2076642"/>
            <a:ext cx="10360501" cy="4462272"/>
          </a:xfrm>
        </p:spPr>
        <p:txBody>
          <a:bodyPr/>
          <a:lstStyle/>
          <a:p>
            <a:r>
              <a:rPr lang="es-ES" dirty="0" smtClean="0"/>
              <a:t>Concepto</a:t>
            </a:r>
            <a:endParaRPr lang="es-ES" dirty="0" smtClean="0"/>
          </a:p>
          <a:p>
            <a:pPr lvl="1"/>
            <a:r>
              <a:rPr lang="es-ES" dirty="0" smtClean="0"/>
              <a:t>Sistema MIMO</a:t>
            </a:r>
          </a:p>
          <a:p>
            <a:pPr lvl="1"/>
            <a:r>
              <a:rPr lang="es-ES" dirty="0" smtClean="0"/>
              <a:t>Controladora de </a:t>
            </a:r>
            <a:r>
              <a:rPr lang="es-ES" dirty="0" smtClean="0"/>
              <a:t>vuelo</a:t>
            </a:r>
          </a:p>
          <a:p>
            <a:pPr lvl="2"/>
            <a:r>
              <a:rPr lang="es-ES" dirty="0" smtClean="0"/>
              <a:t>Beagle </a:t>
            </a:r>
            <a:r>
              <a:rPr lang="es-ES" dirty="0" err="1" smtClean="0"/>
              <a:t>Bone</a:t>
            </a:r>
            <a:r>
              <a:rPr lang="es-ES" dirty="0" smtClean="0"/>
              <a:t> Blue</a:t>
            </a:r>
          </a:p>
          <a:p>
            <a:pPr lvl="3"/>
            <a:r>
              <a:rPr lang="es-ES" dirty="0" err="1" smtClean="0"/>
              <a:t>ArduPilot</a:t>
            </a:r>
            <a:endParaRPr lang="es-ES" dirty="0" smtClean="0"/>
          </a:p>
          <a:p>
            <a:pPr lvl="1"/>
            <a:endParaRPr lang="es-ES" dirty="0" smtClean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34786974"/>
              </p:ext>
            </p:extLst>
          </p:nvPr>
        </p:nvGraphicFramePr>
        <p:xfrm>
          <a:off x="1989956" y="51394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837" y="1928877"/>
            <a:ext cx="6190547" cy="3782424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5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0752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5860" y="1752744"/>
            <a:ext cx="10360501" cy="4462272"/>
          </a:xfrm>
        </p:spPr>
        <p:txBody>
          <a:bodyPr/>
          <a:lstStyle/>
          <a:p>
            <a:r>
              <a:rPr lang="es-ES" dirty="0" smtClean="0"/>
              <a:t>Diseño</a:t>
            </a:r>
            <a:endParaRPr lang="es-ES" dirty="0" smtClean="0"/>
          </a:p>
          <a:p>
            <a:r>
              <a:rPr lang="es-ES" dirty="0" smtClean="0"/>
              <a:t>Impresión 3D</a:t>
            </a:r>
          </a:p>
          <a:p>
            <a:r>
              <a:rPr lang="es-ES" dirty="0" smtClean="0"/>
              <a:t>Montaje</a:t>
            </a:r>
          </a:p>
          <a:p>
            <a:pPr lvl="1"/>
            <a:endParaRPr lang="es-ES" dirty="0" smtClean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34786974"/>
              </p:ext>
            </p:extLst>
          </p:nvPr>
        </p:nvGraphicFramePr>
        <p:xfrm>
          <a:off x="1989956" y="51394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140" y="1504616"/>
            <a:ext cx="4176464" cy="24509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" r="8604"/>
          <a:stretch/>
        </p:blipFill>
        <p:spPr>
          <a:xfrm>
            <a:off x="7966620" y="1504616"/>
            <a:ext cx="3880539" cy="24509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844" y="4096904"/>
            <a:ext cx="4189760" cy="22708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8" b="13353"/>
          <a:stretch/>
        </p:blipFill>
        <p:spPr>
          <a:xfrm>
            <a:off x="7965989" y="4096904"/>
            <a:ext cx="3889063" cy="2270850"/>
          </a:xfrm>
          <a:prstGeom prst="rect">
            <a:avLst/>
          </a:prstGeom>
        </p:spPr>
      </p:pic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6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071211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34786974"/>
              </p:ext>
            </p:extLst>
          </p:nvPr>
        </p:nvGraphicFramePr>
        <p:xfrm>
          <a:off x="1989956" y="51394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413892" y="1440835"/>
            <a:ext cx="6099665" cy="4391253"/>
          </a:xfrm>
        </p:spPr>
        <p:txBody>
          <a:bodyPr/>
          <a:lstStyle/>
          <a:p>
            <a:r>
              <a:rPr lang="es-ES" dirty="0" smtClean="0"/>
              <a:t>Hardware: Arquitectura del sistema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028" y="1988840"/>
            <a:ext cx="6912768" cy="4608512"/>
          </a:xfrm>
          <a:prstGeom prst="rect">
            <a:avLst/>
          </a:prstGeom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7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9613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54705" y="2488584"/>
            <a:ext cx="6696744" cy="10277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sz="6000" dirty="0" smtClean="0"/>
              <a:t>Regulador PD: </a:t>
            </a:r>
            <a:r>
              <a:rPr lang="es-ES" sz="5000" dirty="0" err="1" smtClean="0"/>
              <a:t>Kp</a:t>
            </a:r>
            <a:r>
              <a:rPr lang="es-ES" sz="5000" dirty="0" smtClean="0"/>
              <a:t>=1 ; </a:t>
            </a:r>
            <a:r>
              <a:rPr lang="es-ES" sz="5000" dirty="0" err="1" smtClean="0"/>
              <a:t>Td</a:t>
            </a:r>
            <a:r>
              <a:rPr lang="es-ES" sz="5000" dirty="0" smtClean="0"/>
              <a:t>=0,001</a:t>
            </a:r>
            <a:endParaRPr lang="es-ES" sz="5000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776416992"/>
              </p:ext>
            </p:extLst>
          </p:nvPr>
        </p:nvGraphicFramePr>
        <p:xfrm>
          <a:off x="1989956" y="269251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559" y="1395068"/>
            <a:ext cx="3036453" cy="497522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557908" y="1666379"/>
            <a:ext cx="4502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Software: programación y control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24" y="3466599"/>
            <a:ext cx="6533306" cy="2903691"/>
          </a:xfrm>
          <a:prstGeom prst="rect">
            <a:avLst/>
          </a:prstGeom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8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0492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4144857921"/>
              </p:ext>
            </p:extLst>
          </p:nvPr>
        </p:nvGraphicFramePr>
        <p:xfrm>
          <a:off x="2133972" y="33195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9</a:t>
            </a:fld>
            <a:r>
              <a:rPr lang="es-ES" dirty="0"/>
              <a:t>/12</a:t>
            </a:r>
            <a:endParaRPr lang="es-ES" noProof="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76" y="1401347"/>
            <a:ext cx="10058400" cy="489932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01" y="1401347"/>
            <a:ext cx="10058400" cy="487841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76" y="1396980"/>
            <a:ext cx="10058400" cy="490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1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hzI0JK42S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73942" y="1340768"/>
            <a:ext cx="8960995" cy="5040560"/>
          </a:xfrm>
          <a:prstGeom prst="rect">
            <a:avLst/>
          </a:prstGeom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293385842"/>
              </p:ext>
            </p:extLst>
          </p:nvPr>
        </p:nvGraphicFramePr>
        <p:xfrm>
          <a:off x="2309666" y="0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10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9152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18882" y="1988840"/>
            <a:ext cx="10360501" cy="4462272"/>
          </a:xfrm>
        </p:spPr>
        <p:txBody>
          <a:bodyPr/>
          <a:lstStyle/>
          <a:p>
            <a:r>
              <a:rPr lang="es-ES" dirty="0"/>
              <a:t>Diseño del dron</a:t>
            </a:r>
          </a:p>
          <a:p>
            <a:r>
              <a:rPr lang="es-ES" dirty="0"/>
              <a:t>Construcción</a:t>
            </a:r>
          </a:p>
          <a:p>
            <a:r>
              <a:rPr lang="es-ES" dirty="0"/>
              <a:t>Diseño del sistema electrónico</a:t>
            </a:r>
            <a:br>
              <a:rPr lang="es-ES" dirty="0"/>
            </a:br>
            <a:r>
              <a:rPr lang="es-ES" dirty="0"/>
              <a:t>y configurarlo</a:t>
            </a:r>
          </a:p>
          <a:p>
            <a:r>
              <a:rPr lang="es-ES" dirty="0"/>
              <a:t>Diseñar un controlador</a:t>
            </a:r>
          </a:p>
          <a:p>
            <a:r>
              <a:rPr lang="es-ES" dirty="0"/>
              <a:t>Prueba del </a:t>
            </a:r>
            <a:r>
              <a:rPr lang="es-ES" dirty="0" smtClean="0"/>
              <a:t>controlador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04" y="1772816"/>
            <a:ext cx="719091" cy="7190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0" y="2348385"/>
            <a:ext cx="719091" cy="7190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28" y="2924944"/>
            <a:ext cx="719091" cy="71909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308" y="3860430"/>
            <a:ext cx="719091" cy="71909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308" y="4579521"/>
            <a:ext cx="719091" cy="7190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1" t="8000" r="6601" b="5901"/>
          <a:stretch/>
        </p:blipFill>
        <p:spPr>
          <a:xfrm>
            <a:off x="7944617" y="1435586"/>
            <a:ext cx="3134554" cy="4849687"/>
          </a:xfrm>
          <a:prstGeom prst="rect">
            <a:avLst/>
          </a:prstGeom>
        </p:spPr>
      </p:pic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211112258"/>
              </p:ext>
            </p:extLst>
          </p:nvPr>
        </p:nvGraphicFramePr>
        <p:xfrm>
          <a:off x="1417103" y="8187"/>
          <a:ext cx="770485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11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23071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5175" y="377801"/>
            <a:ext cx="8735325" cy="2000251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 smtClean="0"/>
              <a:t>Diseño e implementación de una plataforma de test para drones bimotores TILT rotor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625175" y="2403810"/>
            <a:ext cx="8735325" cy="3477096"/>
          </a:xfrm>
        </p:spPr>
        <p:txBody>
          <a:bodyPr rtlCol="0">
            <a:normAutofit/>
          </a:bodyPr>
          <a:lstStyle/>
          <a:p>
            <a:pPr rtl="0"/>
            <a:r>
              <a:rPr lang="es-ES" dirty="0" smtClean="0"/>
              <a:t>Autor: José Javier Pérez Olivares</a:t>
            </a:r>
          </a:p>
          <a:p>
            <a:pPr rtl="0"/>
            <a:r>
              <a:rPr lang="es-ES" dirty="0" smtClean="0"/>
              <a:t>Tutor: Sergio García-nieto rodríguez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8" b="26182"/>
          <a:stretch/>
        </p:blipFill>
        <p:spPr>
          <a:xfrm>
            <a:off x="2563835" y="3501008"/>
            <a:ext cx="6858003" cy="2160241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noProof="0" smtClean="0"/>
              <a:pPr/>
              <a:t>12</a:t>
            </a:fld>
            <a:r>
              <a:rPr lang="es-ES" dirty="0"/>
              <a:t>/12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18715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nología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3260_TF02787990_TF02787990.potx" id="{711CCDD4-BD90-4388-A31E-EA977055FCFF}" vid="{C5F9FE6A-8390-4E5A-B0DB-91EA047CC61C}"/>
    </a:ext>
  </a:extLst>
</a:theme>
</file>

<file path=ppt/theme/theme2.xml><?xml version="1.0" encoding="utf-8"?>
<a:theme xmlns:a="http://schemas.openxmlformats.org/drawingml/2006/main" name="Tema d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C67BEE-D13F-4BD2-98A5-34D8A0977F68}">
  <ds:schemaRefs>
    <ds:schemaRef ds:uri="http://purl.org/dc/dcmitype/"/>
    <ds:schemaRef ds:uri="http://schemas.microsoft.com/office/2006/documentManagement/types"/>
    <ds:schemaRef ds:uri="4873beb7-5857-4685-be1f-d57550cc96cc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circuito de líneas triple (pantalla panorámica)</Template>
  <TotalTime>274</TotalTime>
  <Words>183</Words>
  <Application>Microsoft Office PowerPoint</Application>
  <PresentationFormat>Personalizado</PresentationFormat>
  <Paragraphs>106</Paragraphs>
  <Slides>12</Slides>
  <Notes>4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Tecnología 16x9</vt:lpstr>
      <vt:lpstr>Diseño e implementación de una plataforma de test para drones bimotores TILT rotor</vt:lpstr>
      <vt:lpstr>Índice: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Diseño e implementación de una plataforma de test para drones bimotores TILT rotor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Diseño, construcción y control de un dron bimotor</dc:title>
  <dc:creator>José Javier Pérez Olivares</dc:creator>
  <cp:lastModifiedBy>José Javier Pérez Olivares</cp:lastModifiedBy>
  <cp:revision>28</cp:revision>
  <dcterms:created xsi:type="dcterms:W3CDTF">2018-04-22T09:14:20Z</dcterms:created>
  <dcterms:modified xsi:type="dcterms:W3CDTF">2018-07-18T08:38:02Z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