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2"/>
  </p:sldMasterIdLst>
  <p:notesMasterIdLst>
    <p:notesMasterId r:id="rId18"/>
  </p:notesMasterIdLst>
  <p:sldIdLst>
    <p:sldId id="256" r:id="rId3"/>
    <p:sldId id="257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8" r:id="rId13"/>
    <p:sldId id="279" r:id="rId14"/>
    <p:sldId id="268" r:id="rId15"/>
    <p:sldId id="267" r:id="rId16"/>
    <p:sldId id="281" r:id="rId17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624" autoAdjust="0"/>
  </p:normalViewPr>
  <p:slideViewPr>
    <p:cSldViewPr>
      <p:cViewPr varScale="1">
        <p:scale>
          <a:sx n="114" d="100"/>
          <a:sy n="114" d="100"/>
        </p:scale>
        <p:origin x="151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Trabajo%20Fin%20de%20Grado\Excel\Variaci&#243;n%20de%20presi&#243;n%20en%20cicl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Trabajo%20Fin%20de%20Grado\Excel\20180228_HR13F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Trabajo%20Fin%20de%20Grado\Excel\20180228_HR13F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Trabajo%20Fin%20de%20Grado\Excel\20180228_HR13F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Trabajo%20Fin%20de%20Grado\Excel\20180228_HR13FL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G:\Trabajo%20Fin%20de%20Grado\Excel\20180228_HR13FL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ADM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3670603674540682"/>
          <c:y val="5.0925925925925923E-2"/>
          <c:w val="0.77726596675415571"/>
          <c:h val="0.76297098279381748"/>
        </c:manualLayout>
      </c:layout>
      <c:scatterChart>
        <c:scatterStyle val="lineMarker"/>
        <c:varyColors val="0"/>
        <c:ser>
          <c:idx val="4"/>
          <c:order val="4"/>
          <c:tx>
            <c:v>P_Base</c:v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'4000PC_base'!$A$3:$A$1442</c:f>
              <c:numCache>
                <c:formatCode>General</c:formatCode>
                <c:ptCount val="1440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  <c:pt idx="5">
                  <c:v>3</c:v>
                </c:pt>
                <c:pt idx="6">
                  <c:v>3.5</c:v>
                </c:pt>
                <c:pt idx="7">
                  <c:v>4</c:v>
                </c:pt>
                <c:pt idx="8">
                  <c:v>4.5</c:v>
                </c:pt>
                <c:pt idx="9">
                  <c:v>5</c:v>
                </c:pt>
                <c:pt idx="10">
                  <c:v>5.5</c:v>
                </c:pt>
                <c:pt idx="11">
                  <c:v>6</c:v>
                </c:pt>
                <c:pt idx="12">
                  <c:v>6.5</c:v>
                </c:pt>
                <c:pt idx="13">
                  <c:v>7</c:v>
                </c:pt>
                <c:pt idx="14">
                  <c:v>7.5</c:v>
                </c:pt>
                <c:pt idx="15">
                  <c:v>8</c:v>
                </c:pt>
                <c:pt idx="16">
                  <c:v>8.5</c:v>
                </c:pt>
                <c:pt idx="17">
                  <c:v>9</c:v>
                </c:pt>
                <c:pt idx="18">
                  <c:v>9.5</c:v>
                </c:pt>
                <c:pt idx="19">
                  <c:v>10</c:v>
                </c:pt>
                <c:pt idx="20">
                  <c:v>10.5</c:v>
                </c:pt>
                <c:pt idx="21">
                  <c:v>11</c:v>
                </c:pt>
                <c:pt idx="22">
                  <c:v>11.5</c:v>
                </c:pt>
                <c:pt idx="23">
                  <c:v>12</c:v>
                </c:pt>
                <c:pt idx="24">
                  <c:v>12.5</c:v>
                </c:pt>
                <c:pt idx="25">
                  <c:v>13</c:v>
                </c:pt>
                <c:pt idx="26">
                  <c:v>13.5</c:v>
                </c:pt>
                <c:pt idx="27">
                  <c:v>14</c:v>
                </c:pt>
                <c:pt idx="28">
                  <c:v>14.5</c:v>
                </c:pt>
                <c:pt idx="29">
                  <c:v>15</c:v>
                </c:pt>
                <c:pt idx="30">
                  <c:v>15.5</c:v>
                </c:pt>
                <c:pt idx="31">
                  <c:v>16</c:v>
                </c:pt>
                <c:pt idx="32">
                  <c:v>16.5</c:v>
                </c:pt>
                <c:pt idx="33">
                  <c:v>17</c:v>
                </c:pt>
                <c:pt idx="34">
                  <c:v>17.5</c:v>
                </c:pt>
                <c:pt idx="35">
                  <c:v>18</c:v>
                </c:pt>
                <c:pt idx="36">
                  <c:v>18.5</c:v>
                </c:pt>
                <c:pt idx="37">
                  <c:v>19</c:v>
                </c:pt>
                <c:pt idx="38">
                  <c:v>19.5</c:v>
                </c:pt>
                <c:pt idx="39">
                  <c:v>20</c:v>
                </c:pt>
                <c:pt idx="40">
                  <c:v>20.5</c:v>
                </c:pt>
                <c:pt idx="41">
                  <c:v>21</c:v>
                </c:pt>
                <c:pt idx="42">
                  <c:v>21.5</c:v>
                </c:pt>
                <c:pt idx="43">
                  <c:v>22</c:v>
                </c:pt>
                <c:pt idx="44">
                  <c:v>22.5</c:v>
                </c:pt>
                <c:pt idx="45">
                  <c:v>23</c:v>
                </c:pt>
                <c:pt idx="46">
                  <c:v>23.5</c:v>
                </c:pt>
                <c:pt idx="47">
                  <c:v>24</c:v>
                </c:pt>
                <c:pt idx="48">
                  <c:v>24.5</c:v>
                </c:pt>
                <c:pt idx="49">
                  <c:v>25</c:v>
                </c:pt>
                <c:pt idx="50">
                  <c:v>25.5</c:v>
                </c:pt>
                <c:pt idx="51">
                  <c:v>26</c:v>
                </c:pt>
                <c:pt idx="52">
                  <c:v>26.5</c:v>
                </c:pt>
                <c:pt idx="53">
                  <c:v>27</c:v>
                </c:pt>
                <c:pt idx="54">
                  <c:v>27.5</c:v>
                </c:pt>
                <c:pt idx="55">
                  <c:v>28</c:v>
                </c:pt>
                <c:pt idx="56">
                  <c:v>28.5</c:v>
                </c:pt>
                <c:pt idx="57">
                  <c:v>29</c:v>
                </c:pt>
                <c:pt idx="58">
                  <c:v>29.5</c:v>
                </c:pt>
                <c:pt idx="59">
                  <c:v>30</c:v>
                </c:pt>
                <c:pt idx="60">
                  <c:v>30.5</c:v>
                </c:pt>
                <c:pt idx="61">
                  <c:v>31</c:v>
                </c:pt>
                <c:pt idx="62">
                  <c:v>31.5</c:v>
                </c:pt>
                <c:pt idx="63">
                  <c:v>32</c:v>
                </c:pt>
                <c:pt idx="64">
                  <c:v>32.5</c:v>
                </c:pt>
                <c:pt idx="65">
                  <c:v>33</c:v>
                </c:pt>
                <c:pt idx="66">
                  <c:v>33.5</c:v>
                </c:pt>
                <c:pt idx="67">
                  <c:v>34</c:v>
                </c:pt>
                <c:pt idx="68">
                  <c:v>34.5</c:v>
                </c:pt>
                <c:pt idx="69">
                  <c:v>35</c:v>
                </c:pt>
                <c:pt idx="70">
                  <c:v>35.5</c:v>
                </c:pt>
                <c:pt idx="71">
                  <c:v>36</c:v>
                </c:pt>
                <c:pt idx="72">
                  <c:v>36.5</c:v>
                </c:pt>
                <c:pt idx="73">
                  <c:v>37</c:v>
                </c:pt>
                <c:pt idx="74">
                  <c:v>37.5</c:v>
                </c:pt>
                <c:pt idx="75">
                  <c:v>38</c:v>
                </c:pt>
                <c:pt idx="76">
                  <c:v>38.5</c:v>
                </c:pt>
                <c:pt idx="77">
                  <c:v>39</c:v>
                </c:pt>
                <c:pt idx="78">
                  <c:v>39.5</c:v>
                </c:pt>
                <c:pt idx="79">
                  <c:v>40</c:v>
                </c:pt>
                <c:pt idx="80">
                  <c:v>40.5</c:v>
                </c:pt>
                <c:pt idx="81">
                  <c:v>41</c:v>
                </c:pt>
                <c:pt idx="82">
                  <c:v>41.5</c:v>
                </c:pt>
                <c:pt idx="83">
                  <c:v>42</c:v>
                </c:pt>
                <c:pt idx="84">
                  <c:v>42.5</c:v>
                </c:pt>
                <c:pt idx="85">
                  <c:v>43</c:v>
                </c:pt>
                <c:pt idx="86">
                  <c:v>43.5</c:v>
                </c:pt>
                <c:pt idx="87">
                  <c:v>44</c:v>
                </c:pt>
                <c:pt idx="88">
                  <c:v>44.5</c:v>
                </c:pt>
                <c:pt idx="89">
                  <c:v>45</c:v>
                </c:pt>
                <c:pt idx="90">
                  <c:v>45.5</c:v>
                </c:pt>
                <c:pt idx="91">
                  <c:v>46</c:v>
                </c:pt>
                <c:pt idx="92">
                  <c:v>46.5</c:v>
                </c:pt>
                <c:pt idx="93">
                  <c:v>47</c:v>
                </c:pt>
                <c:pt idx="94">
                  <c:v>47.5</c:v>
                </c:pt>
                <c:pt idx="95">
                  <c:v>48</c:v>
                </c:pt>
                <c:pt idx="96">
                  <c:v>48.5</c:v>
                </c:pt>
                <c:pt idx="97">
                  <c:v>49</c:v>
                </c:pt>
                <c:pt idx="98">
                  <c:v>49.5</c:v>
                </c:pt>
                <c:pt idx="99">
                  <c:v>50</c:v>
                </c:pt>
                <c:pt idx="100">
                  <c:v>50.5</c:v>
                </c:pt>
                <c:pt idx="101">
                  <c:v>51</c:v>
                </c:pt>
                <c:pt idx="102">
                  <c:v>51.5</c:v>
                </c:pt>
                <c:pt idx="103">
                  <c:v>52</c:v>
                </c:pt>
                <c:pt idx="104">
                  <c:v>52.5</c:v>
                </c:pt>
                <c:pt idx="105">
                  <c:v>53</c:v>
                </c:pt>
                <c:pt idx="106">
                  <c:v>53.5</c:v>
                </c:pt>
                <c:pt idx="107">
                  <c:v>54</c:v>
                </c:pt>
                <c:pt idx="108">
                  <c:v>54.5</c:v>
                </c:pt>
                <c:pt idx="109">
                  <c:v>55</c:v>
                </c:pt>
                <c:pt idx="110">
                  <c:v>55.5</c:v>
                </c:pt>
                <c:pt idx="111">
                  <c:v>56</c:v>
                </c:pt>
                <c:pt idx="112">
                  <c:v>56.5</c:v>
                </c:pt>
                <c:pt idx="113">
                  <c:v>57</c:v>
                </c:pt>
                <c:pt idx="114">
                  <c:v>57.5</c:v>
                </c:pt>
                <c:pt idx="115">
                  <c:v>58</c:v>
                </c:pt>
                <c:pt idx="116">
                  <c:v>58.5</c:v>
                </c:pt>
                <c:pt idx="117">
                  <c:v>59</c:v>
                </c:pt>
                <c:pt idx="118">
                  <c:v>59.5</c:v>
                </c:pt>
                <c:pt idx="119">
                  <c:v>60</c:v>
                </c:pt>
                <c:pt idx="120">
                  <c:v>60.5</c:v>
                </c:pt>
                <c:pt idx="121">
                  <c:v>61</c:v>
                </c:pt>
                <c:pt idx="122">
                  <c:v>61.5</c:v>
                </c:pt>
                <c:pt idx="123">
                  <c:v>62</c:v>
                </c:pt>
                <c:pt idx="124">
                  <c:v>62.5</c:v>
                </c:pt>
                <c:pt idx="125">
                  <c:v>63</c:v>
                </c:pt>
                <c:pt idx="126">
                  <c:v>63.5</c:v>
                </c:pt>
                <c:pt idx="127">
                  <c:v>64</c:v>
                </c:pt>
                <c:pt idx="128">
                  <c:v>64.5</c:v>
                </c:pt>
                <c:pt idx="129">
                  <c:v>65</c:v>
                </c:pt>
                <c:pt idx="130">
                  <c:v>65.5</c:v>
                </c:pt>
                <c:pt idx="131">
                  <c:v>66</c:v>
                </c:pt>
                <c:pt idx="132">
                  <c:v>66.5</c:v>
                </c:pt>
                <c:pt idx="133">
                  <c:v>67</c:v>
                </c:pt>
                <c:pt idx="134">
                  <c:v>67.5</c:v>
                </c:pt>
                <c:pt idx="135">
                  <c:v>68</c:v>
                </c:pt>
                <c:pt idx="136">
                  <c:v>68.5</c:v>
                </c:pt>
                <c:pt idx="137">
                  <c:v>69</c:v>
                </c:pt>
                <c:pt idx="138">
                  <c:v>69.5</c:v>
                </c:pt>
                <c:pt idx="139">
                  <c:v>70</c:v>
                </c:pt>
                <c:pt idx="140">
                  <c:v>70.5</c:v>
                </c:pt>
                <c:pt idx="141">
                  <c:v>71</c:v>
                </c:pt>
                <c:pt idx="142">
                  <c:v>71.5</c:v>
                </c:pt>
                <c:pt idx="143">
                  <c:v>72</c:v>
                </c:pt>
                <c:pt idx="144">
                  <c:v>72.5</c:v>
                </c:pt>
                <c:pt idx="145">
                  <c:v>73</c:v>
                </c:pt>
                <c:pt idx="146">
                  <c:v>73.5</c:v>
                </c:pt>
                <c:pt idx="147">
                  <c:v>74</c:v>
                </c:pt>
                <c:pt idx="148">
                  <c:v>74.5</c:v>
                </c:pt>
                <c:pt idx="149">
                  <c:v>75</c:v>
                </c:pt>
                <c:pt idx="150">
                  <c:v>75.5</c:v>
                </c:pt>
                <c:pt idx="151">
                  <c:v>76</c:v>
                </c:pt>
                <c:pt idx="152">
                  <c:v>76.5</c:v>
                </c:pt>
                <c:pt idx="153">
                  <c:v>77</c:v>
                </c:pt>
                <c:pt idx="154">
                  <c:v>77.5</c:v>
                </c:pt>
                <c:pt idx="155">
                  <c:v>78</c:v>
                </c:pt>
                <c:pt idx="156">
                  <c:v>78.5</c:v>
                </c:pt>
                <c:pt idx="157">
                  <c:v>79</c:v>
                </c:pt>
                <c:pt idx="158">
                  <c:v>79.5</c:v>
                </c:pt>
                <c:pt idx="159">
                  <c:v>80</c:v>
                </c:pt>
                <c:pt idx="160">
                  <c:v>80.5</c:v>
                </c:pt>
                <c:pt idx="161">
                  <c:v>81</c:v>
                </c:pt>
                <c:pt idx="162">
                  <c:v>81.5</c:v>
                </c:pt>
                <c:pt idx="163">
                  <c:v>82</c:v>
                </c:pt>
                <c:pt idx="164">
                  <c:v>82.5</c:v>
                </c:pt>
                <c:pt idx="165">
                  <c:v>83</c:v>
                </c:pt>
                <c:pt idx="166">
                  <c:v>83.5</c:v>
                </c:pt>
                <c:pt idx="167">
                  <c:v>84</c:v>
                </c:pt>
                <c:pt idx="168">
                  <c:v>84.5</c:v>
                </c:pt>
                <c:pt idx="169">
                  <c:v>85</c:v>
                </c:pt>
                <c:pt idx="170">
                  <c:v>85.5</c:v>
                </c:pt>
                <c:pt idx="171">
                  <c:v>86</c:v>
                </c:pt>
                <c:pt idx="172">
                  <c:v>86.5</c:v>
                </c:pt>
                <c:pt idx="173">
                  <c:v>87</c:v>
                </c:pt>
                <c:pt idx="174">
                  <c:v>87.5</c:v>
                </c:pt>
                <c:pt idx="175">
                  <c:v>88</c:v>
                </c:pt>
                <c:pt idx="176">
                  <c:v>88.5</c:v>
                </c:pt>
                <c:pt idx="177">
                  <c:v>89</c:v>
                </c:pt>
                <c:pt idx="178">
                  <c:v>89.5</c:v>
                </c:pt>
                <c:pt idx="179">
                  <c:v>90</c:v>
                </c:pt>
                <c:pt idx="180">
                  <c:v>90.5</c:v>
                </c:pt>
                <c:pt idx="181">
                  <c:v>91</c:v>
                </c:pt>
                <c:pt idx="182">
                  <c:v>91.5</c:v>
                </c:pt>
                <c:pt idx="183">
                  <c:v>92</c:v>
                </c:pt>
                <c:pt idx="184">
                  <c:v>92.5</c:v>
                </c:pt>
                <c:pt idx="185">
                  <c:v>93</c:v>
                </c:pt>
                <c:pt idx="186">
                  <c:v>93.5</c:v>
                </c:pt>
                <c:pt idx="187">
                  <c:v>94</c:v>
                </c:pt>
                <c:pt idx="188">
                  <c:v>94.5</c:v>
                </c:pt>
                <c:pt idx="189">
                  <c:v>95</c:v>
                </c:pt>
                <c:pt idx="190">
                  <c:v>95.5</c:v>
                </c:pt>
                <c:pt idx="191">
                  <c:v>96</c:v>
                </c:pt>
                <c:pt idx="192">
                  <c:v>96.5</c:v>
                </c:pt>
                <c:pt idx="193">
                  <c:v>97</c:v>
                </c:pt>
                <c:pt idx="194">
                  <c:v>97.5</c:v>
                </c:pt>
                <c:pt idx="195">
                  <c:v>98</c:v>
                </c:pt>
                <c:pt idx="196">
                  <c:v>98.5</c:v>
                </c:pt>
                <c:pt idx="197">
                  <c:v>99</c:v>
                </c:pt>
                <c:pt idx="198">
                  <c:v>99.5</c:v>
                </c:pt>
                <c:pt idx="199">
                  <c:v>100</c:v>
                </c:pt>
                <c:pt idx="200">
                  <c:v>100.5</c:v>
                </c:pt>
                <c:pt idx="201">
                  <c:v>101</c:v>
                </c:pt>
                <c:pt idx="202">
                  <c:v>101.5</c:v>
                </c:pt>
                <c:pt idx="203">
                  <c:v>102</c:v>
                </c:pt>
                <c:pt idx="204">
                  <c:v>102.5</c:v>
                </c:pt>
                <c:pt idx="205">
                  <c:v>103</c:v>
                </c:pt>
                <c:pt idx="206">
                  <c:v>103.5</c:v>
                </c:pt>
                <c:pt idx="207">
                  <c:v>104</c:v>
                </c:pt>
                <c:pt idx="208">
                  <c:v>104.5</c:v>
                </c:pt>
                <c:pt idx="209">
                  <c:v>105</c:v>
                </c:pt>
                <c:pt idx="210">
                  <c:v>105.5</c:v>
                </c:pt>
                <c:pt idx="211">
                  <c:v>106</c:v>
                </c:pt>
                <c:pt idx="212">
                  <c:v>106.5</c:v>
                </c:pt>
                <c:pt idx="213">
                  <c:v>107</c:v>
                </c:pt>
                <c:pt idx="214">
                  <c:v>107.5</c:v>
                </c:pt>
                <c:pt idx="215">
                  <c:v>108</c:v>
                </c:pt>
                <c:pt idx="216">
                  <c:v>108.5</c:v>
                </c:pt>
                <c:pt idx="217">
                  <c:v>109</c:v>
                </c:pt>
                <c:pt idx="218">
                  <c:v>109.5</c:v>
                </c:pt>
                <c:pt idx="219">
                  <c:v>110</c:v>
                </c:pt>
                <c:pt idx="220">
                  <c:v>110.5</c:v>
                </c:pt>
                <c:pt idx="221">
                  <c:v>111</c:v>
                </c:pt>
                <c:pt idx="222">
                  <c:v>111.5</c:v>
                </c:pt>
                <c:pt idx="223">
                  <c:v>112</c:v>
                </c:pt>
                <c:pt idx="224">
                  <c:v>112.5</c:v>
                </c:pt>
                <c:pt idx="225">
                  <c:v>113</c:v>
                </c:pt>
                <c:pt idx="226">
                  <c:v>113.5</c:v>
                </c:pt>
                <c:pt idx="227">
                  <c:v>114</c:v>
                </c:pt>
                <c:pt idx="228">
                  <c:v>114.5</c:v>
                </c:pt>
                <c:pt idx="229">
                  <c:v>115</c:v>
                </c:pt>
                <c:pt idx="230">
                  <c:v>115.5</c:v>
                </c:pt>
                <c:pt idx="231">
                  <c:v>116</c:v>
                </c:pt>
                <c:pt idx="232">
                  <c:v>116.5</c:v>
                </c:pt>
                <c:pt idx="233">
                  <c:v>117</c:v>
                </c:pt>
                <c:pt idx="234">
                  <c:v>117.5</c:v>
                </c:pt>
                <c:pt idx="235">
                  <c:v>118</c:v>
                </c:pt>
                <c:pt idx="236">
                  <c:v>118.5</c:v>
                </c:pt>
                <c:pt idx="237">
                  <c:v>119</c:v>
                </c:pt>
                <c:pt idx="238">
                  <c:v>119.5</c:v>
                </c:pt>
                <c:pt idx="239">
                  <c:v>120</c:v>
                </c:pt>
                <c:pt idx="240">
                  <c:v>120.5</c:v>
                </c:pt>
                <c:pt idx="241">
                  <c:v>121</c:v>
                </c:pt>
                <c:pt idx="242">
                  <c:v>121.5</c:v>
                </c:pt>
                <c:pt idx="243">
                  <c:v>122</c:v>
                </c:pt>
                <c:pt idx="244">
                  <c:v>122.5</c:v>
                </c:pt>
                <c:pt idx="245">
                  <c:v>123</c:v>
                </c:pt>
                <c:pt idx="246">
                  <c:v>123.5</c:v>
                </c:pt>
                <c:pt idx="247">
                  <c:v>124</c:v>
                </c:pt>
                <c:pt idx="248">
                  <c:v>124.5</c:v>
                </c:pt>
                <c:pt idx="249">
                  <c:v>125</c:v>
                </c:pt>
                <c:pt idx="250">
                  <c:v>125.5</c:v>
                </c:pt>
                <c:pt idx="251">
                  <c:v>126</c:v>
                </c:pt>
                <c:pt idx="252">
                  <c:v>126.5</c:v>
                </c:pt>
                <c:pt idx="253">
                  <c:v>127</c:v>
                </c:pt>
                <c:pt idx="254">
                  <c:v>127.5</c:v>
                </c:pt>
                <c:pt idx="255">
                  <c:v>128</c:v>
                </c:pt>
                <c:pt idx="256">
                  <c:v>128.5</c:v>
                </c:pt>
                <c:pt idx="257">
                  <c:v>129</c:v>
                </c:pt>
                <c:pt idx="258">
                  <c:v>129.5</c:v>
                </c:pt>
                <c:pt idx="259">
                  <c:v>130</c:v>
                </c:pt>
                <c:pt idx="260">
                  <c:v>130.5</c:v>
                </c:pt>
                <c:pt idx="261">
                  <c:v>131</c:v>
                </c:pt>
                <c:pt idx="262">
                  <c:v>131.5</c:v>
                </c:pt>
                <c:pt idx="263">
                  <c:v>132</c:v>
                </c:pt>
                <c:pt idx="264">
                  <c:v>132.5</c:v>
                </c:pt>
                <c:pt idx="265">
                  <c:v>133</c:v>
                </c:pt>
                <c:pt idx="266">
                  <c:v>133.5</c:v>
                </c:pt>
                <c:pt idx="267">
                  <c:v>134</c:v>
                </c:pt>
                <c:pt idx="268">
                  <c:v>134.5</c:v>
                </c:pt>
                <c:pt idx="269">
                  <c:v>135</c:v>
                </c:pt>
                <c:pt idx="270">
                  <c:v>135.5</c:v>
                </c:pt>
                <c:pt idx="271">
                  <c:v>136</c:v>
                </c:pt>
                <c:pt idx="272">
                  <c:v>136.5</c:v>
                </c:pt>
                <c:pt idx="273">
                  <c:v>137</c:v>
                </c:pt>
                <c:pt idx="274">
                  <c:v>137.5</c:v>
                </c:pt>
                <c:pt idx="275">
                  <c:v>138</c:v>
                </c:pt>
                <c:pt idx="276">
                  <c:v>138.5</c:v>
                </c:pt>
                <c:pt idx="277">
                  <c:v>139</c:v>
                </c:pt>
                <c:pt idx="278">
                  <c:v>139.5</c:v>
                </c:pt>
                <c:pt idx="279">
                  <c:v>140</c:v>
                </c:pt>
                <c:pt idx="280">
                  <c:v>140.5</c:v>
                </c:pt>
                <c:pt idx="281">
                  <c:v>141</c:v>
                </c:pt>
                <c:pt idx="282">
                  <c:v>141.5</c:v>
                </c:pt>
                <c:pt idx="283">
                  <c:v>142</c:v>
                </c:pt>
                <c:pt idx="284">
                  <c:v>142.5</c:v>
                </c:pt>
                <c:pt idx="285">
                  <c:v>143</c:v>
                </c:pt>
                <c:pt idx="286">
                  <c:v>143.5</c:v>
                </c:pt>
                <c:pt idx="287">
                  <c:v>144</c:v>
                </c:pt>
                <c:pt idx="288">
                  <c:v>144.5</c:v>
                </c:pt>
                <c:pt idx="289">
                  <c:v>145</c:v>
                </c:pt>
                <c:pt idx="290">
                  <c:v>145.5</c:v>
                </c:pt>
                <c:pt idx="291">
                  <c:v>146</c:v>
                </c:pt>
                <c:pt idx="292">
                  <c:v>146.5</c:v>
                </c:pt>
                <c:pt idx="293">
                  <c:v>147</c:v>
                </c:pt>
                <c:pt idx="294">
                  <c:v>147.5</c:v>
                </c:pt>
                <c:pt idx="295">
                  <c:v>148</c:v>
                </c:pt>
                <c:pt idx="296">
                  <c:v>148.5</c:v>
                </c:pt>
                <c:pt idx="297">
                  <c:v>149</c:v>
                </c:pt>
                <c:pt idx="298">
                  <c:v>149.5</c:v>
                </c:pt>
                <c:pt idx="299">
                  <c:v>150</c:v>
                </c:pt>
                <c:pt idx="300">
                  <c:v>150.5</c:v>
                </c:pt>
                <c:pt idx="301">
                  <c:v>151</c:v>
                </c:pt>
                <c:pt idx="302">
                  <c:v>151.5</c:v>
                </c:pt>
                <c:pt idx="303">
                  <c:v>152</c:v>
                </c:pt>
                <c:pt idx="304">
                  <c:v>152.5</c:v>
                </c:pt>
                <c:pt idx="305">
                  <c:v>153</c:v>
                </c:pt>
                <c:pt idx="306">
                  <c:v>153.5</c:v>
                </c:pt>
                <c:pt idx="307">
                  <c:v>154</c:v>
                </c:pt>
                <c:pt idx="308">
                  <c:v>154.5</c:v>
                </c:pt>
                <c:pt idx="309">
                  <c:v>155</c:v>
                </c:pt>
                <c:pt idx="310">
                  <c:v>155.5</c:v>
                </c:pt>
                <c:pt idx="311">
                  <c:v>156</c:v>
                </c:pt>
                <c:pt idx="312">
                  <c:v>156.5</c:v>
                </c:pt>
                <c:pt idx="313">
                  <c:v>157</c:v>
                </c:pt>
                <c:pt idx="314">
                  <c:v>157.5</c:v>
                </c:pt>
                <c:pt idx="315">
                  <c:v>158</c:v>
                </c:pt>
                <c:pt idx="316">
                  <c:v>158.5</c:v>
                </c:pt>
                <c:pt idx="317">
                  <c:v>159</c:v>
                </c:pt>
                <c:pt idx="318">
                  <c:v>159.5</c:v>
                </c:pt>
                <c:pt idx="319">
                  <c:v>160</c:v>
                </c:pt>
                <c:pt idx="320">
                  <c:v>160.5</c:v>
                </c:pt>
                <c:pt idx="321">
                  <c:v>161</c:v>
                </c:pt>
                <c:pt idx="322">
                  <c:v>161.5</c:v>
                </c:pt>
                <c:pt idx="323">
                  <c:v>162</c:v>
                </c:pt>
                <c:pt idx="324">
                  <c:v>162.5</c:v>
                </c:pt>
                <c:pt idx="325">
                  <c:v>163</c:v>
                </c:pt>
                <c:pt idx="326">
                  <c:v>163.5</c:v>
                </c:pt>
                <c:pt idx="327">
                  <c:v>164</c:v>
                </c:pt>
                <c:pt idx="328">
                  <c:v>164.5</c:v>
                </c:pt>
                <c:pt idx="329">
                  <c:v>165</c:v>
                </c:pt>
                <c:pt idx="330">
                  <c:v>165.5</c:v>
                </c:pt>
                <c:pt idx="331">
                  <c:v>166</c:v>
                </c:pt>
                <c:pt idx="332">
                  <c:v>166.5</c:v>
                </c:pt>
                <c:pt idx="333">
                  <c:v>167</c:v>
                </c:pt>
                <c:pt idx="334">
                  <c:v>167.5</c:v>
                </c:pt>
                <c:pt idx="335">
                  <c:v>168</c:v>
                </c:pt>
                <c:pt idx="336">
                  <c:v>168.5</c:v>
                </c:pt>
                <c:pt idx="337">
                  <c:v>169</c:v>
                </c:pt>
                <c:pt idx="338">
                  <c:v>169.5</c:v>
                </c:pt>
                <c:pt idx="339">
                  <c:v>170</c:v>
                </c:pt>
                <c:pt idx="340">
                  <c:v>170.5</c:v>
                </c:pt>
                <c:pt idx="341">
                  <c:v>171</c:v>
                </c:pt>
                <c:pt idx="342">
                  <c:v>171.5</c:v>
                </c:pt>
                <c:pt idx="343">
                  <c:v>172</c:v>
                </c:pt>
                <c:pt idx="344">
                  <c:v>172.5</c:v>
                </c:pt>
                <c:pt idx="345">
                  <c:v>173</c:v>
                </c:pt>
                <c:pt idx="346">
                  <c:v>173.5</c:v>
                </c:pt>
                <c:pt idx="347">
                  <c:v>174</c:v>
                </c:pt>
                <c:pt idx="348">
                  <c:v>174.5</c:v>
                </c:pt>
                <c:pt idx="349">
                  <c:v>175</c:v>
                </c:pt>
                <c:pt idx="350">
                  <c:v>175.5</c:v>
                </c:pt>
                <c:pt idx="351">
                  <c:v>176</c:v>
                </c:pt>
                <c:pt idx="352">
                  <c:v>176.5</c:v>
                </c:pt>
                <c:pt idx="353">
                  <c:v>177</c:v>
                </c:pt>
                <c:pt idx="354">
                  <c:v>177.5</c:v>
                </c:pt>
                <c:pt idx="355">
                  <c:v>178</c:v>
                </c:pt>
                <c:pt idx="356">
                  <c:v>178.5</c:v>
                </c:pt>
                <c:pt idx="357">
                  <c:v>179</c:v>
                </c:pt>
                <c:pt idx="358">
                  <c:v>179.5</c:v>
                </c:pt>
                <c:pt idx="359">
                  <c:v>180</c:v>
                </c:pt>
                <c:pt idx="360">
                  <c:v>180.5</c:v>
                </c:pt>
                <c:pt idx="361">
                  <c:v>181</c:v>
                </c:pt>
                <c:pt idx="362">
                  <c:v>181.5</c:v>
                </c:pt>
                <c:pt idx="363">
                  <c:v>182</c:v>
                </c:pt>
                <c:pt idx="364">
                  <c:v>182.5</c:v>
                </c:pt>
                <c:pt idx="365">
                  <c:v>183</c:v>
                </c:pt>
                <c:pt idx="366">
                  <c:v>183.5</c:v>
                </c:pt>
                <c:pt idx="367">
                  <c:v>184</c:v>
                </c:pt>
                <c:pt idx="368">
                  <c:v>184.5</c:v>
                </c:pt>
                <c:pt idx="369">
                  <c:v>185</c:v>
                </c:pt>
                <c:pt idx="370">
                  <c:v>185.5</c:v>
                </c:pt>
                <c:pt idx="371">
                  <c:v>186</c:v>
                </c:pt>
                <c:pt idx="372">
                  <c:v>186.5</c:v>
                </c:pt>
                <c:pt idx="373">
                  <c:v>187</c:v>
                </c:pt>
                <c:pt idx="374">
                  <c:v>187.5</c:v>
                </c:pt>
                <c:pt idx="375">
                  <c:v>188</c:v>
                </c:pt>
                <c:pt idx="376">
                  <c:v>188.5</c:v>
                </c:pt>
                <c:pt idx="377">
                  <c:v>189</c:v>
                </c:pt>
                <c:pt idx="378">
                  <c:v>189.5</c:v>
                </c:pt>
                <c:pt idx="379">
                  <c:v>190</c:v>
                </c:pt>
                <c:pt idx="380">
                  <c:v>190.5</c:v>
                </c:pt>
                <c:pt idx="381">
                  <c:v>191</c:v>
                </c:pt>
                <c:pt idx="382">
                  <c:v>191.5</c:v>
                </c:pt>
                <c:pt idx="383">
                  <c:v>192</c:v>
                </c:pt>
                <c:pt idx="384">
                  <c:v>192.5</c:v>
                </c:pt>
                <c:pt idx="385">
                  <c:v>193</c:v>
                </c:pt>
                <c:pt idx="386">
                  <c:v>193.5</c:v>
                </c:pt>
                <c:pt idx="387">
                  <c:v>194</c:v>
                </c:pt>
                <c:pt idx="388">
                  <c:v>194.5</c:v>
                </c:pt>
                <c:pt idx="389">
                  <c:v>195</c:v>
                </c:pt>
                <c:pt idx="390">
                  <c:v>195.5</c:v>
                </c:pt>
                <c:pt idx="391">
                  <c:v>196</c:v>
                </c:pt>
                <c:pt idx="392">
                  <c:v>196.5</c:v>
                </c:pt>
                <c:pt idx="393">
                  <c:v>197</c:v>
                </c:pt>
                <c:pt idx="394">
                  <c:v>197.5</c:v>
                </c:pt>
                <c:pt idx="395">
                  <c:v>198</c:v>
                </c:pt>
                <c:pt idx="396">
                  <c:v>198.5</c:v>
                </c:pt>
                <c:pt idx="397">
                  <c:v>199</c:v>
                </c:pt>
                <c:pt idx="398">
                  <c:v>199.5</c:v>
                </c:pt>
                <c:pt idx="399">
                  <c:v>200</c:v>
                </c:pt>
                <c:pt idx="400">
                  <c:v>200.5</c:v>
                </c:pt>
                <c:pt idx="401">
                  <c:v>201</c:v>
                </c:pt>
                <c:pt idx="402">
                  <c:v>201.5</c:v>
                </c:pt>
                <c:pt idx="403">
                  <c:v>202</c:v>
                </c:pt>
                <c:pt idx="404">
                  <c:v>202.5</c:v>
                </c:pt>
                <c:pt idx="405">
                  <c:v>203</c:v>
                </c:pt>
                <c:pt idx="406">
                  <c:v>203.5</c:v>
                </c:pt>
                <c:pt idx="407">
                  <c:v>204</c:v>
                </c:pt>
                <c:pt idx="408">
                  <c:v>204.5</c:v>
                </c:pt>
                <c:pt idx="409">
                  <c:v>205</c:v>
                </c:pt>
                <c:pt idx="410">
                  <c:v>205.5</c:v>
                </c:pt>
                <c:pt idx="411">
                  <c:v>206</c:v>
                </c:pt>
                <c:pt idx="412">
                  <c:v>206.5</c:v>
                </c:pt>
                <c:pt idx="413">
                  <c:v>207</c:v>
                </c:pt>
                <c:pt idx="414">
                  <c:v>207.5</c:v>
                </c:pt>
                <c:pt idx="415">
                  <c:v>208</c:v>
                </c:pt>
                <c:pt idx="416">
                  <c:v>208.5</c:v>
                </c:pt>
                <c:pt idx="417">
                  <c:v>209</c:v>
                </c:pt>
                <c:pt idx="418">
                  <c:v>209.5</c:v>
                </c:pt>
                <c:pt idx="419">
                  <c:v>210</c:v>
                </c:pt>
                <c:pt idx="420">
                  <c:v>210.5</c:v>
                </c:pt>
                <c:pt idx="421">
                  <c:v>211</c:v>
                </c:pt>
                <c:pt idx="422">
                  <c:v>211.5</c:v>
                </c:pt>
                <c:pt idx="423">
                  <c:v>212</c:v>
                </c:pt>
                <c:pt idx="424">
                  <c:v>212.5</c:v>
                </c:pt>
                <c:pt idx="425">
                  <c:v>213</c:v>
                </c:pt>
                <c:pt idx="426">
                  <c:v>213.5</c:v>
                </c:pt>
                <c:pt idx="427">
                  <c:v>214</c:v>
                </c:pt>
                <c:pt idx="428">
                  <c:v>214.5</c:v>
                </c:pt>
                <c:pt idx="429">
                  <c:v>215</c:v>
                </c:pt>
                <c:pt idx="430">
                  <c:v>215.5</c:v>
                </c:pt>
                <c:pt idx="431">
                  <c:v>216</c:v>
                </c:pt>
                <c:pt idx="432">
                  <c:v>216.5</c:v>
                </c:pt>
                <c:pt idx="433">
                  <c:v>217</c:v>
                </c:pt>
                <c:pt idx="434">
                  <c:v>217.5</c:v>
                </c:pt>
                <c:pt idx="435">
                  <c:v>218</c:v>
                </c:pt>
                <c:pt idx="436">
                  <c:v>218.5</c:v>
                </c:pt>
                <c:pt idx="437">
                  <c:v>219</c:v>
                </c:pt>
                <c:pt idx="438">
                  <c:v>219.5</c:v>
                </c:pt>
                <c:pt idx="439">
                  <c:v>220</c:v>
                </c:pt>
                <c:pt idx="440">
                  <c:v>220.5</c:v>
                </c:pt>
                <c:pt idx="441">
                  <c:v>221</c:v>
                </c:pt>
                <c:pt idx="442">
                  <c:v>221.5</c:v>
                </c:pt>
                <c:pt idx="443">
                  <c:v>222</c:v>
                </c:pt>
                <c:pt idx="444">
                  <c:v>222.5</c:v>
                </c:pt>
                <c:pt idx="445">
                  <c:v>223</c:v>
                </c:pt>
                <c:pt idx="446">
                  <c:v>223.5</c:v>
                </c:pt>
                <c:pt idx="447">
                  <c:v>224</c:v>
                </c:pt>
                <c:pt idx="448">
                  <c:v>224.5</c:v>
                </c:pt>
                <c:pt idx="449">
                  <c:v>225</c:v>
                </c:pt>
                <c:pt idx="450">
                  <c:v>225.5</c:v>
                </c:pt>
                <c:pt idx="451">
                  <c:v>226</c:v>
                </c:pt>
                <c:pt idx="452">
                  <c:v>226.5</c:v>
                </c:pt>
                <c:pt idx="453">
                  <c:v>227</c:v>
                </c:pt>
                <c:pt idx="454">
                  <c:v>227.5</c:v>
                </c:pt>
                <c:pt idx="455">
                  <c:v>228</c:v>
                </c:pt>
                <c:pt idx="456">
                  <c:v>228.5</c:v>
                </c:pt>
                <c:pt idx="457">
                  <c:v>229</c:v>
                </c:pt>
                <c:pt idx="458">
                  <c:v>229.5</c:v>
                </c:pt>
                <c:pt idx="459">
                  <c:v>230</c:v>
                </c:pt>
                <c:pt idx="460">
                  <c:v>230.5</c:v>
                </c:pt>
                <c:pt idx="461">
                  <c:v>231</c:v>
                </c:pt>
                <c:pt idx="462">
                  <c:v>231.5</c:v>
                </c:pt>
                <c:pt idx="463">
                  <c:v>232</c:v>
                </c:pt>
                <c:pt idx="464">
                  <c:v>232.5</c:v>
                </c:pt>
                <c:pt idx="465">
                  <c:v>233</c:v>
                </c:pt>
                <c:pt idx="466">
                  <c:v>233.5</c:v>
                </c:pt>
                <c:pt idx="467">
                  <c:v>234</c:v>
                </c:pt>
                <c:pt idx="468">
                  <c:v>234.5</c:v>
                </c:pt>
                <c:pt idx="469">
                  <c:v>235</c:v>
                </c:pt>
                <c:pt idx="470">
                  <c:v>235.5</c:v>
                </c:pt>
                <c:pt idx="471">
                  <c:v>236</c:v>
                </c:pt>
                <c:pt idx="472">
                  <c:v>236.5</c:v>
                </c:pt>
                <c:pt idx="473">
                  <c:v>237</c:v>
                </c:pt>
                <c:pt idx="474">
                  <c:v>237.5</c:v>
                </c:pt>
                <c:pt idx="475">
                  <c:v>238</c:v>
                </c:pt>
                <c:pt idx="476">
                  <c:v>238.5</c:v>
                </c:pt>
                <c:pt idx="477">
                  <c:v>239</c:v>
                </c:pt>
                <c:pt idx="478">
                  <c:v>239.5</c:v>
                </c:pt>
                <c:pt idx="479">
                  <c:v>240</c:v>
                </c:pt>
                <c:pt idx="480">
                  <c:v>240.5</c:v>
                </c:pt>
                <c:pt idx="481">
                  <c:v>241</c:v>
                </c:pt>
                <c:pt idx="482">
                  <c:v>241.5</c:v>
                </c:pt>
                <c:pt idx="483">
                  <c:v>242</c:v>
                </c:pt>
                <c:pt idx="484">
                  <c:v>242.5</c:v>
                </c:pt>
                <c:pt idx="485">
                  <c:v>243</c:v>
                </c:pt>
                <c:pt idx="486">
                  <c:v>243.5</c:v>
                </c:pt>
                <c:pt idx="487">
                  <c:v>244</c:v>
                </c:pt>
                <c:pt idx="488">
                  <c:v>244.5</c:v>
                </c:pt>
                <c:pt idx="489">
                  <c:v>245</c:v>
                </c:pt>
                <c:pt idx="490">
                  <c:v>245.5</c:v>
                </c:pt>
                <c:pt idx="491">
                  <c:v>246</c:v>
                </c:pt>
                <c:pt idx="492">
                  <c:v>246.5</c:v>
                </c:pt>
                <c:pt idx="493">
                  <c:v>247</c:v>
                </c:pt>
                <c:pt idx="494">
                  <c:v>247.5</c:v>
                </c:pt>
                <c:pt idx="495">
                  <c:v>248</c:v>
                </c:pt>
                <c:pt idx="496">
                  <c:v>248.5</c:v>
                </c:pt>
                <c:pt idx="497">
                  <c:v>249</c:v>
                </c:pt>
                <c:pt idx="498">
                  <c:v>249.5</c:v>
                </c:pt>
                <c:pt idx="499">
                  <c:v>250</c:v>
                </c:pt>
                <c:pt idx="500">
                  <c:v>250.5</c:v>
                </c:pt>
                <c:pt idx="501">
                  <c:v>251</c:v>
                </c:pt>
                <c:pt idx="502">
                  <c:v>251.5</c:v>
                </c:pt>
                <c:pt idx="503">
                  <c:v>252</c:v>
                </c:pt>
                <c:pt idx="504">
                  <c:v>252.5</c:v>
                </c:pt>
                <c:pt idx="505">
                  <c:v>253</c:v>
                </c:pt>
                <c:pt idx="506">
                  <c:v>253.5</c:v>
                </c:pt>
                <c:pt idx="507">
                  <c:v>254</c:v>
                </c:pt>
                <c:pt idx="508">
                  <c:v>254.5</c:v>
                </c:pt>
                <c:pt idx="509">
                  <c:v>255</c:v>
                </c:pt>
                <c:pt idx="510">
                  <c:v>255.5</c:v>
                </c:pt>
                <c:pt idx="511">
                  <c:v>256</c:v>
                </c:pt>
                <c:pt idx="512">
                  <c:v>256.5</c:v>
                </c:pt>
                <c:pt idx="513">
                  <c:v>257</c:v>
                </c:pt>
                <c:pt idx="514">
                  <c:v>257.5</c:v>
                </c:pt>
                <c:pt idx="515">
                  <c:v>258</c:v>
                </c:pt>
                <c:pt idx="516">
                  <c:v>258.5</c:v>
                </c:pt>
                <c:pt idx="517">
                  <c:v>259</c:v>
                </c:pt>
                <c:pt idx="518">
                  <c:v>259.5</c:v>
                </c:pt>
                <c:pt idx="519">
                  <c:v>260</c:v>
                </c:pt>
                <c:pt idx="520">
                  <c:v>260.5</c:v>
                </c:pt>
                <c:pt idx="521">
                  <c:v>261</c:v>
                </c:pt>
                <c:pt idx="522">
                  <c:v>261.5</c:v>
                </c:pt>
                <c:pt idx="523">
                  <c:v>262</c:v>
                </c:pt>
                <c:pt idx="524">
                  <c:v>262.5</c:v>
                </c:pt>
                <c:pt idx="525">
                  <c:v>263</c:v>
                </c:pt>
                <c:pt idx="526">
                  <c:v>263.5</c:v>
                </c:pt>
                <c:pt idx="527">
                  <c:v>264</c:v>
                </c:pt>
                <c:pt idx="528">
                  <c:v>264.5</c:v>
                </c:pt>
                <c:pt idx="529">
                  <c:v>265</c:v>
                </c:pt>
                <c:pt idx="530">
                  <c:v>265.5</c:v>
                </c:pt>
                <c:pt idx="531">
                  <c:v>266</c:v>
                </c:pt>
                <c:pt idx="532">
                  <c:v>266.5</c:v>
                </c:pt>
                <c:pt idx="533">
                  <c:v>267</c:v>
                </c:pt>
                <c:pt idx="534">
                  <c:v>267.5</c:v>
                </c:pt>
                <c:pt idx="535">
                  <c:v>268</c:v>
                </c:pt>
                <c:pt idx="536">
                  <c:v>268.5</c:v>
                </c:pt>
                <c:pt idx="537">
                  <c:v>269</c:v>
                </c:pt>
                <c:pt idx="538">
                  <c:v>269.5</c:v>
                </c:pt>
                <c:pt idx="539">
                  <c:v>270</c:v>
                </c:pt>
                <c:pt idx="540">
                  <c:v>270.5</c:v>
                </c:pt>
                <c:pt idx="541">
                  <c:v>271</c:v>
                </c:pt>
                <c:pt idx="542">
                  <c:v>271.5</c:v>
                </c:pt>
                <c:pt idx="543">
                  <c:v>272</c:v>
                </c:pt>
                <c:pt idx="544">
                  <c:v>272.5</c:v>
                </c:pt>
                <c:pt idx="545">
                  <c:v>273</c:v>
                </c:pt>
                <c:pt idx="546">
                  <c:v>273.5</c:v>
                </c:pt>
                <c:pt idx="547">
                  <c:v>274</c:v>
                </c:pt>
                <c:pt idx="548">
                  <c:v>274.5</c:v>
                </c:pt>
                <c:pt idx="549">
                  <c:v>275</c:v>
                </c:pt>
                <c:pt idx="550">
                  <c:v>275.5</c:v>
                </c:pt>
                <c:pt idx="551">
                  <c:v>276</c:v>
                </c:pt>
                <c:pt idx="552">
                  <c:v>276.5</c:v>
                </c:pt>
                <c:pt idx="553">
                  <c:v>277</c:v>
                </c:pt>
                <c:pt idx="554">
                  <c:v>277.5</c:v>
                </c:pt>
                <c:pt idx="555">
                  <c:v>278</c:v>
                </c:pt>
                <c:pt idx="556">
                  <c:v>278.5</c:v>
                </c:pt>
                <c:pt idx="557">
                  <c:v>279</c:v>
                </c:pt>
                <c:pt idx="558">
                  <c:v>279.5</c:v>
                </c:pt>
                <c:pt idx="559">
                  <c:v>280</c:v>
                </c:pt>
                <c:pt idx="560">
                  <c:v>280.5</c:v>
                </c:pt>
                <c:pt idx="561">
                  <c:v>281</c:v>
                </c:pt>
                <c:pt idx="562">
                  <c:v>281.5</c:v>
                </c:pt>
                <c:pt idx="563">
                  <c:v>282</c:v>
                </c:pt>
                <c:pt idx="564">
                  <c:v>282.5</c:v>
                </c:pt>
                <c:pt idx="565">
                  <c:v>283</c:v>
                </c:pt>
                <c:pt idx="566">
                  <c:v>283.5</c:v>
                </c:pt>
                <c:pt idx="567">
                  <c:v>284</c:v>
                </c:pt>
                <c:pt idx="568">
                  <c:v>284.5</c:v>
                </c:pt>
                <c:pt idx="569">
                  <c:v>285</c:v>
                </c:pt>
                <c:pt idx="570">
                  <c:v>285.5</c:v>
                </c:pt>
                <c:pt idx="571">
                  <c:v>286</c:v>
                </c:pt>
                <c:pt idx="572">
                  <c:v>286.5</c:v>
                </c:pt>
                <c:pt idx="573">
                  <c:v>287</c:v>
                </c:pt>
                <c:pt idx="574">
                  <c:v>287.5</c:v>
                </c:pt>
                <c:pt idx="575">
                  <c:v>288</c:v>
                </c:pt>
                <c:pt idx="576">
                  <c:v>288.5</c:v>
                </c:pt>
                <c:pt idx="577">
                  <c:v>289</c:v>
                </c:pt>
                <c:pt idx="578">
                  <c:v>289.5</c:v>
                </c:pt>
                <c:pt idx="579">
                  <c:v>290</c:v>
                </c:pt>
                <c:pt idx="580">
                  <c:v>290.5</c:v>
                </c:pt>
                <c:pt idx="581">
                  <c:v>291</c:v>
                </c:pt>
                <c:pt idx="582">
                  <c:v>291.5</c:v>
                </c:pt>
                <c:pt idx="583">
                  <c:v>292</c:v>
                </c:pt>
                <c:pt idx="584">
                  <c:v>292.5</c:v>
                </c:pt>
                <c:pt idx="585">
                  <c:v>293</c:v>
                </c:pt>
                <c:pt idx="586">
                  <c:v>293.5</c:v>
                </c:pt>
                <c:pt idx="587">
                  <c:v>294</c:v>
                </c:pt>
                <c:pt idx="588">
                  <c:v>294.5</c:v>
                </c:pt>
                <c:pt idx="589">
                  <c:v>295</c:v>
                </c:pt>
                <c:pt idx="590">
                  <c:v>295.5</c:v>
                </c:pt>
                <c:pt idx="591">
                  <c:v>296</c:v>
                </c:pt>
                <c:pt idx="592">
                  <c:v>296.5</c:v>
                </c:pt>
                <c:pt idx="593">
                  <c:v>297</c:v>
                </c:pt>
                <c:pt idx="594">
                  <c:v>297.5</c:v>
                </c:pt>
                <c:pt idx="595">
                  <c:v>298</c:v>
                </c:pt>
                <c:pt idx="596">
                  <c:v>298.5</c:v>
                </c:pt>
                <c:pt idx="597">
                  <c:v>299</c:v>
                </c:pt>
                <c:pt idx="598">
                  <c:v>299.5</c:v>
                </c:pt>
                <c:pt idx="599">
                  <c:v>300</c:v>
                </c:pt>
                <c:pt idx="600">
                  <c:v>300.5</c:v>
                </c:pt>
                <c:pt idx="601">
                  <c:v>301</c:v>
                </c:pt>
                <c:pt idx="602">
                  <c:v>301.5</c:v>
                </c:pt>
                <c:pt idx="603">
                  <c:v>302</c:v>
                </c:pt>
                <c:pt idx="604">
                  <c:v>302.5</c:v>
                </c:pt>
                <c:pt idx="605">
                  <c:v>303</c:v>
                </c:pt>
                <c:pt idx="606">
                  <c:v>303.5</c:v>
                </c:pt>
                <c:pt idx="607">
                  <c:v>304</c:v>
                </c:pt>
                <c:pt idx="608">
                  <c:v>304.5</c:v>
                </c:pt>
                <c:pt idx="609">
                  <c:v>305</c:v>
                </c:pt>
                <c:pt idx="610">
                  <c:v>305.5</c:v>
                </c:pt>
                <c:pt idx="611">
                  <c:v>306</c:v>
                </c:pt>
                <c:pt idx="612">
                  <c:v>306.5</c:v>
                </c:pt>
                <c:pt idx="613">
                  <c:v>307</c:v>
                </c:pt>
                <c:pt idx="614">
                  <c:v>307.5</c:v>
                </c:pt>
                <c:pt idx="615">
                  <c:v>308</c:v>
                </c:pt>
                <c:pt idx="616">
                  <c:v>308.5</c:v>
                </c:pt>
                <c:pt idx="617">
                  <c:v>309</c:v>
                </c:pt>
                <c:pt idx="618">
                  <c:v>309.5</c:v>
                </c:pt>
                <c:pt idx="619">
                  <c:v>310</c:v>
                </c:pt>
                <c:pt idx="620">
                  <c:v>310.5</c:v>
                </c:pt>
                <c:pt idx="621">
                  <c:v>311</c:v>
                </c:pt>
                <c:pt idx="622">
                  <c:v>311.5</c:v>
                </c:pt>
                <c:pt idx="623">
                  <c:v>312</c:v>
                </c:pt>
                <c:pt idx="624">
                  <c:v>312.5</c:v>
                </c:pt>
                <c:pt idx="625">
                  <c:v>313</c:v>
                </c:pt>
                <c:pt idx="626">
                  <c:v>313.5</c:v>
                </c:pt>
                <c:pt idx="627">
                  <c:v>314</c:v>
                </c:pt>
                <c:pt idx="628">
                  <c:v>314.5</c:v>
                </c:pt>
                <c:pt idx="629">
                  <c:v>315</c:v>
                </c:pt>
                <c:pt idx="630">
                  <c:v>315.5</c:v>
                </c:pt>
                <c:pt idx="631">
                  <c:v>316</c:v>
                </c:pt>
                <c:pt idx="632">
                  <c:v>316.5</c:v>
                </c:pt>
                <c:pt idx="633">
                  <c:v>317</c:v>
                </c:pt>
                <c:pt idx="634">
                  <c:v>317.5</c:v>
                </c:pt>
                <c:pt idx="635">
                  <c:v>318</c:v>
                </c:pt>
                <c:pt idx="636">
                  <c:v>318.5</c:v>
                </c:pt>
                <c:pt idx="637">
                  <c:v>319</c:v>
                </c:pt>
                <c:pt idx="638">
                  <c:v>319.5</c:v>
                </c:pt>
                <c:pt idx="639">
                  <c:v>320</c:v>
                </c:pt>
                <c:pt idx="640">
                  <c:v>320.5</c:v>
                </c:pt>
                <c:pt idx="641">
                  <c:v>321</c:v>
                </c:pt>
                <c:pt idx="642">
                  <c:v>321.5</c:v>
                </c:pt>
                <c:pt idx="643">
                  <c:v>322</c:v>
                </c:pt>
                <c:pt idx="644">
                  <c:v>322.5</c:v>
                </c:pt>
                <c:pt idx="645">
                  <c:v>323</c:v>
                </c:pt>
                <c:pt idx="646">
                  <c:v>323.5</c:v>
                </c:pt>
                <c:pt idx="647">
                  <c:v>324</c:v>
                </c:pt>
                <c:pt idx="648">
                  <c:v>324.5</c:v>
                </c:pt>
                <c:pt idx="649">
                  <c:v>325</c:v>
                </c:pt>
                <c:pt idx="650">
                  <c:v>325.5</c:v>
                </c:pt>
                <c:pt idx="651">
                  <c:v>326</c:v>
                </c:pt>
                <c:pt idx="652">
                  <c:v>326.5</c:v>
                </c:pt>
                <c:pt idx="653">
                  <c:v>327</c:v>
                </c:pt>
                <c:pt idx="654">
                  <c:v>327.5</c:v>
                </c:pt>
                <c:pt idx="655">
                  <c:v>328</c:v>
                </c:pt>
                <c:pt idx="656">
                  <c:v>328.5</c:v>
                </c:pt>
                <c:pt idx="657">
                  <c:v>329</c:v>
                </c:pt>
                <c:pt idx="658">
                  <c:v>329.5</c:v>
                </c:pt>
                <c:pt idx="659">
                  <c:v>330</c:v>
                </c:pt>
                <c:pt idx="660">
                  <c:v>330.5</c:v>
                </c:pt>
                <c:pt idx="661">
                  <c:v>331</c:v>
                </c:pt>
                <c:pt idx="662">
                  <c:v>331.5</c:v>
                </c:pt>
                <c:pt idx="663">
                  <c:v>332</c:v>
                </c:pt>
                <c:pt idx="664">
                  <c:v>332.5</c:v>
                </c:pt>
                <c:pt idx="665">
                  <c:v>333</c:v>
                </c:pt>
                <c:pt idx="666">
                  <c:v>333.5</c:v>
                </c:pt>
                <c:pt idx="667">
                  <c:v>334</c:v>
                </c:pt>
                <c:pt idx="668">
                  <c:v>334.5</c:v>
                </c:pt>
                <c:pt idx="669">
                  <c:v>335</c:v>
                </c:pt>
                <c:pt idx="670">
                  <c:v>335.5</c:v>
                </c:pt>
                <c:pt idx="671">
                  <c:v>336</c:v>
                </c:pt>
                <c:pt idx="672">
                  <c:v>336.5</c:v>
                </c:pt>
                <c:pt idx="673">
                  <c:v>337</c:v>
                </c:pt>
                <c:pt idx="674">
                  <c:v>337.5</c:v>
                </c:pt>
                <c:pt idx="675">
                  <c:v>338</c:v>
                </c:pt>
                <c:pt idx="676">
                  <c:v>338.5</c:v>
                </c:pt>
                <c:pt idx="677">
                  <c:v>339</c:v>
                </c:pt>
                <c:pt idx="678">
                  <c:v>339.5</c:v>
                </c:pt>
                <c:pt idx="679">
                  <c:v>340</c:v>
                </c:pt>
                <c:pt idx="680">
                  <c:v>340.5</c:v>
                </c:pt>
                <c:pt idx="681">
                  <c:v>341</c:v>
                </c:pt>
                <c:pt idx="682">
                  <c:v>341.5</c:v>
                </c:pt>
                <c:pt idx="683">
                  <c:v>342</c:v>
                </c:pt>
                <c:pt idx="684">
                  <c:v>342.5</c:v>
                </c:pt>
                <c:pt idx="685">
                  <c:v>343</c:v>
                </c:pt>
                <c:pt idx="686">
                  <c:v>343.5</c:v>
                </c:pt>
                <c:pt idx="687">
                  <c:v>344</c:v>
                </c:pt>
                <c:pt idx="688">
                  <c:v>344.5</c:v>
                </c:pt>
                <c:pt idx="689">
                  <c:v>345</c:v>
                </c:pt>
                <c:pt idx="690">
                  <c:v>345.5</c:v>
                </c:pt>
                <c:pt idx="691">
                  <c:v>346</c:v>
                </c:pt>
                <c:pt idx="692">
                  <c:v>346.5</c:v>
                </c:pt>
                <c:pt idx="693">
                  <c:v>347</c:v>
                </c:pt>
                <c:pt idx="694">
                  <c:v>347.5</c:v>
                </c:pt>
                <c:pt idx="695">
                  <c:v>348</c:v>
                </c:pt>
                <c:pt idx="696">
                  <c:v>348.5</c:v>
                </c:pt>
                <c:pt idx="697">
                  <c:v>349</c:v>
                </c:pt>
                <c:pt idx="698">
                  <c:v>349.5</c:v>
                </c:pt>
                <c:pt idx="699">
                  <c:v>350</c:v>
                </c:pt>
                <c:pt idx="700">
                  <c:v>350.5</c:v>
                </c:pt>
                <c:pt idx="701">
                  <c:v>351</c:v>
                </c:pt>
                <c:pt idx="702">
                  <c:v>351.5</c:v>
                </c:pt>
                <c:pt idx="703">
                  <c:v>352</c:v>
                </c:pt>
                <c:pt idx="704">
                  <c:v>352.5</c:v>
                </c:pt>
                <c:pt idx="705">
                  <c:v>353</c:v>
                </c:pt>
                <c:pt idx="706">
                  <c:v>353.5</c:v>
                </c:pt>
                <c:pt idx="707">
                  <c:v>354</c:v>
                </c:pt>
                <c:pt idx="708">
                  <c:v>354.5</c:v>
                </c:pt>
                <c:pt idx="709">
                  <c:v>355</c:v>
                </c:pt>
                <c:pt idx="710">
                  <c:v>355.5</c:v>
                </c:pt>
                <c:pt idx="711">
                  <c:v>356</c:v>
                </c:pt>
                <c:pt idx="712">
                  <c:v>356.5</c:v>
                </c:pt>
                <c:pt idx="713">
                  <c:v>357</c:v>
                </c:pt>
                <c:pt idx="714">
                  <c:v>357.5</c:v>
                </c:pt>
                <c:pt idx="715">
                  <c:v>358</c:v>
                </c:pt>
                <c:pt idx="716">
                  <c:v>358.5</c:v>
                </c:pt>
                <c:pt idx="717">
                  <c:v>359</c:v>
                </c:pt>
                <c:pt idx="718">
                  <c:v>359.5</c:v>
                </c:pt>
                <c:pt idx="719">
                  <c:v>360</c:v>
                </c:pt>
                <c:pt idx="720">
                  <c:v>360.5</c:v>
                </c:pt>
                <c:pt idx="721">
                  <c:v>361</c:v>
                </c:pt>
                <c:pt idx="722">
                  <c:v>361.5</c:v>
                </c:pt>
                <c:pt idx="723">
                  <c:v>362</c:v>
                </c:pt>
                <c:pt idx="724">
                  <c:v>362.5</c:v>
                </c:pt>
                <c:pt idx="725">
                  <c:v>363</c:v>
                </c:pt>
                <c:pt idx="726">
                  <c:v>363.5</c:v>
                </c:pt>
                <c:pt idx="727">
                  <c:v>364</c:v>
                </c:pt>
                <c:pt idx="728">
                  <c:v>364.5</c:v>
                </c:pt>
                <c:pt idx="729">
                  <c:v>365</c:v>
                </c:pt>
                <c:pt idx="730">
                  <c:v>365.5</c:v>
                </c:pt>
                <c:pt idx="731">
                  <c:v>366</c:v>
                </c:pt>
                <c:pt idx="732">
                  <c:v>366.5</c:v>
                </c:pt>
                <c:pt idx="733">
                  <c:v>367</c:v>
                </c:pt>
                <c:pt idx="734">
                  <c:v>367.5</c:v>
                </c:pt>
                <c:pt idx="735">
                  <c:v>368</c:v>
                </c:pt>
                <c:pt idx="736">
                  <c:v>368.5</c:v>
                </c:pt>
                <c:pt idx="737">
                  <c:v>369</c:v>
                </c:pt>
                <c:pt idx="738">
                  <c:v>369.5</c:v>
                </c:pt>
                <c:pt idx="739">
                  <c:v>370</c:v>
                </c:pt>
                <c:pt idx="740">
                  <c:v>370.5</c:v>
                </c:pt>
                <c:pt idx="741">
                  <c:v>371</c:v>
                </c:pt>
                <c:pt idx="742">
                  <c:v>371.5</c:v>
                </c:pt>
                <c:pt idx="743">
                  <c:v>372</c:v>
                </c:pt>
                <c:pt idx="744">
                  <c:v>372.5</c:v>
                </c:pt>
                <c:pt idx="745">
                  <c:v>373</c:v>
                </c:pt>
                <c:pt idx="746">
                  <c:v>373.5</c:v>
                </c:pt>
                <c:pt idx="747">
                  <c:v>374</c:v>
                </c:pt>
                <c:pt idx="748">
                  <c:v>374.5</c:v>
                </c:pt>
                <c:pt idx="749">
                  <c:v>375</c:v>
                </c:pt>
                <c:pt idx="750">
                  <c:v>375.5</c:v>
                </c:pt>
                <c:pt idx="751">
                  <c:v>376</c:v>
                </c:pt>
                <c:pt idx="752">
                  <c:v>376.5</c:v>
                </c:pt>
                <c:pt idx="753">
                  <c:v>377</c:v>
                </c:pt>
                <c:pt idx="754">
                  <c:v>377.5</c:v>
                </c:pt>
                <c:pt idx="755">
                  <c:v>378</c:v>
                </c:pt>
                <c:pt idx="756">
                  <c:v>378.5</c:v>
                </c:pt>
                <c:pt idx="757">
                  <c:v>379</c:v>
                </c:pt>
                <c:pt idx="758">
                  <c:v>379.5</c:v>
                </c:pt>
                <c:pt idx="759">
                  <c:v>380</c:v>
                </c:pt>
                <c:pt idx="760">
                  <c:v>380.5</c:v>
                </c:pt>
                <c:pt idx="761">
                  <c:v>381</c:v>
                </c:pt>
                <c:pt idx="762">
                  <c:v>381.5</c:v>
                </c:pt>
                <c:pt idx="763">
                  <c:v>382</c:v>
                </c:pt>
                <c:pt idx="764">
                  <c:v>382.5</c:v>
                </c:pt>
                <c:pt idx="765">
                  <c:v>383</c:v>
                </c:pt>
                <c:pt idx="766">
                  <c:v>383.5</c:v>
                </c:pt>
                <c:pt idx="767">
                  <c:v>384</c:v>
                </c:pt>
                <c:pt idx="768">
                  <c:v>384.5</c:v>
                </c:pt>
                <c:pt idx="769">
                  <c:v>385</c:v>
                </c:pt>
                <c:pt idx="770">
                  <c:v>385.5</c:v>
                </c:pt>
                <c:pt idx="771">
                  <c:v>386</c:v>
                </c:pt>
                <c:pt idx="772">
                  <c:v>386.5</c:v>
                </c:pt>
                <c:pt idx="773">
                  <c:v>387</c:v>
                </c:pt>
                <c:pt idx="774">
                  <c:v>387.5</c:v>
                </c:pt>
                <c:pt idx="775">
                  <c:v>388</c:v>
                </c:pt>
                <c:pt idx="776">
                  <c:v>388.5</c:v>
                </c:pt>
                <c:pt idx="777">
                  <c:v>389</c:v>
                </c:pt>
                <c:pt idx="778">
                  <c:v>389.5</c:v>
                </c:pt>
                <c:pt idx="779">
                  <c:v>390</c:v>
                </c:pt>
                <c:pt idx="780">
                  <c:v>390.5</c:v>
                </c:pt>
                <c:pt idx="781">
                  <c:v>391</c:v>
                </c:pt>
                <c:pt idx="782">
                  <c:v>391.5</c:v>
                </c:pt>
                <c:pt idx="783">
                  <c:v>392</c:v>
                </c:pt>
                <c:pt idx="784">
                  <c:v>392.5</c:v>
                </c:pt>
                <c:pt idx="785">
                  <c:v>393</c:v>
                </c:pt>
                <c:pt idx="786">
                  <c:v>393.5</c:v>
                </c:pt>
                <c:pt idx="787">
                  <c:v>394</c:v>
                </c:pt>
                <c:pt idx="788">
                  <c:v>394.5</c:v>
                </c:pt>
                <c:pt idx="789">
                  <c:v>395</c:v>
                </c:pt>
                <c:pt idx="790">
                  <c:v>395.5</c:v>
                </c:pt>
                <c:pt idx="791">
                  <c:v>396</c:v>
                </c:pt>
                <c:pt idx="792">
                  <c:v>396.5</c:v>
                </c:pt>
                <c:pt idx="793">
                  <c:v>397</c:v>
                </c:pt>
                <c:pt idx="794">
                  <c:v>397.5</c:v>
                </c:pt>
                <c:pt idx="795">
                  <c:v>398</c:v>
                </c:pt>
                <c:pt idx="796">
                  <c:v>398.5</c:v>
                </c:pt>
                <c:pt idx="797">
                  <c:v>399</c:v>
                </c:pt>
                <c:pt idx="798">
                  <c:v>399.5</c:v>
                </c:pt>
                <c:pt idx="799">
                  <c:v>400</c:v>
                </c:pt>
                <c:pt idx="800">
                  <c:v>400.5</c:v>
                </c:pt>
                <c:pt idx="801">
                  <c:v>401</c:v>
                </c:pt>
                <c:pt idx="802">
                  <c:v>401.5</c:v>
                </c:pt>
                <c:pt idx="803">
                  <c:v>402</c:v>
                </c:pt>
                <c:pt idx="804">
                  <c:v>402.5</c:v>
                </c:pt>
                <c:pt idx="805">
                  <c:v>403</c:v>
                </c:pt>
                <c:pt idx="806">
                  <c:v>403.5</c:v>
                </c:pt>
                <c:pt idx="807">
                  <c:v>404</c:v>
                </c:pt>
                <c:pt idx="808">
                  <c:v>404.5</c:v>
                </c:pt>
                <c:pt idx="809">
                  <c:v>405</c:v>
                </c:pt>
                <c:pt idx="810">
                  <c:v>405.5</c:v>
                </c:pt>
                <c:pt idx="811">
                  <c:v>406</c:v>
                </c:pt>
                <c:pt idx="812">
                  <c:v>406.5</c:v>
                </c:pt>
                <c:pt idx="813">
                  <c:v>407</c:v>
                </c:pt>
                <c:pt idx="814">
                  <c:v>407.5</c:v>
                </c:pt>
                <c:pt idx="815">
                  <c:v>408</c:v>
                </c:pt>
                <c:pt idx="816">
                  <c:v>408.5</c:v>
                </c:pt>
                <c:pt idx="817">
                  <c:v>409</c:v>
                </c:pt>
                <c:pt idx="818">
                  <c:v>409.5</c:v>
                </c:pt>
                <c:pt idx="819">
                  <c:v>410</c:v>
                </c:pt>
                <c:pt idx="820">
                  <c:v>410.5</c:v>
                </c:pt>
                <c:pt idx="821">
                  <c:v>411</c:v>
                </c:pt>
                <c:pt idx="822">
                  <c:v>411.5</c:v>
                </c:pt>
                <c:pt idx="823">
                  <c:v>412</c:v>
                </c:pt>
                <c:pt idx="824">
                  <c:v>412.5</c:v>
                </c:pt>
                <c:pt idx="825">
                  <c:v>413</c:v>
                </c:pt>
                <c:pt idx="826">
                  <c:v>413.5</c:v>
                </c:pt>
                <c:pt idx="827">
                  <c:v>414</c:v>
                </c:pt>
                <c:pt idx="828">
                  <c:v>414.5</c:v>
                </c:pt>
                <c:pt idx="829">
                  <c:v>415</c:v>
                </c:pt>
                <c:pt idx="830">
                  <c:v>415.5</c:v>
                </c:pt>
                <c:pt idx="831">
                  <c:v>416</c:v>
                </c:pt>
                <c:pt idx="832">
                  <c:v>416.5</c:v>
                </c:pt>
                <c:pt idx="833">
                  <c:v>417</c:v>
                </c:pt>
                <c:pt idx="834">
                  <c:v>417.5</c:v>
                </c:pt>
                <c:pt idx="835">
                  <c:v>418</c:v>
                </c:pt>
                <c:pt idx="836">
                  <c:v>418.5</c:v>
                </c:pt>
                <c:pt idx="837">
                  <c:v>419</c:v>
                </c:pt>
                <c:pt idx="838">
                  <c:v>419.5</c:v>
                </c:pt>
                <c:pt idx="839">
                  <c:v>420</c:v>
                </c:pt>
                <c:pt idx="840">
                  <c:v>420.5</c:v>
                </c:pt>
                <c:pt idx="841">
                  <c:v>421</c:v>
                </c:pt>
                <c:pt idx="842">
                  <c:v>421.5</c:v>
                </c:pt>
                <c:pt idx="843">
                  <c:v>422</c:v>
                </c:pt>
                <c:pt idx="844">
                  <c:v>422.5</c:v>
                </c:pt>
                <c:pt idx="845">
                  <c:v>423</c:v>
                </c:pt>
                <c:pt idx="846">
                  <c:v>423.5</c:v>
                </c:pt>
                <c:pt idx="847">
                  <c:v>424</c:v>
                </c:pt>
                <c:pt idx="848">
                  <c:v>424.5</c:v>
                </c:pt>
                <c:pt idx="849">
                  <c:v>425</c:v>
                </c:pt>
                <c:pt idx="850">
                  <c:v>425.5</c:v>
                </c:pt>
                <c:pt idx="851">
                  <c:v>426</c:v>
                </c:pt>
                <c:pt idx="852">
                  <c:v>426.5</c:v>
                </c:pt>
                <c:pt idx="853">
                  <c:v>427</c:v>
                </c:pt>
                <c:pt idx="854">
                  <c:v>427.5</c:v>
                </c:pt>
                <c:pt idx="855">
                  <c:v>428</c:v>
                </c:pt>
                <c:pt idx="856">
                  <c:v>428.5</c:v>
                </c:pt>
                <c:pt idx="857">
                  <c:v>429</c:v>
                </c:pt>
                <c:pt idx="858">
                  <c:v>429.5</c:v>
                </c:pt>
                <c:pt idx="859">
                  <c:v>430</c:v>
                </c:pt>
                <c:pt idx="860">
                  <c:v>430.5</c:v>
                </c:pt>
                <c:pt idx="861">
                  <c:v>431</c:v>
                </c:pt>
                <c:pt idx="862">
                  <c:v>431.5</c:v>
                </c:pt>
                <c:pt idx="863">
                  <c:v>432</c:v>
                </c:pt>
                <c:pt idx="864">
                  <c:v>432.5</c:v>
                </c:pt>
                <c:pt idx="865">
                  <c:v>433</c:v>
                </c:pt>
                <c:pt idx="866">
                  <c:v>433.5</c:v>
                </c:pt>
                <c:pt idx="867">
                  <c:v>434</c:v>
                </c:pt>
                <c:pt idx="868">
                  <c:v>434.5</c:v>
                </c:pt>
                <c:pt idx="869">
                  <c:v>435</c:v>
                </c:pt>
                <c:pt idx="870">
                  <c:v>435.5</c:v>
                </c:pt>
                <c:pt idx="871">
                  <c:v>436</c:v>
                </c:pt>
                <c:pt idx="872">
                  <c:v>436.5</c:v>
                </c:pt>
                <c:pt idx="873">
                  <c:v>437</c:v>
                </c:pt>
                <c:pt idx="874">
                  <c:v>437.5</c:v>
                </c:pt>
                <c:pt idx="875">
                  <c:v>438</c:v>
                </c:pt>
                <c:pt idx="876">
                  <c:v>438.5</c:v>
                </c:pt>
                <c:pt idx="877">
                  <c:v>439</c:v>
                </c:pt>
                <c:pt idx="878">
                  <c:v>439.5</c:v>
                </c:pt>
                <c:pt idx="879">
                  <c:v>440</c:v>
                </c:pt>
                <c:pt idx="880">
                  <c:v>440.5</c:v>
                </c:pt>
                <c:pt idx="881">
                  <c:v>441</c:v>
                </c:pt>
                <c:pt idx="882">
                  <c:v>441.5</c:v>
                </c:pt>
                <c:pt idx="883">
                  <c:v>442</c:v>
                </c:pt>
                <c:pt idx="884">
                  <c:v>442.5</c:v>
                </c:pt>
                <c:pt idx="885">
                  <c:v>443</c:v>
                </c:pt>
                <c:pt idx="886">
                  <c:v>443.5</c:v>
                </c:pt>
                <c:pt idx="887">
                  <c:v>444</c:v>
                </c:pt>
                <c:pt idx="888">
                  <c:v>444.5</c:v>
                </c:pt>
                <c:pt idx="889">
                  <c:v>445</c:v>
                </c:pt>
                <c:pt idx="890">
                  <c:v>445.5</c:v>
                </c:pt>
                <c:pt idx="891">
                  <c:v>446</c:v>
                </c:pt>
                <c:pt idx="892">
                  <c:v>446.5</c:v>
                </c:pt>
                <c:pt idx="893">
                  <c:v>447</c:v>
                </c:pt>
                <c:pt idx="894">
                  <c:v>447.5</c:v>
                </c:pt>
                <c:pt idx="895">
                  <c:v>448</c:v>
                </c:pt>
                <c:pt idx="896">
                  <c:v>448.5</c:v>
                </c:pt>
                <c:pt idx="897">
                  <c:v>449</c:v>
                </c:pt>
                <c:pt idx="898">
                  <c:v>449.5</c:v>
                </c:pt>
                <c:pt idx="899">
                  <c:v>450</c:v>
                </c:pt>
                <c:pt idx="900">
                  <c:v>450.5</c:v>
                </c:pt>
                <c:pt idx="901">
                  <c:v>451</c:v>
                </c:pt>
                <c:pt idx="902">
                  <c:v>451.5</c:v>
                </c:pt>
                <c:pt idx="903">
                  <c:v>452</c:v>
                </c:pt>
                <c:pt idx="904">
                  <c:v>452.5</c:v>
                </c:pt>
                <c:pt idx="905">
                  <c:v>453</c:v>
                </c:pt>
                <c:pt idx="906">
                  <c:v>453.5</c:v>
                </c:pt>
                <c:pt idx="907">
                  <c:v>454</c:v>
                </c:pt>
                <c:pt idx="908">
                  <c:v>454.5</c:v>
                </c:pt>
                <c:pt idx="909">
                  <c:v>455</c:v>
                </c:pt>
                <c:pt idx="910">
                  <c:v>455.5</c:v>
                </c:pt>
                <c:pt idx="911">
                  <c:v>456</c:v>
                </c:pt>
                <c:pt idx="912">
                  <c:v>456.5</c:v>
                </c:pt>
                <c:pt idx="913">
                  <c:v>457</c:v>
                </c:pt>
                <c:pt idx="914">
                  <c:v>457.5</c:v>
                </c:pt>
                <c:pt idx="915">
                  <c:v>458</c:v>
                </c:pt>
                <c:pt idx="916">
                  <c:v>458.5</c:v>
                </c:pt>
                <c:pt idx="917">
                  <c:v>459</c:v>
                </c:pt>
                <c:pt idx="918">
                  <c:v>459.5</c:v>
                </c:pt>
                <c:pt idx="919">
                  <c:v>460</c:v>
                </c:pt>
                <c:pt idx="920">
                  <c:v>460.5</c:v>
                </c:pt>
                <c:pt idx="921">
                  <c:v>461</c:v>
                </c:pt>
                <c:pt idx="922">
                  <c:v>461.5</c:v>
                </c:pt>
                <c:pt idx="923">
                  <c:v>462</c:v>
                </c:pt>
                <c:pt idx="924">
                  <c:v>462.5</c:v>
                </c:pt>
                <c:pt idx="925">
                  <c:v>463</c:v>
                </c:pt>
                <c:pt idx="926">
                  <c:v>463.5</c:v>
                </c:pt>
                <c:pt idx="927">
                  <c:v>464</c:v>
                </c:pt>
                <c:pt idx="928">
                  <c:v>464.5</c:v>
                </c:pt>
                <c:pt idx="929">
                  <c:v>465</c:v>
                </c:pt>
                <c:pt idx="930">
                  <c:v>465.5</c:v>
                </c:pt>
                <c:pt idx="931">
                  <c:v>466</c:v>
                </c:pt>
                <c:pt idx="932">
                  <c:v>466.5</c:v>
                </c:pt>
                <c:pt idx="933">
                  <c:v>467</c:v>
                </c:pt>
                <c:pt idx="934">
                  <c:v>467.5</c:v>
                </c:pt>
                <c:pt idx="935">
                  <c:v>468</c:v>
                </c:pt>
                <c:pt idx="936">
                  <c:v>468.5</c:v>
                </c:pt>
                <c:pt idx="937">
                  <c:v>469</c:v>
                </c:pt>
                <c:pt idx="938">
                  <c:v>469.5</c:v>
                </c:pt>
                <c:pt idx="939">
                  <c:v>470</c:v>
                </c:pt>
                <c:pt idx="940">
                  <c:v>470.5</c:v>
                </c:pt>
                <c:pt idx="941">
                  <c:v>471</c:v>
                </c:pt>
                <c:pt idx="942">
                  <c:v>471.5</c:v>
                </c:pt>
                <c:pt idx="943">
                  <c:v>472</c:v>
                </c:pt>
                <c:pt idx="944">
                  <c:v>472.5</c:v>
                </c:pt>
                <c:pt idx="945">
                  <c:v>473</c:v>
                </c:pt>
                <c:pt idx="946">
                  <c:v>473.5</c:v>
                </c:pt>
                <c:pt idx="947">
                  <c:v>474</c:v>
                </c:pt>
                <c:pt idx="948">
                  <c:v>474.5</c:v>
                </c:pt>
                <c:pt idx="949">
                  <c:v>475</c:v>
                </c:pt>
                <c:pt idx="950">
                  <c:v>475.5</c:v>
                </c:pt>
                <c:pt idx="951">
                  <c:v>476</c:v>
                </c:pt>
                <c:pt idx="952">
                  <c:v>476.5</c:v>
                </c:pt>
                <c:pt idx="953">
                  <c:v>477</c:v>
                </c:pt>
                <c:pt idx="954">
                  <c:v>477.5</c:v>
                </c:pt>
                <c:pt idx="955">
                  <c:v>478</c:v>
                </c:pt>
                <c:pt idx="956">
                  <c:v>478.5</c:v>
                </c:pt>
                <c:pt idx="957">
                  <c:v>479</c:v>
                </c:pt>
                <c:pt idx="958">
                  <c:v>479.5</c:v>
                </c:pt>
                <c:pt idx="959">
                  <c:v>480</c:v>
                </c:pt>
                <c:pt idx="960">
                  <c:v>480.5</c:v>
                </c:pt>
                <c:pt idx="961">
                  <c:v>481</c:v>
                </c:pt>
                <c:pt idx="962">
                  <c:v>481.5</c:v>
                </c:pt>
                <c:pt idx="963">
                  <c:v>482</c:v>
                </c:pt>
                <c:pt idx="964">
                  <c:v>482.5</c:v>
                </c:pt>
                <c:pt idx="965">
                  <c:v>483</c:v>
                </c:pt>
                <c:pt idx="966">
                  <c:v>483.5</c:v>
                </c:pt>
                <c:pt idx="967">
                  <c:v>484</c:v>
                </c:pt>
                <c:pt idx="968">
                  <c:v>484.5</c:v>
                </c:pt>
                <c:pt idx="969">
                  <c:v>485</c:v>
                </c:pt>
                <c:pt idx="970">
                  <c:v>485.5</c:v>
                </c:pt>
                <c:pt idx="971">
                  <c:v>486</c:v>
                </c:pt>
                <c:pt idx="972">
                  <c:v>486.5</c:v>
                </c:pt>
                <c:pt idx="973">
                  <c:v>487</c:v>
                </c:pt>
                <c:pt idx="974">
                  <c:v>487.5</c:v>
                </c:pt>
                <c:pt idx="975">
                  <c:v>488</c:v>
                </c:pt>
                <c:pt idx="976">
                  <c:v>488.5</c:v>
                </c:pt>
                <c:pt idx="977">
                  <c:v>489</c:v>
                </c:pt>
                <c:pt idx="978">
                  <c:v>489.5</c:v>
                </c:pt>
                <c:pt idx="979">
                  <c:v>490</c:v>
                </c:pt>
                <c:pt idx="980">
                  <c:v>490.5</c:v>
                </c:pt>
                <c:pt idx="981">
                  <c:v>491</c:v>
                </c:pt>
                <c:pt idx="982">
                  <c:v>491.5</c:v>
                </c:pt>
                <c:pt idx="983">
                  <c:v>492</c:v>
                </c:pt>
                <c:pt idx="984">
                  <c:v>492.5</c:v>
                </c:pt>
                <c:pt idx="985">
                  <c:v>493</c:v>
                </c:pt>
                <c:pt idx="986">
                  <c:v>493.5</c:v>
                </c:pt>
                <c:pt idx="987">
                  <c:v>494</c:v>
                </c:pt>
                <c:pt idx="988">
                  <c:v>494.5</c:v>
                </c:pt>
                <c:pt idx="989">
                  <c:v>495</c:v>
                </c:pt>
                <c:pt idx="990">
                  <c:v>495.5</c:v>
                </c:pt>
                <c:pt idx="991">
                  <c:v>496</c:v>
                </c:pt>
                <c:pt idx="992">
                  <c:v>496.5</c:v>
                </c:pt>
                <c:pt idx="993">
                  <c:v>497</c:v>
                </c:pt>
                <c:pt idx="994">
                  <c:v>497.5</c:v>
                </c:pt>
                <c:pt idx="995">
                  <c:v>498</c:v>
                </c:pt>
                <c:pt idx="996">
                  <c:v>498.5</c:v>
                </c:pt>
                <c:pt idx="997">
                  <c:v>499</c:v>
                </c:pt>
                <c:pt idx="998">
                  <c:v>499.5</c:v>
                </c:pt>
                <c:pt idx="999">
                  <c:v>500</c:v>
                </c:pt>
                <c:pt idx="1000">
                  <c:v>500.5</c:v>
                </c:pt>
                <c:pt idx="1001">
                  <c:v>501</c:v>
                </c:pt>
                <c:pt idx="1002">
                  <c:v>501.5</c:v>
                </c:pt>
                <c:pt idx="1003">
                  <c:v>502</c:v>
                </c:pt>
                <c:pt idx="1004">
                  <c:v>502.5</c:v>
                </c:pt>
                <c:pt idx="1005">
                  <c:v>503</c:v>
                </c:pt>
                <c:pt idx="1006">
                  <c:v>503.5</c:v>
                </c:pt>
                <c:pt idx="1007">
                  <c:v>504</c:v>
                </c:pt>
                <c:pt idx="1008">
                  <c:v>504.5</c:v>
                </c:pt>
                <c:pt idx="1009">
                  <c:v>505</c:v>
                </c:pt>
                <c:pt idx="1010">
                  <c:v>505.5</c:v>
                </c:pt>
                <c:pt idx="1011">
                  <c:v>506</c:v>
                </c:pt>
                <c:pt idx="1012">
                  <c:v>506.5</c:v>
                </c:pt>
                <c:pt idx="1013">
                  <c:v>507</c:v>
                </c:pt>
                <c:pt idx="1014">
                  <c:v>507.5</c:v>
                </c:pt>
                <c:pt idx="1015">
                  <c:v>508</c:v>
                </c:pt>
                <c:pt idx="1016">
                  <c:v>508.5</c:v>
                </c:pt>
                <c:pt idx="1017">
                  <c:v>509</c:v>
                </c:pt>
                <c:pt idx="1018">
                  <c:v>509.5</c:v>
                </c:pt>
                <c:pt idx="1019">
                  <c:v>510</c:v>
                </c:pt>
                <c:pt idx="1020">
                  <c:v>510.5</c:v>
                </c:pt>
                <c:pt idx="1021">
                  <c:v>511</c:v>
                </c:pt>
                <c:pt idx="1022">
                  <c:v>511.5</c:v>
                </c:pt>
                <c:pt idx="1023">
                  <c:v>512</c:v>
                </c:pt>
                <c:pt idx="1024">
                  <c:v>512.5</c:v>
                </c:pt>
                <c:pt idx="1025">
                  <c:v>513</c:v>
                </c:pt>
                <c:pt idx="1026">
                  <c:v>513.5</c:v>
                </c:pt>
                <c:pt idx="1027">
                  <c:v>514</c:v>
                </c:pt>
                <c:pt idx="1028">
                  <c:v>514.5</c:v>
                </c:pt>
                <c:pt idx="1029">
                  <c:v>515</c:v>
                </c:pt>
                <c:pt idx="1030">
                  <c:v>515.5</c:v>
                </c:pt>
                <c:pt idx="1031">
                  <c:v>516</c:v>
                </c:pt>
                <c:pt idx="1032">
                  <c:v>516.5</c:v>
                </c:pt>
                <c:pt idx="1033">
                  <c:v>517</c:v>
                </c:pt>
                <c:pt idx="1034">
                  <c:v>517.5</c:v>
                </c:pt>
                <c:pt idx="1035">
                  <c:v>518</c:v>
                </c:pt>
                <c:pt idx="1036">
                  <c:v>518.5</c:v>
                </c:pt>
                <c:pt idx="1037">
                  <c:v>519</c:v>
                </c:pt>
                <c:pt idx="1038">
                  <c:v>519.5</c:v>
                </c:pt>
                <c:pt idx="1039">
                  <c:v>520</c:v>
                </c:pt>
                <c:pt idx="1040">
                  <c:v>520.5</c:v>
                </c:pt>
                <c:pt idx="1041">
                  <c:v>521</c:v>
                </c:pt>
                <c:pt idx="1042">
                  <c:v>521.5</c:v>
                </c:pt>
                <c:pt idx="1043">
                  <c:v>522</c:v>
                </c:pt>
                <c:pt idx="1044">
                  <c:v>522.5</c:v>
                </c:pt>
                <c:pt idx="1045">
                  <c:v>523</c:v>
                </c:pt>
                <c:pt idx="1046">
                  <c:v>523.5</c:v>
                </c:pt>
                <c:pt idx="1047">
                  <c:v>524</c:v>
                </c:pt>
                <c:pt idx="1048">
                  <c:v>524.5</c:v>
                </c:pt>
                <c:pt idx="1049">
                  <c:v>525</c:v>
                </c:pt>
                <c:pt idx="1050">
                  <c:v>525.5</c:v>
                </c:pt>
                <c:pt idx="1051">
                  <c:v>526</c:v>
                </c:pt>
                <c:pt idx="1052">
                  <c:v>526.5</c:v>
                </c:pt>
                <c:pt idx="1053">
                  <c:v>527</c:v>
                </c:pt>
                <c:pt idx="1054">
                  <c:v>527.5</c:v>
                </c:pt>
                <c:pt idx="1055">
                  <c:v>528</c:v>
                </c:pt>
                <c:pt idx="1056">
                  <c:v>528.5</c:v>
                </c:pt>
                <c:pt idx="1057">
                  <c:v>529</c:v>
                </c:pt>
                <c:pt idx="1058">
                  <c:v>529.5</c:v>
                </c:pt>
                <c:pt idx="1059">
                  <c:v>530</c:v>
                </c:pt>
                <c:pt idx="1060">
                  <c:v>530.5</c:v>
                </c:pt>
                <c:pt idx="1061">
                  <c:v>531</c:v>
                </c:pt>
                <c:pt idx="1062">
                  <c:v>531.5</c:v>
                </c:pt>
                <c:pt idx="1063">
                  <c:v>532</c:v>
                </c:pt>
                <c:pt idx="1064">
                  <c:v>532.5</c:v>
                </c:pt>
                <c:pt idx="1065">
                  <c:v>533</c:v>
                </c:pt>
                <c:pt idx="1066">
                  <c:v>533.5</c:v>
                </c:pt>
                <c:pt idx="1067">
                  <c:v>534</c:v>
                </c:pt>
                <c:pt idx="1068">
                  <c:v>534.5</c:v>
                </c:pt>
                <c:pt idx="1069">
                  <c:v>535</c:v>
                </c:pt>
                <c:pt idx="1070">
                  <c:v>535.5</c:v>
                </c:pt>
                <c:pt idx="1071">
                  <c:v>536</c:v>
                </c:pt>
                <c:pt idx="1072">
                  <c:v>536.5</c:v>
                </c:pt>
                <c:pt idx="1073">
                  <c:v>537</c:v>
                </c:pt>
                <c:pt idx="1074">
                  <c:v>537.5</c:v>
                </c:pt>
                <c:pt idx="1075">
                  <c:v>538</c:v>
                </c:pt>
                <c:pt idx="1076">
                  <c:v>538.5</c:v>
                </c:pt>
                <c:pt idx="1077">
                  <c:v>539</c:v>
                </c:pt>
                <c:pt idx="1078">
                  <c:v>539.5</c:v>
                </c:pt>
                <c:pt idx="1079">
                  <c:v>540</c:v>
                </c:pt>
                <c:pt idx="1080">
                  <c:v>540.5</c:v>
                </c:pt>
                <c:pt idx="1081">
                  <c:v>541</c:v>
                </c:pt>
                <c:pt idx="1082">
                  <c:v>541.5</c:v>
                </c:pt>
                <c:pt idx="1083">
                  <c:v>542</c:v>
                </c:pt>
                <c:pt idx="1084">
                  <c:v>542.5</c:v>
                </c:pt>
                <c:pt idx="1085">
                  <c:v>543</c:v>
                </c:pt>
                <c:pt idx="1086">
                  <c:v>543.5</c:v>
                </c:pt>
                <c:pt idx="1087">
                  <c:v>544</c:v>
                </c:pt>
                <c:pt idx="1088">
                  <c:v>544.5</c:v>
                </c:pt>
                <c:pt idx="1089">
                  <c:v>545</c:v>
                </c:pt>
                <c:pt idx="1090">
                  <c:v>545.5</c:v>
                </c:pt>
                <c:pt idx="1091">
                  <c:v>546</c:v>
                </c:pt>
                <c:pt idx="1092">
                  <c:v>546.5</c:v>
                </c:pt>
                <c:pt idx="1093">
                  <c:v>547</c:v>
                </c:pt>
                <c:pt idx="1094">
                  <c:v>547.5</c:v>
                </c:pt>
                <c:pt idx="1095">
                  <c:v>548</c:v>
                </c:pt>
                <c:pt idx="1096">
                  <c:v>548.5</c:v>
                </c:pt>
                <c:pt idx="1097">
                  <c:v>549</c:v>
                </c:pt>
                <c:pt idx="1098">
                  <c:v>549.5</c:v>
                </c:pt>
                <c:pt idx="1099">
                  <c:v>550</c:v>
                </c:pt>
                <c:pt idx="1100">
                  <c:v>550.5</c:v>
                </c:pt>
                <c:pt idx="1101">
                  <c:v>551</c:v>
                </c:pt>
                <c:pt idx="1102">
                  <c:v>551.5</c:v>
                </c:pt>
                <c:pt idx="1103">
                  <c:v>552</c:v>
                </c:pt>
                <c:pt idx="1104">
                  <c:v>552.5</c:v>
                </c:pt>
                <c:pt idx="1105">
                  <c:v>553</c:v>
                </c:pt>
                <c:pt idx="1106">
                  <c:v>553.5</c:v>
                </c:pt>
                <c:pt idx="1107">
                  <c:v>554</c:v>
                </c:pt>
                <c:pt idx="1108">
                  <c:v>554.5</c:v>
                </c:pt>
                <c:pt idx="1109">
                  <c:v>555</c:v>
                </c:pt>
                <c:pt idx="1110">
                  <c:v>555.5</c:v>
                </c:pt>
                <c:pt idx="1111">
                  <c:v>556</c:v>
                </c:pt>
                <c:pt idx="1112">
                  <c:v>556.5</c:v>
                </c:pt>
                <c:pt idx="1113">
                  <c:v>557</c:v>
                </c:pt>
                <c:pt idx="1114">
                  <c:v>557.5</c:v>
                </c:pt>
                <c:pt idx="1115">
                  <c:v>558</c:v>
                </c:pt>
                <c:pt idx="1116">
                  <c:v>558.5</c:v>
                </c:pt>
                <c:pt idx="1117">
                  <c:v>559</c:v>
                </c:pt>
                <c:pt idx="1118">
                  <c:v>559.5</c:v>
                </c:pt>
                <c:pt idx="1119">
                  <c:v>560</c:v>
                </c:pt>
                <c:pt idx="1120">
                  <c:v>560.5</c:v>
                </c:pt>
                <c:pt idx="1121">
                  <c:v>561</c:v>
                </c:pt>
                <c:pt idx="1122">
                  <c:v>561.5</c:v>
                </c:pt>
                <c:pt idx="1123">
                  <c:v>562</c:v>
                </c:pt>
                <c:pt idx="1124">
                  <c:v>562.5</c:v>
                </c:pt>
                <c:pt idx="1125">
                  <c:v>563</c:v>
                </c:pt>
                <c:pt idx="1126">
                  <c:v>563.5</c:v>
                </c:pt>
                <c:pt idx="1127">
                  <c:v>564</c:v>
                </c:pt>
                <c:pt idx="1128">
                  <c:v>564.5</c:v>
                </c:pt>
                <c:pt idx="1129">
                  <c:v>565</c:v>
                </c:pt>
                <c:pt idx="1130">
                  <c:v>565.5</c:v>
                </c:pt>
                <c:pt idx="1131">
                  <c:v>566</c:v>
                </c:pt>
                <c:pt idx="1132">
                  <c:v>566.5</c:v>
                </c:pt>
                <c:pt idx="1133">
                  <c:v>567</c:v>
                </c:pt>
                <c:pt idx="1134">
                  <c:v>567.5</c:v>
                </c:pt>
                <c:pt idx="1135">
                  <c:v>568</c:v>
                </c:pt>
                <c:pt idx="1136">
                  <c:v>568.5</c:v>
                </c:pt>
                <c:pt idx="1137">
                  <c:v>569</c:v>
                </c:pt>
                <c:pt idx="1138">
                  <c:v>569.5</c:v>
                </c:pt>
                <c:pt idx="1139">
                  <c:v>570</c:v>
                </c:pt>
                <c:pt idx="1140">
                  <c:v>570.5</c:v>
                </c:pt>
                <c:pt idx="1141">
                  <c:v>571</c:v>
                </c:pt>
                <c:pt idx="1142">
                  <c:v>571.5</c:v>
                </c:pt>
                <c:pt idx="1143">
                  <c:v>572</c:v>
                </c:pt>
                <c:pt idx="1144">
                  <c:v>572.5</c:v>
                </c:pt>
                <c:pt idx="1145">
                  <c:v>573</c:v>
                </c:pt>
                <c:pt idx="1146">
                  <c:v>573.5</c:v>
                </c:pt>
                <c:pt idx="1147">
                  <c:v>574</c:v>
                </c:pt>
                <c:pt idx="1148">
                  <c:v>574.5</c:v>
                </c:pt>
                <c:pt idx="1149">
                  <c:v>575</c:v>
                </c:pt>
                <c:pt idx="1150">
                  <c:v>575.5</c:v>
                </c:pt>
                <c:pt idx="1151">
                  <c:v>576</c:v>
                </c:pt>
                <c:pt idx="1152">
                  <c:v>576.5</c:v>
                </c:pt>
                <c:pt idx="1153">
                  <c:v>577</c:v>
                </c:pt>
                <c:pt idx="1154">
                  <c:v>577.5</c:v>
                </c:pt>
                <c:pt idx="1155">
                  <c:v>578</c:v>
                </c:pt>
                <c:pt idx="1156">
                  <c:v>578.5</c:v>
                </c:pt>
                <c:pt idx="1157">
                  <c:v>579</c:v>
                </c:pt>
                <c:pt idx="1158">
                  <c:v>579.5</c:v>
                </c:pt>
                <c:pt idx="1159">
                  <c:v>580</c:v>
                </c:pt>
                <c:pt idx="1160">
                  <c:v>580.5</c:v>
                </c:pt>
                <c:pt idx="1161">
                  <c:v>581</c:v>
                </c:pt>
                <c:pt idx="1162">
                  <c:v>581.5</c:v>
                </c:pt>
                <c:pt idx="1163">
                  <c:v>582</c:v>
                </c:pt>
                <c:pt idx="1164">
                  <c:v>582.5</c:v>
                </c:pt>
                <c:pt idx="1165">
                  <c:v>583</c:v>
                </c:pt>
                <c:pt idx="1166">
                  <c:v>583.5</c:v>
                </c:pt>
                <c:pt idx="1167">
                  <c:v>584</c:v>
                </c:pt>
                <c:pt idx="1168">
                  <c:v>584.5</c:v>
                </c:pt>
                <c:pt idx="1169">
                  <c:v>585</c:v>
                </c:pt>
                <c:pt idx="1170">
                  <c:v>585.5</c:v>
                </c:pt>
                <c:pt idx="1171">
                  <c:v>586</c:v>
                </c:pt>
                <c:pt idx="1172">
                  <c:v>586.5</c:v>
                </c:pt>
                <c:pt idx="1173">
                  <c:v>587</c:v>
                </c:pt>
                <c:pt idx="1174">
                  <c:v>587.5</c:v>
                </c:pt>
                <c:pt idx="1175">
                  <c:v>588</c:v>
                </c:pt>
                <c:pt idx="1176">
                  <c:v>588.5</c:v>
                </c:pt>
                <c:pt idx="1177">
                  <c:v>589</c:v>
                </c:pt>
                <c:pt idx="1178">
                  <c:v>589.5</c:v>
                </c:pt>
                <c:pt idx="1179">
                  <c:v>590</c:v>
                </c:pt>
                <c:pt idx="1180">
                  <c:v>590.5</c:v>
                </c:pt>
                <c:pt idx="1181">
                  <c:v>591</c:v>
                </c:pt>
                <c:pt idx="1182">
                  <c:v>591.5</c:v>
                </c:pt>
                <c:pt idx="1183">
                  <c:v>592</c:v>
                </c:pt>
                <c:pt idx="1184">
                  <c:v>592.5</c:v>
                </c:pt>
                <c:pt idx="1185">
                  <c:v>593</c:v>
                </c:pt>
                <c:pt idx="1186">
                  <c:v>593.5</c:v>
                </c:pt>
                <c:pt idx="1187">
                  <c:v>594</c:v>
                </c:pt>
                <c:pt idx="1188">
                  <c:v>594.5</c:v>
                </c:pt>
                <c:pt idx="1189">
                  <c:v>595</c:v>
                </c:pt>
                <c:pt idx="1190">
                  <c:v>595.5</c:v>
                </c:pt>
                <c:pt idx="1191">
                  <c:v>596</c:v>
                </c:pt>
                <c:pt idx="1192">
                  <c:v>596.5</c:v>
                </c:pt>
                <c:pt idx="1193">
                  <c:v>597</c:v>
                </c:pt>
                <c:pt idx="1194">
                  <c:v>597.5</c:v>
                </c:pt>
                <c:pt idx="1195">
                  <c:v>598</c:v>
                </c:pt>
                <c:pt idx="1196">
                  <c:v>598.5</c:v>
                </c:pt>
                <c:pt idx="1197">
                  <c:v>599</c:v>
                </c:pt>
                <c:pt idx="1198">
                  <c:v>599.5</c:v>
                </c:pt>
                <c:pt idx="1199">
                  <c:v>600</c:v>
                </c:pt>
                <c:pt idx="1200">
                  <c:v>600.5</c:v>
                </c:pt>
                <c:pt idx="1201">
                  <c:v>601</c:v>
                </c:pt>
                <c:pt idx="1202">
                  <c:v>601.5</c:v>
                </c:pt>
                <c:pt idx="1203">
                  <c:v>602</c:v>
                </c:pt>
                <c:pt idx="1204">
                  <c:v>602.5</c:v>
                </c:pt>
                <c:pt idx="1205">
                  <c:v>603</c:v>
                </c:pt>
                <c:pt idx="1206">
                  <c:v>603.5</c:v>
                </c:pt>
                <c:pt idx="1207">
                  <c:v>604</c:v>
                </c:pt>
                <c:pt idx="1208">
                  <c:v>604.5</c:v>
                </c:pt>
                <c:pt idx="1209">
                  <c:v>605</c:v>
                </c:pt>
                <c:pt idx="1210">
                  <c:v>605.5</c:v>
                </c:pt>
                <c:pt idx="1211">
                  <c:v>606</c:v>
                </c:pt>
                <c:pt idx="1212">
                  <c:v>606.5</c:v>
                </c:pt>
                <c:pt idx="1213">
                  <c:v>607</c:v>
                </c:pt>
                <c:pt idx="1214">
                  <c:v>607.5</c:v>
                </c:pt>
                <c:pt idx="1215">
                  <c:v>608</c:v>
                </c:pt>
                <c:pt idx="1216">
                  <c:v>608.5</c:v>
                </c:pt>
                <c:pt idx="1217">
                  <c:v>609</c:v>
                </c:pt>
                <c:pt idx="1218">
                  <c:v>609.5</c:v>
                </c:pt>
                <c:pt idx="1219">
                  <c:v>610</c:v>
                </c:pt>
                <c:pt idx="1220">
                  <c:v>610.5</c:v>
                </c:pt>
                <c:pt idx="1221">
                  <c:v>611</c:v>
                </c:pt>
                <c:pt idx="1222">
                  <c:v>611.5</c:v>
                </c:pt>
                <c:pt idx="1223">
                  <c:v>612</c:v>
                </c:pt>
                <c:pt idx="1224">
                  <c:v>612.5</c:v>
                </c:pt>
                <c:pt idx="1225">
                  <c:v>613</c:v>
                </c:pt>
                <c:pt idx="1226">
                  <c:v>613.5</c:v>
                </c:pt>
                <c:pt idx="1227">
                  <c:v>614</c:v>
                </c:pt>
                <c:pt idx="1228">
                  <c:v>614.5</c:v>
                </c:pt>
                <c:pt idx="1229">
                  <c:v>615</c:v>
                </c:pt>
                <c:pt idx="1230">
                  <c:v>615.5</c:v>
                </c:pt>
                <c:pt idx="1231">
                  <c:v>616</c:v>
                </c:pt>
                <c:pt idx="1232">
                  <c:v>616.5</c:v>
                </c:pt>
                <c:pt idx="1233">
                  <c:v>617</c:v>
                </c:pt>
                <c:pt idx="1234">
                  <c:v>617.5</c:v>
                </c:pt>
                <c:pt idx="1235">
                  <c:v>618</c:v>
                </c:pt>
                <c:pt idx="1236">
                  <c:v>618.5</c:v>
                </c:pt>
                <c:pt idx="1237">
                  <c:v>619</c:v>
                </c:pt>
                <c:pt idx="1238">
                  <c:v>619.5</c:v>
                </c:pt>
                <c:pt idx="1239">
                  <c:v>620</c:v>
                </c:pt>
                <c:pt idx="1240">
                  <c:v>620.5</c:v>
                </c:pt>
                <c:pt idx="1241">
                  <c:v>621</c:v>
                </c:pt>
                <c:pt idx="1242">
                  <c:v>621.5</c:v>
                </c:pt>
                <c:pt idx="1243">
                  <c:v>622</c:v>
                </c:pt>
                <c:pt idx="1244">
                  <c:v>622.5</c:v>
                </c:pt>
                <c:pt idx="1245">
                  <c:v>623</c:v>
                </c:pt>
                <c:pt idx="1246">
                  <c:v>623.5</c:v>
                </c:pt>
                <c:pt idx="1247">
                  <c:v>624</c:v>
                </c:pt>
                <c:pt idx="1248">
                  <c:v>624.5</c:v>
                </c:pt>
                <c:pt idx="1249">
                  <c:v>625</c:v>
                </c:pt>
                <c:pt idx="1250">
                  <c:v>625.5</c:v>
                </c:pt>
                <c:pt idx="1251">
                  <c:v>626</c:v>
                </c:pt>
                <c:pt idx="1252">
                  <c:v>626.5</c:v>
                </c:pt>
                <c:pt idx="1253">
                  <c:v>627</c:v>
                </c:pt>
                <c:pt idx="1254">
                  <c:v>627.5</c:v>
                </c:pt>
                <c:pt idx="1255">
                  <c:v>628</c:v>
                </c:pt>
                <c:pt idx="1256">
                  <c:v>628.5</c:v>
                </c:pt>
                <c:pt idx="1257">
                  <c:v>629</c:v>
                </c:pt>
                <c:pt idx="1258">
                  <c:v>629.5</c:v>
                </c:pt>
                <c:pt idx="1259">
                  <c:v>630</c:v>
                </c:pt>
                <c:pt idx="1260">
                  <c:v>630.5</c:v>
                </c:pt>
                <c:pt idx="1261">
                  <c:v>631</c:v>
                </c:pt>
                <c:pt idx="1262">
                  <c:v>631.5</c:v>
                </c:pt>
                <c:pt idx="1263">
                  <c:v>632</c:v>
                </c:pt>
                <c:pt idx="1264">
                  <c:v>632.5</c:v>
                </c:pt>
                <c:pt idx="1265">
                  <c:v>633</c:v>
                </c:pt>
                <c:pt idx="1266">
                  <c:v>633.5</c:v>
                </c:pt>
                <c:pt idx="1267">
                  <c:v>634</c:v>
                </c:pt>
                <c:pt idx="1268">
                  <c:v>634.5</c:v>
                </c:pt>
                <c:pt idx="1269">
                  <c:v>635</c:v>
                </c:pt>
                <c:pt idx="1270">
                  <c:v>635.5</c:v>
                </c:pt>
                <c:pt idx="1271">
                  <c:v>636</c:v>
                </c:pt>
                <c:pt idx="1272">
                  <c:v>636.5</c:v>
                </c:pt>
                <c:pt idx="1273">
                  <c:v>637</c:v>
                </c:pt>
                <c:pt idx="1274">
                  <c:v>637.5</c:v>
                </c:pt>
                <c:pt idx="1275">
                  <c:v>638</c:v>
                </c:pt>
                <c:pt idx="1276">
                  <c:v>638.5</c:v>
                </c:pt>
                <c:pt idx="1277">
                  <c:v>639</c:v>
                </c:pt>
                <c:pt idx="1278">
                  <c:v>639.5</c:v>
                </c:pt>
                <c:pt idx="1279">
                  <c:v>640</c:v>
                </c:pt>
                <c:pt idx="1280">
                  <c:v>640.5</c:v>
                </c:pt>
                <c:pt idx="1281">
                  <c:v>641</c:v>
                </c:pt>
                <c:pt idx="1282">
                  <c:v>641.5</c:v>
                </c:pt>
                <c:pt idx="1283">
                  <c:v>642</c:v>
                </c:pt>
                <c:pt idx="1284">
                  <c:v>642.5</c:v>
                </c:pt>
                <c:pt idx="1285">
                  <c:v>643</c:v>
                </c:pt>
                <c:pt idx="1286">
                  <c:v>643.5</c:v>
                </c:pt>
                <c:pt idx="1287">
                  <c:v>644</c:v>
                </c:pt>
                <c:pt idx="1288">
                  <c:v>644.5</c:v>
                </c:pt>
                <c:pt idx="1289">
                  <c:v>645</c:v>
                </c:pt>
                <c:pt idx="1290">
                  <c:v>645.5</c:v>
                </c:pt>
                <c:pt idx="1291">
                  <c:v>646</c:v>
                </c:pt>
                <c:pt idx="1292">
                  <c:v>646.5</c:v>
                </c:pt>
                <c:pt idx="1293">
                  <c:v>647</c:v>
                </c:pt>
                <c:pt idx="1294">
                  <c:v>647.5</c:v>
                </c:pt>
                <c:pt idx="1295">
                  <c:v>648</c:v>
                </c:pt>
                <c:pt idx="1296">
                  <c:v>648.5</c:v>
                </c:pt>
                <c:pt idx="1297">
                  <c:v>649</c:v>
                </c:pt>
                <c:pt idx="1298">
                  <c:v>649.5</c:v>
                </c:pt>
                <c:pt idx="1299">
                  <c:v>650</c:v>
                </c:pt>
                <c:pt idx="1300">
                  <c:v>650.5</c:v>
                </c:pt>
                <c:pt idx="1301">
                  <c:v>651</c:v>
                </c:pt>
                <c:pt idx="1302">
                  <c:v>651.5</c:v>
                </c:pt>
                <c:pt idx="1303">
                  <c:v>652</c:v>
                </c:pt>
                <c:pt idx="1304">
                  <c:v>652.5</c:v>
                </c:pt>
                <c:pt idx="1305">
                  <c:v>653</c:v>
                </c:pt>
                <c:pt idx="1306">
                  <c:v>653.5</c:v>
                </c:pt>
                <c:pt idx="1307">
                  <c:v>654</c:v>
                </c:pt>
                <c:pt idx="1308">
                  <c:v>654.5</c:v>
                </c:pt>
                <c:pt idx="1309">
                  <c:v>655</c:v>
                </c:pt>
                <c:pt idx="1310">
                  <c:v>655.5</c:v>
                </c:pt>
                <c:pt idx="1311">
                  <c:v>656</c:v>
                </c:pt>
                <c:pt idx="1312">
                  <c:v>656.5</c:v>
                </c:pt>
                <c:pt idx="1313">
                  <c:v>657</c:v>
                </c:pt>
                <c:pt idx="1314">
                  <c:v>657.5</c:v>
                </c:pt>
                <c:pt idx="1315">
                  <c:v>658</c:v>
                </c:pt>
                <c:pt idx="1316">
                  <c:v>658.5</c:v>
                </c:pt>
                <c:pt idx="1317">
                  <c:v>659</c:v>
                </c:pt>
                <c:pt idx="1318">
                  <c:v>659.5</c:v>
                </c:pt>
                <c:pt idx="1319">
                  <c:v>660</c:v>
                </c:pt>
                <c:pt idx="1320">
                  <c:v>660.5</c:v>
                </c:pt>
                <c:pt idx="1321">
                  <c:v>661</c:v>
                </c:pt>
                <c:pt idx="1322">
                  <c:v>661.5</c:v>
                </c:pt>
                <c:pt idx="1323">
                  <c:v>662</c:v>
                </c:pt>
                <c:pt idx="1324">
                  <c:v>662.5</c:v>
                </c:pt>
                <c:pt idx="1325">
                  <c:v>663</c:v>
                </c:pt>
                <c:pt idx="1326">
                  <c:v>663.5</c:v>
                </c:pt>
                <c:pt idx="1327">
                  <c:v>664</c:v>
                </c:pt>
                <c:pt idx="1328">
                  <c:v>664.5</c:v>
                </c:pt>
                <c:pt idx="1329">
                  <c:v>665</c:v>
                </c:pt>
                <c:pt idx="1330">
                  <c:v>665.5</c:v>
                </c:pt>
                <c:pt idx="1331">
                  <c:v>666</c:v>
                </c:pt>
                <c:pt idx="1332">
                  <c:v>666.5</c:v>
                </c:pt>
                <c:pt idx="1333">
                  <c:v>667</c:v>
                </c:pt>
                <c:pt idx="1334">
                  <c:v>667.5</c:v>
                </c:pt>
                <c:pt idx="1335">
                  <c:v>668</c:v>
                </c:pt>
                <c:pt idx="1336">
                  <c:v>668.5</c:v>
                </c:pt>
                <c:pt idx="1337">
                  <c:v>669</c:v>
                </c:pt>
                <c:pt idx="1338">
                  <c:v>669.5</c:v>
                </c:pt>
                <c:pt idx="1339">
                  <c:v>670</c:v>
                </c:pt>
                <c:pt idx="1340">
                  <c:v>670.5</c:v>
                </c:pt>
                <c:pt idx="1341">
                  <c:v>671</c:v>
                </c:pt>
                <c:pt idx="1342">
                  <c:v>671.5</c:v>
                </c:pt>
                <c:pt idx="1343">
                  <c:v>672</c:v>
                </c:pt>
                <c:pt idx="1344">
                  <c:v>672.5</c:v>
                </c:pt>
                <c:pt idx="1345">
                  <c:v>673</c:v>
                </c:pt>
                <c:pt idx="1346">
                  <c:v>673.5</c:v>
                </c:pt>
                <c:pt idx="1347">
                  <c:v>674</c:v>
                </c:pt>
                <c:pt idx="1348">
                  <c:v>674.5</c:v>
                </c:pt>
                <c:pt idx="1349">
                  <c:v>675</c:v>
                </c:pt>
                <c:pt idx="1350">
                  <c:v>675.5</c:v>
                </c:pt>
                <c:pt idx="1351">
                  <c:v>676</c:v>
                </c:pt>
                <c:pt idx="1352">
                  <c:v>676.5</c:v>
                </c:pt>
                <c:pt idx="1353">
                  <c:v>677</c:v>
                </c:pt>
                <c:pt idx="1354">
                  <c:v>677.5</c:v>
                </c:pt>
                <c:pt idx="1355">
                  <c:v>678</c:v>
                </c:pt>
                <c:pt idx="1356">
                  <c:v>678.5</c:v>
                </c:pt>
                <c:pt idx="1357">
                  <c:v>679</c:v>
                </c:pt>
                <c:pt idx="1358">
                  <c:v>679.5</c:v>
                </c:pt>
                <c:pt idx="1359">
                  <c:v>680</c:v>
                </c:pt>
                <c:pt idx="1360">
                  <c:v>680.5</c:v>
                </c:pt>
                <c:pt idx="1361">
                  <c:v>681</c:v>
                </c:pt>
                <c:pt idx="1362">
                  <c:v>681.5</c:v>
                </c:pt>
                <c:pt idx="1363">
                  <c:v>682</c:v>
                </c:pt>
                <c:pt idx="1364">
                  <c:v>682.5</c:v>
                </c:pt>
                <c:pt idx="1365">
                  <c:v>683</c:v>
                </c:pt>
                <c:pt idx="1366">
                  <c:v>683.5</c:v>
                </c:pt>
                <c:pt idx="1367">
                  <c:v>684</c:v>
                </c:pt>
                <c:pt idx="1368">
                  <c:v>684.5</c:v>
                </c:pt>
                <c:pt idx="1369">
                  <c:v>685</c:v>
                </c:pt>
                <c:pt idx="1370">
                  <c:v>685.5</c:v>
                </c:pt>
                <c:pt idx="1371">
                  <c:v>686</c:v>
                </c:pt>
                <c:pt idx="1372">
                  <c:v>686.5</c:v>
                </c:pt>
                <c:pt idx="1373">
                  <c:v>687</c:v>
                </c:pt>
                <c:pt idx="1374">
                  <c:v>687.5</c:v>
                </c:pt>
                <c:pt idx="1375">
                  <c:v>688</c:v>
                </c:pt>
                <c:pt idx="1376">
                  <c:v>688.5</c:v>
                </c:pt>
                <c:pt idx="1377">
                  <c:v>689</c:v>
                </c:pt>
                <c:pt idx="1378">
                  <c:v>689.5</c:v>
                </c:pt>
                <c:pt idx="1379">
                  <c:v>690</c:v>
                </c:pt>
                <c:pt idx="1380">
                  <c:v>690.5</c:v>
                </c:pt>
                <c:pt idx="1381">
                  <c:v>691</c:v>
                </c:pt>
                <c:pt idx="1382">
                  <c:v>691.5</c:v>
                </c:pt>
                <c:pt idx="1383">
                  <c:v>692</c:v>
                </c:pt>
                <c:pt idx="1384">
                  <c:v>692.5</c:v>
                </c:pt>
                <c:pt idx="1385">
                  <c:v>693</c:v>
                </c:pt>
                <c:pt idx="1386">
                  <c:v>693.5</c:v>
                </c:pt>
                <c:pt idx="1387">
                  <c:v>694</c:v>
                </c:pt>
                <c:pt idx="1388">
                  <c:v>694.5</c:v>
                </c:pt>
                <c:pt idx="1389">
                  <c:v>695</c:v>
                </c:pt>
                <c:pt idx="1390">
                  <c:v>695.5</c:v>
                </c:pt>
                <c:pt idx="1391">
                  <c:v>696</c:v>
                </c:pt>
                <c:pt idx="1392">
                  <c:v>696.5</c:v>
                </c:pt>
                <c:pt idx="1393">
                  <c:v>697</c:v>
                </c:pt>
                <c:pt idx="1394">
                  <c:v>697.5</c:v>
                </c:pt>
                <c:pt idx="1395">
                  <c:v>698</c:v>
                </c:pt>
                <c:pt idx="1396">
                  <c:v>698.5</c:v>
                </c:pt>
                <c:pt idx="1397">
                  <c:v>699</c:v>
                </c:pt>
                <c:pt idx="1398">
                  <c:v>699.5</c:v>
                </c:pt>
                <c:pt idx="1399">
                  <c:v>700</c:v>
                </c:pt>
                <c:pt idx="1400">
                  <c:v>700.5</c:v>
                </c:pt>
                <c:pt idx="1401">
                  <c:v>701</c:v>
                </c:pt>
                <c:pt idx="1402">
                  <c:v>701.5</c:v>
                </c:pt>
                <c:pt idx="1403">
                  <c:v>702</c:v>
                </c:pt>
                <c:pt idx="1404">
                  <c:v>702.5</c:v>
                </c:pt>
                <c:pt idx="1405">
                  <c:v>703</c:v>
                </c:pt>
                <c:pt idx="1406">
                  <c:v>703.5</c:v>
                </c:pt>
                <c:pt idx="1407">
                  <c:v>704</c:v>
                </c:pt>
                <c:pt idx="1408">
                  <c:v>704.5</c:v>
                </c:pt>
                <c:pt idx="1409">
                  <c:v>705</c:v>
                </c:pt>
                <c:pt idx="1410">
                  <c:v>705.5</c:v>
                </c:pt>
                <c:pt idx="1411">
                  <c:v>706</c:v>
                </c:pt>
                <c:pt idx="1412">
                  <c:v>706.5</c:v>
                </c:pt>
                <c:pt idx="1413">
                  <c:v>707</c:v>
                </c:pt>
                <c:pt idx="1414">
                  <c:v>707.5</c:v>
                </c:pt>
                <c:pt idx="1415">
                  <c:v>708</c:v>
                </c:pt>
                <c:pt idx="1416">
                  <c:v>708.5</c:v>
                </c:pt>
                <c:pt idx="1417">
                  <c:v>709</c:v>
                </c:pt>
                <c:pt idx="1418">
                  <c:v>709.5</c:v>
                </c:pt>
                <c:pt idx="1419">
                  <c:v>710</c:v>
                </c:pt>
                <c:pt idx="1420">
                  <c:v>710.5</c:v>
                </c:pt>
                <c:pt idx="1421">
                  <c:v>711</c:v>
                </c:pt>
                <c:pt idx="1422">
                  <c:v>711.5</c:v>
                </c:pt>
                <c:pt idx="1423">
                  <c:v>712</c:v>
                </c:pt>
                <c:pt idx="1424">
                  <c:v>712.5</c:v>
                </c:pt>
                <c:pt idx="1425">
                  <c:v>713</c:v>
                </c:pt>
                <c:pt idx="1426">
                  <c:v>713.5</c:v>
                </c:pt>
                <c:pt idx="1427">
                  <c:v>714</c:v>
                </c:pt>
                <c:pt idx="1428">
                  <c:v>714.5</c:v>
                </c:pt>
                <c:pt idx="1429">
                  <c:v>715</c:v>
                </c:pt>
                <c:pt idx="1430">
                  <c:v>715.5</c:v>
                </c:pt>
                <c:pt idx="1431">
                  <c:v>716</c:v>
                </c:pt>
                <c:pt idx="1432">
                  <c:v>716.5</c:v>
                </c:pt>
                <c:pt idx="1433">
                  <c:v>717</c:v>
                </c:pt>
                <c:pt idx="1434">
                  <c:v>717.5</c:v>
                </c:pt>
                <c:pt idx="1435">
                  <c:v>718</c:v>
                </c:pt>
                <c:pt idx="1436">
                  <c:v>718.5</c:v>
                </c:pt>
                <c:pt idx="1437">
                  <c:v>719</c:v>
                </c:pt>
                <c:pt idx="1438">
                  <c:v>719.5</c:v>
                </c:pt>
                <c:pt idx="1439">
                  <c:v>720</c:v>
                </c:pt>
              </c:numCache>
            </c:numRef>
          </c:xVal>
          <c:yVal>
            <c:numRef>
              <c:f>'4000PC_base'!$B$3:$B$1442</c:f>
              <c:numCache>
                <c:formatCode>General</c:formatCode>
                <c:ptCount val="1440"/>
                <c:pt idx="0">
                  <c:v>1.8460000000000001</c:v>
                </c:pt>
                <c:pt idx="1">
                  <c:v>1.8620000000000001</c:v>
                </c:pt>
                <c:pt idx="2">
                  <c:v>1.8305</c:v>
                </c:pt>
                <c:pt idx="3">
                  <c:v>1.845</c:v>
                </c:pt>
                <c:pt idx="4">
                  <c:v>1.8505</c:v>
                </c:pt>
                <c:pt idx="5">
                  <c:v>1.8194999999999999</c:v>
                </c:pt>
                <c:pt idx="6">
                  <c:v>1.843</c:v>
                </c:pt>
                <c:pt idx="7">
                  <c:v>1.8380000000000001</c:v>
                </c:pt>
                <c:pt idx="8">
                  <c:v>1.819</c:v>
                </c:pt>
                <c:pt idx="9">
                  <c:v>1.8465</c:v>
                </c:pt>
                <c:pt idx="10">
                  <c:v>1.8220000000000001</c:v>
                </c:pt>
                <c:pt idx="11">
                  <c:v>1.8240000000000001</c:v>
                </c:pt>
                <c:pt idx="12">
                  <c:v>1.8420000000000001</c:v>
                </c:pt>
                <c:pt idx="13">
                  <c:v>1.8089999999999999</c:v>
                </c:pt>
                <c:pt idx="14">
                  <c:v>1.825</c:v>
                </c:pt>
                <c:pt idx="15">
                  <c:v>1.8380000000000001</c:v>
                </c:pt>
                <c:pt idx="16">
                  <c:v>1.8075000000000001</c:v>
                </c:pt>
                <c:pt idx="17">
                  <c:v>1.8254999999999999</c:v>
                </c:pt>
                <c:pt idx="18">
                  <c:v>1.8314999999999999</c:v>
                </c:pt>
                <c:pt idx="19">
                  <c:v>1.8049999999999999</c:v>
                </c:pt>
                <c:pt idx="20">
                  <c:v>1.8280000000000001</c:v>
                </c:pt>
                <c:pt idx="21">
                  <c:v>1.8234999999999999</c:v>
                </c:pt>
                <c:pt idx="22">
                  <c:v>1.802</c:v>
                </c:pt>
                <c:pt idx="23">
                  <c:v>1.8314999999999999</c:v>
                </c:pt>
                <c:pt idx="24">
                  <c:v>1.8225</c:v>
                </c:pt>
                <c:pt idx="25">
                  <c:v>1.8035000000000001</c:v>
                </c:pt>
                <c:pt idx="26">
                  <c:v>1.8354999999999999</c:v>
                </c:pt>
                <c:pt idx="27">
                  <c:v>1.8220000000000001</c:v>
                </c:pt>
                <c:pt idx="28">
                  <c:v>1.8085</c:v>
                </c:pt>
                <c:pt idx="29">
                  <c:v>1.841</c:v>
                </c:pt>
                <c:pt idx="30">
                  <c:v>1.823</c:v>
                </c:pt>
                <c:pt idx="31">
                  <c:v>1.8174999999999999</c:v>
                </c:pt>
                <c:pt idx="32">
                  <c:v>1.8445</c:v>
                </c:pt>
                <c:pt idx="33">
                  <c:v>1.8194999999999999</c:v>
                </c:pt>
                <c:pt idx="34">
                  <c:v>1.827</c:v>
                </c:pt>
                <c:pt idx="35">
                  <c:v>1.847</c:v>
                </c:pt>
                <c:pt idx="36">
                  <c:v>1.82</c:v>
                </c:pt>
                <c:pt idx="37">
                  <c:v>1.849</c:v>
                </c:pt>
                <c:pt idx="38">
                  <c:v>1.8474999999999999</c:v>
                </c:pt>
                <c:pt idx="39">
                  <c:v>1.8294999999999999</c:v>
                </c:pt>
                <c:pt idx="40">
                  <c:v>1.863</c:v>
                </c:pt>
                <c:pt idx="41">
                  <c:v>1.8394999999999999</c:v>
                </c:pt>
                <c:pt idx="42">
                  <c:v>1.8525</c:v>
                </c:pt>
                <c:pt idx="43">
                  <c:v>1.8625</c:v>
                </c:pt>
                <c:pt idx="44">
                  <c:v>1.841</c:v>
                </c:pt>
                <c:pt idx="45">
                  <c:v>1.8774999999999999</c:v>
                </c:pt>
                <c:pt idx="46">
                  <c:v>1.8574999999999999</c:v>
                </c:pt>
                <c:pt idx="47">
                  <c:v>1.8625</c:v>
                </c:pt>
                <c:pt idx="48">
                  <c:v>1.8805000000000001</c:v>
                </c:pt>
                <c:pt idx="49">
                  <c:v>1.857</c:v>
                </c:pt>
                <c:pt idx="50">
                  <c:v>1.889</c:v>
                </c:pt>
                <c:pt idx="51">
                  <c:v>1.8705000000000001</c:v>
                </c:pt>
                <c:pt idx="52">
                  <c:v>1.873</c:v>
                </c:pt>
                <c:pt idx="53">
                  <c:v>1.8965000000000001</c:v>
                </c:pt>
                <c:pt idx="54">
                  <c:v>1.869</c:v>
                </c:pt>
                <c:pt idx="55">
                  <c:v>1.8975</c:v>
                </c:pt>
                <c:pt idx="56">
                  <c:v>1.8895</c:v>
                </c:pt>
                <c:pt idx="57">
                  <c:v>1.8845000000000001</c:v>
                </c:pt>
                <c:pt idx="58">
                  <c:v>1.9145000000000001</c:v>
                </c:pt>
                <c:pt idx="59">
                  <c:v>1.8875</c:v>
                </c:pt>
                <c:pt idx="60">
                  <c:v>1.905</c:v>
                </c:pt>
                <c:pt idx="61">
                  <c:v>1.9185000000000001</c:v>
                </c:pt>
                <c:pt idx="62">
                  <c:v>1.897</c:v>
                </c:pt>
                <c:pt idx="63">
                  <c:v>1.9285000000000001</c:v>
                </c:pt>
                <c:pt idx="64">
                  <c:v>1.9145000000000001</c:v>
                </c:pt>
                <c:pt idx="65">
                  <c:v>1.9139999999999999</c:v>
                </c:pt>
                <c:pt idx="66">
                  <c:v>1.94</c:v>
                </c:pt>
                <c:pt idx="67">
                  <c:v>1.913</c:v>
                </c:pt>
                <c:pt idx="68">
                  <c:v>1.9339999999999999</c:v>
                </c:pt>
                <c:pt idx="69">
                  <c:v>1.9359999999999999</c:v>
                </c:pt>
                <c:pt idx="70">
                  <c:v>1.9225000000000001</c:v>
                </c:pt>
                <c:pt idx="71">
                  <c:v>1.952</c:v>
                </c:pt>
                <c:pt idx="72">
                  <c:v>1.9259999999999999</c:v>
                </c:pt>
                <c:pt idx="73">
                  <c:v>1.9410000000000001</c:v>
                </c:pt>
                <c:pt idx="74">
                  <c:v>1.9555</c:v>
                </c:pt>
                <c:pt idx="75">
                  <c:v>1.9255</c:v>
                </c:pt>
                <c:pt idx="76">
                  <c:v>1.954</c:v>
                </c:pt>
                <c:pt idx="77">
                  <c:v>1.9419999999999999</c:v>
                </c:pt>
                <c:pt idx="78">
                  <c:v>1.9335</c:v>
                </c:pt>
                <c:pt idx="79">
                  <c:v>1.96</c:v>
                </c:pt>
                <c:pt idx="80">
                  <c:v>1.9355</c:v>
                </c:pt>
                <c:pt idx="81">
                  <c:v>1.9475</c:v>
                </c:pt>
                <c:pt idx="82">
                  <c:v>1.96</c:v>
                </c:pt>
                <c:pt idx="83">
                  <c:v>1.931</c:v>
                </c:pt>
                <c:pt idx="84">
                  <c:v>1.956</c:v>
                </c:pt>
                <c:pt idx="85">
                  <c:v>1.9564999999999999</c:v>
                </c:pt>
                <c:pt idx="86">
                  <c:v>1.93</c:v>
                </c:pt>
                <c:pt idx="87">
                  <c:v>1.9570000000000001</c:v>
                </c:pt>
                <c:pt idx="88">
                  <c:v>1.9490000000000001</c:v>
                </c:pt>
                <c:pt idx="89">
                  <c:v>1.9339999999999999</c:v>
                </c:pt>
                <c:pt idx="90">
                  <c:v>1.9630000000000001</c:v>
                </c:pt>
                <c:pt idx="91">
                  <c:v>1.9450000000000001</c:v>
                </c:pt>
                <c:pt idx="92">
                  <c:v>1.9355</c:v>
                </c:pt>
                <c:pt idx="93">
                  <c:v>1.9615</c:v>
                </c:pt>
                <c:pt idx="94">
                  <c:v>1.9370000000000001</c:v>
                </c:pt>
                <c:pt idx="95">
                  <c:v>1.9335</c:v>
                </c:pt>
                <c:pt idx="96">
                  <c:v>1.96</c:v>
                </c:pt>
                <c:pt idx="97">
                  <c:v>1.9379999999999999</c:v>
                </c:pt>
                <c:pt idx="98">
                  <c:v>1.9330000000000001</c:v>
                </c:pt>
                <c:pt idx="99">
                  <c:v>1.9584999999999999</c:v>
                </c:pt>
                <c:pt idx="100">
                  <c:v>1.9350000000000001</c:v>
                </c:pt>
                <c:pt idx="101">
                  <c:v>1.9259999999999999</c:v>
                </c:pt>
                <c:pt idx="102">
                  <c:v>1.9510000000000001</c:v>
                </c:pt>
                <c:pt idx="103">
                  <c:v>1.9375</c:v>
                </c:pt>
                <c:pt idx="104">
                  <c:v>1.9175</c:v>
                </c:pt>
                <c:pt idx="105">
                  <c:v>1.9410000000000001</c:v>
                </c:pt>
                <c:pt idx="106">
                  <c:v>1.9410000000000001</c:v>
                </c:pt>
                <c:pt idx="107">
                  <c:v>1.9139999999999999</c:v>
                </c:pt>
                <c:pt idx="108">
                  <c:v>1.921</c:v>
                </c:pt>
                <c:pt idx="109">
                  <c:v>1.9419999999999999</c:v>
                </c:pt>
                <c:pt idx="110">
                  <c:v>1.9165000000000001</c:v>
                </c:pt>
                <c:pt idx="111">
                  <c:v>1.9045000000000001</c:v>
                </c:pt>
                <c:pt idx="112">
                  <c:v>1.9305000000000001</c:v>
                </c:pt>
                <c:pt idx="113">
                  <c:v>1.9235</c:v>
                </c:pt>
                <c:pt idx="114">
                  <c:v>1.8975</c:v>
                </c:pt>
                <c:pt idx="115">
                  <c:v>1.9105000000000001</c:v>
                </c:pt>
                <c:pt idx="116">
                  <c:v>1.9305000000000001</c:v>
                </c:pt>
                <c:pt idx="117">
                  <c:v>1.9065000000000001</c:v>
                </c:pt>
                <c:pt idx="118">
                  <c:v>1.8939999999999999</c:v>
                </c:pt>
                <c:pt idx="119">
                  <c:v>1.919</c:v>
                </c:pt>
                <c:pt idx="120">
                  <c:v>1.9239999999999999</c:v>
                </c:pt>
                <c:pt idx="121">
                  <c:v>1.9005000000000001</c:v>
                </c:pt>
                <c:pt idx="122">
                  <c:v>1.903</c:v>
                </c:pt>
                <c:pt idx="123">
                  <c:v>1.9265000000000001</c:v>
                </c:pt>
                <c:pt idx="124">
                  <c:v>1.9185000000000001</c:v>
                </c:pt>
                <c:pt idx="125">
                  <c:v>1.901</c:v>
                </c:pt>
                <c:pt idx="126">
                  <c:v>1.9159999999999999</c:v>
                </c:pt>
                <c:pt idx="127">
                  <c:v>1.9319999999999999</c:v>
                </c:pt>
                <c:pt idx="128">
                  <c:v>1.9159999999999999</c:v>
                </c:pt>
                <c:pt idx="129">
                  <c:v>1.9079999999999999</c:v>
                </c:pt>
                <c:pt idx="130">
                  <c:v>1.9339999999999999</c:v>
                </c:pt>
                <c:pt idx="131">
                  <c:v>1.929</c:v>
                </c:pt>
                <c:pt idx="132">
                  <c:v>1.9075</c:v>
                </c:pt>
                <c:pt idx="133">
                  <c:v>1.9205000000000001</c:v>
                </c:pt>
                <c:pt idx="134">
                  <c:v>1.9424999999999999</c:v>
                </c:pt>
                <c:pt idx="135">
                  <c:v>1.9195</c:v>
                </c:pt>
                <c:pt idx="136">
                  <c:v>1.907</c:v>
                </c:pt>
                <c:pt idx="137">
                  <c:v>1.931</c:v>
                </c:pt>
                <c:pt idx="138">
                  <c:v>1.9379999999999999</c:v>
                </c:pt>
                <c:pt idx="139">
                  <c:v>1.913</c:v>
                </c:pt>
                <c:pt idx="140">
                  <c:v>1.9125000000000001</c:v>
                </c:pt>
                <c:pt idx="141">
                  <c:v>1.9395</c:v>
                </c:pt>
                <c:pt idx="142">
                  <c:v>1.9339999999999999</c:v>
                </c:pt>
                <c:pt idx="143">
                  <c:v>1.913</c:v>
                </c:pt>
                <c:pt idx="144">
                  <c:v>1.9079999999999999</c:v>
                </c:pt>
                <c:pt idx="145">
                  <c:v>1.9255</c:v>
                </c:pt>
                <c:pt idx="146">
                  <c:v>1.9384999999999999</c:v>
                </c:pt>
                <c:pt idx="147">
                  <c:v>1.93</c:v>
                </c:pt>
                <c:pt idx="148">
                  <c:v>1.9105000000000001</c:v>
                </c:pt>
                <c:pt idx="149">
                  <c:v>1.9085000000000001</c:v>
                </c:pt>
                <c:pt idx="150">
                  <c:v>1.9139999999999999</c:v>
                </c:pt>
                <c:pt idx="151">
                  <c:v>1.929</c:v>
                </c:pt>
                <c:pt idx="152">
                  <c:v>1.9390000000000001</c:v>
                </c:pt>
                <c:pt idx="153">
                  <c:v>1.9335</c:v>
                </c:pt>
                <c:pt idx="154">
                  <c:v>1.9225000000000001</c:v>
                </c:pt>
                <c:pt idx="155">
                  <c:v>1.9125000000000001</c:v>
                </c:pt>
                <c:pt idx="156">
                  <c:v>1.909</c:v>
                </c:pt>
                <c:pt idx="157">
                  <c:v>1.9155</c:v>
                </c:pt>
                <c:pt idx="158">
                  <c:v>1.9195</c:v>
                </c:pt>
                <c:pt idx="159">
                  <c:v>1.9319999999999999</c:v>
                </c:pt>
                <c:pt idx="160">
                  <c:v>1.94</c:v>
                </c:pt>
                <c:pt idx="161">
                  <c:v>1.9470000000000001</c:v>
                </c:pt>
                <c:pt idx="162">
                  <c:v>1.9484999999999999</c:v>
                </c:pt>
                <c:pt idx="163">
                  <c:v>1.944</c:v>
                </c:pt>
                <c:pt idx="164">
                  <c:v>1.9410000000000001</c:v>
                </c:pt>
                <c:pt idx="165">
                  <c:v>1.9265000000000001</c:v>
                </c:pt>
                <c:pt idx="166">
                  <c:v>1.921</c:v>
                </c:pt>
                <c:pt idx="167">
                  <c:v>1.9219999999999999</c:v>
                </c:pt>
                <c:pt idx="168">
                  <c:v>1.93</c:v>
                </c:pt>
                <c:pt idx="169">
                  <c:v>1.9444999999999999</c:v>
                </c:pt>
                <c:pt idx="170">
                  <c:v>1.952</c:v>
                </c:pt>
                <c:pt idx="171">
                  <c:v>1.956</c:v>
                </c:pt>
                <c:pt idx="172">
                  <c:v>1.9410000000000001</c:v>
                </c:pt>
                <c:pt idx="173">
                  <c:v>1.9319999999999999</c:v>
                </c:pt>
                <c:pt idx="174">
                  <c:v>1.931</c:v>
                </c:pt>
                <c:pt idx="175">
                  <c:v>1.9464999999999999</c:v>
                </c:pt>
                <c:pt idx="176">
                  <c:v>1.9655</c:v>
                </c:pt>
                <c:pt idx="177">
                  <c:v>1.96</c:v>
                </c:pt>
                <c:pt idx="178">
                  <c:v>1.9410000000000001</c:v>
                </c:pt>
                <c:pt idx="179">
                  <c:v>1.9435</c:v>
                </c:pt>
                <c:pt idx="180">
                  <c:v>1.9644999999999999</c:v>
                </c:pt>
                <c:pt idx="181">
                  <c:v>1.9755</c:v>
                </c:pt>
                <c:pt idx="182">
                  <c:v>1.968</c:v>
                </c:pt>
                <c:pt idx="183">
                  <c:v>1.9510000000000001</c:v>
                </c:pt>
                <c:pt idx="184">
                  <c:v>1.956</c:v>
                </c:pt>
                <c:pt idx="185">
                  <c:v>1.9850000000000001</c:v>
                </c:pt>
                <c:pt idx="186">
                  <c:v>1.9875</c:v>
                </c:pt>
                <c:pt idx="187">
                  <c:v>1.962</c:v>
                </c:pt>
                <c:pt idx="188">
                  <c:v>1.986</c:v>
                </c:pt>
                <c:pt idx="189">
                  <c:v>1.9955000000000001</c:v>
                </c:pt>
                <c:pt idx="190">
                  <c:v>1.9690000000000001</c:v>
                </c:pt>
                <c:pt idx="191">
                  <c:v>1.9955000000000001</c:v>
                </c:pt>
                <c:pt idx="192">
                  <c:v>2.0019999999999998</c:v>
                </c:pt>
                <c:pt idx="193">
                  <c:v>1.98</c:v>
                </c:pt>
                <c:pt idx="194">
                  <c:v>2.008</c:v>
                </c:pt>
                <c:pt idx="195">
                  <c:v>1.998</c:v>
                </c:pt>
                <c:pt idx="196">
                  <c:v>1.9975000000000001</c:v>
                </c:pt>
                <c:pt idx="197">
                  <c:v>2.0190000000000001</c:v>
                </c:pt>
                <c:pt idx="198">
                  <c:v>1.9935</c:v>
                </c:pt>
                <c:pt idx="199">
                  <c:v>2.0255000000000001</c:v>
                </c:pt>
                <c:pt idx="200">
                  <c:v>1.9950000000000001</c:v>
                </c:pt>
                <c:pt idx="201">
                  <c:v>2.0295000000000001</c:v>
                </c:pt>
                <c:pt idx="202">
                  <c:v>1.9984999999999999</c:v>
                </c:pt>
                <c:pt idx="203">
                  <c:v>2.0205000000000002</c:v>
                </c:pt>
                <c:pt idx="204">
                  <c:v>2.0135000000000001</c:v>
                </c:pt>
                <c:pt idx="205">
                  <c:v>2.0145</c:v>
                </c:pt>
                <c:pt idx="206">
                  <c:v>2.0230000000000001</c:v>
                </c:pt>
                <c:pt idx="207">
                  <c:v>2.0114999999999998</c:v>
                </c:pt>
                <c:pt idx="208">
                  <c:v>2.0259999999999998</c:v>
                </c:pt>
                <c:pt idx="209">
                  <c:v>2.0065</c:v>
                </c:pt>
                <c:pt idx="210">
                  <c:v>2.0369999999999999</c:v>
                </c:pt>
                <c:pt idx="211">
                  <c:v>2.0045000000000002</c:v>
                </c:pt>
                <c:pt idx="212">
                  <c:v>2.0339999999999998</c:v>
                </c:pt>
                <c:pt idx="213">
                  <c:v>2.0034999999999998</c:v>
                </c:pt>
                <c:pt idx="214">
                  <c:v>2.0345</c:v>
                </c:pt>
                <c:pt idx="215">
                  <c:v>2.008</c:v>
                </c:pt>
                <c:pt idx="216">
                  <c:v>2.0329999999999999</c:v>
                </c:pt>
                <c:pt idx="217">
                  <c:v>2.0105</c:v>
                </c:pt>
                <c:pt idx="218">
                  <c:v>2.0274999999999999</c:v>
                </c:pt>
                <c:pt idx="219">
                  <c:v>2.0125000000000002</c:v>
                </c:pt>
                <c:pt idx="220">
                  <c:v>2.0259999999999998</c:v>
                </c:pt>
                <c:pt idx="221">
                  <c:v>2.0095000000000001</c:v>
                </c:pt>
                <c:pt idx="222">
                  <c:v>2.024</c:v>
                </c:pt>
                <c:pt idx="223">
                  <c:v>2.0074999999999998</c:v>
                </c:pt>
                <c:pt idx="224">
                  <c:v>2.0205000000000002</c:v>
                </c:pt>
                <c:pt idx="225">
                  <c:v>2.0045000000000002</c:v>
                </c:pt>
                <c:pt idx="226">
                  <c:v>2.0129999999999999</c:v>
                </c:pt>
                <c:pt idx="227">
                  <c:v>2.0089999999999999</c:v>
                </c:pt>
                <c:pt idx="228">
                  <c:v>1.9875</c:v>
                </c:pt>
                <c:pt idx="229">
                  <c:v>2.0154999999999998</c:v>
                </c:pt>
                <c:pt idx="230">
                  <c:v>1.982</c:v>
                </c:pt>
                <c:pt idx="231">
                  <c:v>2.0034999999999998</c:v>
                </c:pt>
                <c:pt idx="232">
                  <c:v>1.984</c:v>
                </c:pt>
                <c:pt idx="233">
                  <c:v>1.984</c:v>
                </c:pt>
                <c:pt idx="234">
                  <c:v>1.988</c:v>
                </c:pt>
                <c:pt idx="235">
                  <c:v>1.9710000000000001</c:v>
                </c:pt>
                <c:pt idx="236">
                  <c:v>1.9884999999999999</c:v>
                </c:pt>
                <c:pt idx="237">
                  <c:v>1.958</c:v>
                </c:pt>
                <c:pt idx="238">
                  <c:v>1.9835</c:v>
                </c:pt>
                <c:pt idx="239">
                  <c:v>1.9515</c:v>
                </c:pt>
                <c:pt idx="240">
                  <c:v>1.9750000000000001</c:v>
                </c:pt>
                <c:pt idx="241">
                  <c:v>1.9484999999999999</c:v>
                </c:pt>
                <c:pt idx="242">
                  <c:v>1.958</c:v>
                </c:pt>
                <c:pt idx="243">
                  <c:v>1.962</c:v>
                </c:pt>
                <c:pt idx="244">
                  <c:v>1.9359999999999999</c:v>
                </c:pt>
                <c:pt idx="245">
                  <c:v>1.9624999999999999</c:v>
                </c:pt>
                <c:pt idx="246">
                  <c:v>1.9305000000000001</c:v>
                </c:pt>
                <c:pt idx="247">
                  <c:v>1.9404999999999999</c:v>
                </c:pt>
                <c:pt idx="248">
                  <c:v>1.95</c:v>
                </c:pt>
                <c:pt idx="249">
                  <c:v>1.9155</c:v>
                </c:pt>
                <c:pt idx="250">
                  <c:v>1.9335</c:v>
                </c:pt>
                <c:pt idx="251">
                  <c:v>1.9355</c:v>
                </c:pt>
                <c:pt idx="252">
                  <c:v>1.907</c:v>
                </c:pt>
                <c:pt idx="253">
                  <c:v>1.9275</c:v>
                </c:pt>
                <c:pt idx="254">
                  <c:v>1.921</c:v>
                </c:pt>
                <c:pt idx="255">
                  <c:v>1.8975</c:v>
                </c:pt>
                <c:pt idx="256">
                  <c:v>1.921</c:v>
                </c:pt>
                <c:pt idx="257">
                  <c:v>1.9045000000000001</c:v>
                </c:pt>
                <c:pt idx="258">
                  <c:v>1.8885000000000001</c:v>
                </c:pt>
                <c:pt idx="259">
                  <c:v>1.9135</c:v>
                </c:pt>
                <c:pt idx="260">
                  <c:v>1.8919999999999999</c:v>
                </c:pt>
                <c:pt idx="261">
                  <c:v>1.8805000000000001</c:v>
                </c:pt>
                <c:pt idx="262">
                  <c:v>1.909</c:v>
                </c:pt>
                <c:pt idx="263">
                  <c:v>1.8725000000000001</c:v>
                </c:pt>
                <c:pt idx="264">
                  <c:v>1.883</c:v>
                </c:pt>
                <c:pt idx="265">
                  <c:v>1.8859999999999999</c:v>
                </c:pt>
                <c:pt idx="266">
                  <c:v>1.8634999999999999</c:v>
                </c:pt>
                <c:pt idx="267">
                  <c:v>1.8919999999999999</c:v>
                </c:pt>
                <c:pt idx="268">
                  <c:v>1.8594999999999999</c:v>
                </c:pt>
                <c:pt idx="269">
                  <c:v>1.871</c:v>
                </c:pt>
                <c:pt idx="270">
                  <c:v>1.8839999999999999</c:v>
                </c:pt>
                <c:pt idx="271">
                  <c:v>1.8514999999999999</c:v>
                </c:pt>
                <c:pt idx="272">
                  <c:v>1.8725000000000001</c:v>
                </c:pt>
                <c:pt idx="273">
                  <c:v>1.873</c:v>
                </c:pt>
                <c:pt idx="274">
                  <c:v>1.8480000000000001</c:v>
                </c:pt>
                <c:pt idx="275">
                  <c:v>1.873</c:v>
                </c:pt>
                <c:pt idx="276">
                  <c:v>1.86</c:v>
                </c:pt>
                <c:pt idx="277">
                  <c:v>1.849</c:v>
                </c:pt>
                <c:pt idx="278">
                  <c:v>1.8765000000000001</c:v>
                </c:pt>
                <c:pt idx="279">
                  <c:v>1.857</c:v>
                </c:pt>
                <c:pt idx="280">
                  <c:v>1.8465</c:v>
                </c:pt>
                <c:pt idx="281">
                  <c:v>1.8740000000000001</c:v>
                </c:pt>
                <c:pt idx="282">
                  <c:v>1.855</c:v>
                </c:pt>
                <c:pt idx="283">
                  <c:v>1.8420000000000001</c:v>
                </c:pt>
                <c:pt idx="284">
                  <c:v>1.87</c:v>
                </c:pt>
                <c:pt idx="285">
                  <c:v>1.857</c:v>
                </c:pt>
                <c:pt idx="286">
                  <c:v>1.841</c:v>
                </c:pt>
                <c:pt idx="287">
                  <c:v>1.8725000000000001</c:v>
                </c:pt>
                <c:pt idx="288">
                  <c:v>1.857</c:v>
                </c:pt>
                <c:pt idx="289">
                  <c:v>1.8405</c:v>
                </c:pt>
                <c:pt idx="290">
                  <c:v>1.8680000000000001</c:v>
                </c:pt>
                <c:pt idx="291">
                  <c:v>1.8594999999999999</c:v>
                </c:pt>
                <c:pt idx="292">
                  <c:v>1.8405</c:v>
                </c:pt>
                <c:pt idx="293">
                  <c:v>1.87</c:v>
                </c:pt>
                <c:pt idx="294">
                  <c:v>1.8605</c:v>
                </c:pt>
                <c:pt idx="295">
                  <c:v>1.8445</c:v>
                </c:pt>
                <c:pt idx="296">
                  <c:v>1.8705000000000001</c:v>
                </c:pt>
                <c:pt idx="297">
                  <c:v>1.8705000000000001</c:v>
                </c:pt>
                <c:pt idx="298">
                  <c:v>1.8505</c:v>
                </c:pt>
                <c:pt idx="299">
                  <c:v>1.8779999999999999</c:v>
                </c:pt>
                <c:pt idx="300">
                  <c:v>1.8754999999999999</c:v>
                </c:pt>
                <c:pt idx="301">
                  <c:v>1.8540000000000001</c:v>
                </c:pt>
                <c:pt idx="302">
                  <c:v>1.8819999999999999</c:v>
                </c:pt>
                <c:pt idx="303">
                  <c:v>1.8815</c:v>
                </c:pt>
                <c:pt idx="304">
                  <c:v>1.859</c:v>
                </c:pt>
                <c:pt idx="305">
                  <c:v>1.8939999999999999</c:v>
                </c:pt>
                <c:pt idx="306">
                  <c:v>1.8879999999999999</c:v>
                </c:pt>
                <c:pt idx="307">
                  <c:v>1.8694999999999999</c:v>
                </c:pt>
                <c:pt idx="308">
                  <c:v>1.901</c:v>
                </c:pt>
                <c:pt idx="309">
                  <c:v>1.8895</c:v>
                </c:pt>
                <c:pt idx="310">
                  <c:v>1.8839999999999999</c:v>
                </c:pt>
                <c:pt idx="311">
                  <c:v>1.9105000000000001</c:v>
                </c:pt>
                <c:pt idx="312">
                  <c:v>1.8879999999999999</c:v>
                </c:pt>
                <c:pt idx="313">
                  <c:v>1.8965000000000001</c:v>
                </c:pt>
                <c:pt idx="314">
                  <c:v>1.9205000000000001</c:v>
                </c:pt>
                <c:pt idx="315">
                  <c:v>1.8939999999999999</c:v>
                </c:pt>
                <c:pt idx="316">
                  <c:v>1.9039999999999999</c:v>
                </c:pt>
                <c:pt idx="317">
                  <c:v>1.9285000000000001</c:v>
                </c:pt>
                <c:pt idx="318">
                  <c:v>1.9025000000000001</c:v>
                </c:pt>
                <c:pt idx="319">
                  <c:v>1.9139999999999999</c:v>
                </c:pt>
                <c:pt idx="320">
                  <c:v>1.9339999999999999</c:v>
                </c:pt>
                <c:pt idx="321">
                  <c:v>1.9085000000000001</c:v>
                </c:pt>
                <c:pt idx="322">
                  <c:v>1.9215</c:v>
                </c:pt>
                <c:pt idx="323">
                  <c:v>1.9410000000000001</c:v>
                </c:pt>
                <c:pt idx="324">
                  <c:v>1.9185000000000001</c:v>
                </c:pt>
                <c:pt idx="325">
                  <c:v>1.9350000000000001</c:v>
                </c:pt>
                <c:pt idx="326">
                  <c:v>1.948</c:v>
                </c:pt>
                <c:pt idx="327">
                  <c:v>1.9215</c:v>
                </c:pt>
                <c:pt idx="328">
                  <c:v>1.9404999999999999</c:v>
                </c:pt>
                <c:pt idx="329">
                  <c:v>1.9570000000000001</c:v>
                </c:pt>
                <c:pt idx="330">
                  <c:v>1.9315</c:v>
                </c:pt>
                <c:pt idx="331">
                  <c:v>1.9444999999999999</c:v>
                </c:pt>
                <c:pt idx="332">
                  <c:v>1.9650000000000001</c:v>
                </c:pt>
                <c:pt idx="333">
                  <c:v>1.9419999999999999</c:v>
                </c:pt>
                <c:pt idx="334">
                  <c:v>1.9515</c:v>
                </c:pt>
                <c:pt idx="335">
                  <c:v>1.9744999999999999</c:v>
                </c:pt>
                <c:pt idx="336">
                  <c:v>1.95</c:v>
                </c:pt>
                <c:pt idx="337">
                  <c:v>1.9470000000000001</c:v>
                </c:pt>
                <c:pt idx="338">
                  <c:v>1.9764999999999999</c:v>
                </c:pt>
                <c:pt idx="339">
                  <c:v>1.9635</c:v>
                </c:pt>
                <c:pt idx="340">
                  <c:v>1.9435</c:v>
                </c:pt>
                <c:pt idx="341">
                  <c:v>1.966</c:v>
                </c:pt>
                <c:pt idx="342">
                  <c:v>1.9770000000000001</c:v>
                </c:pt>
                <c:pt idx="343">
                  <c:v>1.9530000000000001</c:v>
                </c:pt>
                <c:pt idx="344">
                  <c:v>1.958</c:v>
                </c:pt>
                <c:pt idx="345">
                  <c:v>1.9815</c:v>
                </c:pt>
                <c:pt idx="346">
                  <c:v>1.966</c:v>
                </c:pt>
                <c:pt idx="347">
                  <c:v>1.9475</c:v>
                </c:pt>
                <c:pt idx="348">
                  <c:v>1.9675</c:v>
                </c:pt>
                <c:pt idx="349">
                  <c:v>1.976</c:v>
                </c:pt>
                <c:pt idx="350">
                  <c:v>1.9495</c:v>
                </c:pt>
                <c:pt idx="351">
                  <c:v>1.958</c:v>
                </c:pt>
                <c:pt idx="352">
                  <c:v>1.978</c:v>
                </c:pt>
                <c:pt idx="353">
                  <c:v>1.9504999999999999</c:v>
                </c:pt>
                <c:pt idx="354">
                  <c:v>1.954</c:v>
                </c:pt>
                <c:pt idx="355">
                  <c:v>1.9735</c:v>
                </c:pt>
                <c:pt idx="356">
                  <c:v>1.9430000000000001</c:v>
                </c:pt>
                <c:pt idx="357">
                  <c:v>1.9524999999999999</c:v>
                </c:pt>
                <c:pt idx="358">
                  <c:v>1.968</c:v>
                </c:pt>
                <c:pt idx="359">
                  <c:v>1.9350000000000001</c:v>
                </c:pt>
                <c:pt idx="360">
                  <c:v>1.9464999999999999</c:v>
                </c:pt>
                <c:pt idx="361">
                  <c:v>1.962</c:v>
                </c:pt>
                <c:pt idx="362">
                  <c:v>1.9335</c:v>
                </c:pt>
                <c:pt idx="363">
                  <c:v>1.944</c:v>
                </c:pt>
                <c:pt idx="364">
                  <c:v>1.95</c:v>
                </c:pt>
                <c:pt idx="365">
                  <c:v>1.923</c:v>
                </c:pt>
                <c:pt idx="366">
                  <c:v>1.9444999999999999</c:v>
                </c:pt>
                <c:pt idx="367">
                  <c:v>1.9305000000000001</c:v>
                </c:pt>
                <c:pt idx="368">
                  <c:v>1.917</c:v>
                </c:pt>
                <c:pt idx="369">
                  <c:v>1.946</c:v>
                </c:pt>
                <c:pt idx="370">
                  <c:v>1.915</c:v>
                </c:pt>
                <c:pt idx="371">
                  <c:v>1.923</c:v>
                </c:pt>
                <c:pt idx="372">
                  <c:v>1.9305000000000001</c:v>
                </c:pt>
                <c:pt idx="373">
                  <c:v>1.901</c:v>
                </c:pt>
                <c:pt idx="374">
                  <c:v>1.925</c:v>
                </c:pt>
                <c:pt idx="375">
                  <c:v>1.9045000000000001</c:v>
                </c:pt>
                <c:pt idx="376">
                  <c:v>1.8995</c:v>
                </c:pt>
                <c:pt idx="377">
                  <c:v>1.9179999999999999</c:v>
                </c:pt>
                <c:pt idx="378">
                  <c:v>1.8835</c:v>
                </c:pt>
                <c:pt idx="379">
                  <c:v>1.907</c:v>
                </c:pt>
                <c:pt idx="380">
                  <c:v>1.8915</c:v>
                </c:pt>
                <c:pt idx="381">
                  <c:v>1.8835</c:v>
                </c:pt>
                <c:pt idx="382">
                  <c:v>1.8985000000000001</c:v>
                </c:pt>
                <c:pt idx="383">
                  <c:v>1.865</c:v>
                </c:pt>
                <c:pt idx="384">
                  <c:v>1.893</c:v>
                </c:pt>
                <c:pt idx="385">
                  <c:v>1.869</c:v>
                </c:pt>
                <c:pt idx="386">
                  <c:v>1.8765000000000001</c:v>
                </c:pt>
                <c:pt idx="387">
                  <c:v>1.8759999999999999</c:v>
                </c:pt>
                <c:pt idx="388">
                  <c:v>1.8545</c:v>
                </c:pt>
                <c:pt idx="389">
                  <c:v>1.8794999999999999</c:v>
                </c:pt>
                <c:pt idx="390">
                  <c:v>1.8485</c:v>
                </c:pt>
                <c:pt idx="391">
                  <c:v>1.8740000000000001</c:v>
                </c:pt>
                <c:pt idx="392">
                  <c:v>1.851</c:v>
                </c:pt>
                <c:pt idx="393">
                  <c:v>1.8585</c:v>
                </c:pt>
                <c:pt idx="394">
                  <c:v>1.8654999999999999</c:v>
                </c:pt>
                <c:pt idx="395">
                  <c:v>1.8414999999999999</c:v>
                </c:pt>
                <c:pt idx="396">
                  <c:v>1.8685</c:v>
                </c:pt>
                <c:pt idx="397">
                  <c:v>1.8334999999999999</c:v>
                </c:pt>
                <c:pt idx="398">
                  <c:v>1.863</c:v>
                </c:pt>
                <c:pt idx="399">
                  <c:v>1.8385</c:v>
                </c:pt>
                <c:pt idx="400">
                  <c:v>1.8540000000000001</c:v>
                </c:pt>
                <c:pt idx="401">
                  <c:v>1.8434999999999999</c:v>
                </c:pt>
                <c:pt idx="402">
                  <c:v>1.8445</c:v>
                </c:pt>
                <c:pt idx="403">
                  <c:v>1.851</c:v>
                </c:pt>
                <c:pt idx="404">
                  <c:v>1.8360000000000001</c:v>
                </c:pt>
                <c:pt idx="405">
                  <c:v>1.8540000000000001</c:v>
                </c:pt>
                <c:pt idx="406">
                  <c:v>1.8265</c:v>
                </c:pt>
                <c:pt idx="407">
                  <c:v>1.8534999999999999</c:v>
                </c:pt>
                <c:pt idx="408">
                  <c:v>1.829</c:v>
                </c:pt>
                <c:pt idx="409">
                  <c:v>1.8460000000000001</c:v>
                </c:pt>
                <c:pt idx="410">
                  <c:v>1.8454999999999999</c:v>
                </c:pt>
                <c:pt idx="411">
                  <c:v>1.829</c:v>
                </c:pt>
                <c:pt idx="412">
                  <c:v>1.8585</c:v>
                </c:pt>
                <c:pt idx="413">
                  <c:v>1.8260000000000001</c:v>
                </c:pt>
                <c:pt idx="414">
                  <c:v>1.851</c:v>
                </c:pt>
                <c:pt idx="415">
                  <c:v>1.84</c:v>
                </c:pt>
                <c:pt idx="416">
                  <c:v>1.8294999999999999</c:v>
                </c:pt>
                <c:pt idx="417">
                  <c:v>1.8594999999999999</c:v>
                </c:pt>
                <c:pt idx="418">
                  <c:v>1.831</c:v>
                </c:pt>
                <c:pt idx="419">
                  <c:v>1.849</c:v>
                </c:pt>
                <c:pt idx="420">
                  <c:v>1.8580000000000001</c:v>
                </c:pt>
                <c:pt idx="421">
                  <c:v>1.8325</c:v>
                </c:pt>
                <c:pt idx="422">
                  <c:v>1.8585</c:v>
                </c:pt>
                <c:pt idx="423">
                  <c:v>1.855</c:v>
                </c:pt>
                <c:pt idx="424">
                  <c:v>1.8394999999999999</c:v>
                </c:pt>
                <c:pt idx="425">
                  <c:v>1.87</c:v>
                </c:pt>
                <c:pt idx="426">
                  <c:v>1.8505</c:v>
                </c:pt>
                <c:pt idx="427">
                  <c:v>1.853</c:v>
                </c:pt>
                <c:pt idx="428">
                  <c:v>1.8845000000000001</c:v>
                </c:pt>
                <c:pt idx="429">
                  <c:v>1.86</c:v>
                </c:pt>
                <c:pt idx="430">
                  <c:v>1.8645</c:v>
                </c:pt>
                <c:pt idx="431">
                  <c:v>1.8875</c:v>
                </c:pt>
                <c:pt idx="432">
                  <c:v>1.8620000000000001</c:v>
                </c:pt>
                <c:pt idx="433">
                  <c:v>1.871</c:v>
                </c:pt>
                <c:pt idx="434">
                  <c:v>1.8959999999999999</c:v>
                </c:pt>
                <c:pt idx="435">
                  <c:v>1.873</c:v>
                </c:pt>
                <c:pt idx="436">
                  <c:v>1.8855</c:v>
                </c:pt>
                <c:pt idx="437">
                  <c:v>1.9035</c:v>
                </c:pt>
                <c:pt idx="438">
                  <c:v>1.8825000000000001</c:v>
                </c:pt>
                <c:pt idx="439">
                  <c:v>1.8879999999999999</c:v>
                </c:pt>
                <c:pt idx="440">
                  <c:v>1.9105000000000001</c:v>
                </c:pt>
                <c:pt idx="441">
                  <c:v>1.8935</c:v>
                </c:pt>
                <c:pt idx="442">
                  <c:v>1.893</c:v>
                </c:pt>
                <c:pt idx="443">
                  <c:v>1.9185000000000001</c:v>
                </c:pt>
                <c:pt idx="444">
                  <c:v>1.9085000000000001</c:v>
                </c:pt>
                <c:pt idx="445">
                  <c:v>1.8975</c:v>
                </c:pt>
                <c:pt idx="446">
                  <c:v>1.9255</c:v>
                </c:pt>
                <c:pt idx="447">
                  <c:v>1.9255</c:v>
                </c:pt>
                <c:pt idx="448">
                  <c:v>1.9055</c:v>
                </c:pt>
                <c:pt idx="449">
                  <c:v>1.9235</c:v>
                </c:pt>
                <c:pt idx="450">
                  <c:v>1.9395</c:v>
                </c:pt>
                <c:pt idx="451">
                  <c:v>1.923</c:v>
                </c:pt>
                <c:pt idx="452">
                  <c:v>1.9185000000000001</c:v>
                </c:pt>
                <c:pt idx="453">
                  <c:v>1.9415</c:v>
                </c:pt>
                <c:pt idx="454">
                  <c:v>1.958</c:v>
                </c:pt>
                <c:pt idx="455">
                  <c:v>1.94</c:v>
                </c:pt>
                <c:pt idx="456">
                  <c:v>1.9295</c:v>
                </c:pt>
                <c:pt idx="457">
                  <c:v>1.9484999999999999</c:v>
                </c:pt>
                <c:pt idx="458">
                  <c:v>1.966</c:v>
                </c:pt>
                <c:pt idx="459">
                  <c:v>1.958</c:v>
                </c:pt>
                <c:pt idx="460">
                  <c:v>1.9430000000000001</c:v>
                </c:pt>
                <c:pt idx="461">
                  <c:v>1.944</c:v>
                </c:pt>
                <c:pt idx="462">
                  <c:v>1.9664999999999999</c:v>
                </c:pt>
                <c:pt idx="463">
                  <c:v>1.9824999999999999</c:v>
                </c:pt>
                <c:pt idx="464">
                  <c:v>1.972</c:v>
                </c:pt>
                <c:pt idx="465">
                  <c:v>1.956</c:v>
                </c:pt>
                <c:pt idx="466">
                  <c:v>1.9584999999999999</c:v>
                </c:pt>
                <c:pt idx="467">
                  <c:v>1.9784999999999999</c:v>
                </c:pt>
                <c:pt idx="468">
                  <c:v>1.9915</c:v>
                </c:pt>
                <c:pt idx="469">
                  <c:v>1.9775</c:v>
                </c:pt>
                <c:pt idx="470">
                  <c:v>1.962</c:v>
                </c:pt>
                <c:pt idx="471">
                  <c:v>1.9710000000000001</c:v>
                </c:pt>
                <c:pt idx="472">
                  <c:v>1.9944999999999999</c:v>
                </c:pt>
                <c:pt idx="473">
                  <c:v>1.9984999999999999</c:v>
                </c:pt>
                <c:pt idx="474">
                  <c:v>1.9810000000000001</c:v>
                </c:pt>
                <c:pt idx="475">
                  <c:v>1.9770000000000001</c:v>
                </c:pt>
                <c:pt idx="476">
                  <c:v>1.996</c:v>
                </c:pt>
                <c:pt idx="477">
                  <c:v>2.0125000000000002</c:v>
                </c:pt>
                <c:pt idx="478">
                  <c:v>1.996</c:v>
                </c:pt>
                <c:pt idx="479">
                  <c:v>1.9790000000000001</c:v>
                </c:pt>
                <c:pt idx="480">
                  <c:v>1.9975000000000001</c:v>
                </c:pt>
                <c:pt idx="481">
                  <c:v>2.0154999999999998</c:v>
                </c:pt>
                <c:pt idx="482">
                  <c:v>2.008</c:v>
                </c:pt>
                <c:pt idx="483">
                  <c:v>1.9930000000000001</c:v>
                </c:pt>
                <c:pt idx="484">
                  <c:v>2.0005000000000002</c:v>
                </c:pt>
                <c:pt idx="485">
                  <c:v>2.0255000000000001</c:v>
                </c:pt>
                <c:pt idx="486">
                  <c:v>2.0259999999999998</c:v>
                </c:pt>
                <c:pt idx="487">
                  <c:v>2.0015000000000001</c:v>
                </c:pt>
                <c:pt idx="488">
                  <c:v>2.0055000000000001</c:v>
                </c:pt>
                <c:pt idx="489">
                  <c:v>2.0285000000000002</c:v>
                </c:pt>
                <c:pt idx="490">
                  <c:v>2.0350000000000001</c:v>
                </c:pt>
                <c:pt idx="491">
                  <c:v>2.0194999999999999</c:v>
                </c:pt>
                <c:pt idx="492">
                  <c:v>2.0110000000000001</c:v>
                </c:pt>
                <c:pt idx="493">
                  <c:v>2.0230000000000001</c:v>
                </c:pt>
                <c:pt idx="494">
                  <c:v>2.0409999999999999</c:v>
                </c:pt>
                <c:pt idx="495">
                  <c:v>2.0419999999999998</c:v>
                </c:pt>
                <c:pt idx="496">
                  <c:v>2.0274999999999999</c:v>
                </c:pt>
                <c:pt idx="497">
                  <c:v>2.0209999999999999</c:v>
                </c:pt>
                <c:pt idx="498">
                  <c:v>2.0259999999999998</c:v>
                </c:pt>
                <c:pt idx="499">
                  <c:v>2.0394999999999999</c:v>
                </c:pt>
                <c:pt idx="500">
                  <c:v>2.0514999999999999</c:v>
                </c:pt>
                <c:pt idx="501">
                  <c:v>2.0465</c:v>
                </c:pt>
                <c:pt idx="502">
                  <c:v>2.0335000000000001</c:v>
                </c:pt>
                <c:pt idx="503">
                  <c:v>2.0249999999999999</c:v>
                </c:pt>
                <c:pt idx="504">
                  <c:v>2.0215000000000001</c:v>
                </c:pt>
                <c:pt idx="505">
                  <c:v>2.0225</c:v>
                </c:pt>
                <c:pt idx="506">
                  <c:v>2.0270000000000001</c:v>
                </c:pt>
                <c:pt idx="507">
                  <c:v>2.0385</c:v>
                </c:pt>
                <c:pt idx="508">
                  <c:v>2.0434999999999999</c:v>
                </c:pt>
                <c:pt idx="509">
                  <c:v>2.048</c:v>
                </c:pt>
                <c:pt idx="510">
                  <c:v>2.0485000000000002</c:v>
                </c:pt>
                <c:pt idx="511">
                  <c:v>2.0455000000000001</c:v>
                </c:pt>
                <c:pt idx="512">
                  <c:v>2.0405000000000002</c:v>
                </c:pt>
                <c:pt idx="513">
                  <c:v>2.0299999999999998</c:v>
                </c:pt>
                <c:pt idx="514">
                  <c:v>2.0249999999999999</c:v>
                </c:pt>
                <c:pt idx="515">
                  <c:v>2.0179999999999998</c:v>
                </c:pt>
                <c:pt idx="516">
                  <c:v>2.0150000000000001</c:v>
                </c:pt>
                <c:pt idx="517">
                  <c:v>2.0095000000000001</c:v>
                </c:pt>
                <c:pt idx="518">
                  <c:v>2.0034999999999998</c:v>
                </c:pt>
                <c:pt idx="519">
                  <c:v>2</c:v>
                </c:pt>
                <c:pt idx="520">
                  <c:v>1.9955000000000001</c:v>
                </c:pt>
                <c:pt idx="521">
                  <c:v>1.9944999999999999</c:v>
                </c:pt>
                <c:pt idx="522">
                  <c:v>1.9930000000000001</c:v>
                </c:pt>
                <c:pt idx="523">
                  <c:v>1.9935</c:v>
                </c:pt>
                <c:pt idx="524">
                  <c:v>1.99</c:v>
                </c:pt>
                <c:pt idx="525">
                  <c:v>1.994</c:v>
                </c:pt>
                <c:pt idx="526">
                  <c:v>1.9944999999999999</c:v>
                </c:pt>
                <c:pt idx="527">
                  <c:v>1.9995000000000001</c:v>
                </c:pt>
                <c:pt idx="528">
                  <c:v>2.0015000000000001</c:v>
                </c:pt>
                <c:pt idx="529">
                  <c:v>2</c:v>
                </c:pt>
                <c:pt idx="530">
                  <c:v>1.9975000000000001</c:v>
                </c:pt>
                <c:pt idx="531">
                  <c:v>1.986</c:v>
                </c:pt>
                <c:pt idx="532">
                  <c:v>1.974</c:v>
                </c:pt>
                <c:pt idx="533">
                  <c:v>1.9584999999999999</c:v>
                </c:pt>
                <c:pt idx="534">
                  <c:v>1.956</c:v>
                </c:pt>
                <c:pt idx="535">
                  <c:v>1.9684999999999999</c:v>
                </c:pt>
                <c:pt idx="536">
                  <c:v>1.9784999999999999</c:v>
                </c:pt>
                <c:pt idx="537">
                  <c:v>1.9690000000000001</c:v>
                </c:pt>
                <c:pt idx="538">
                  <c:v>1.944</c:v>
                </c:pt>
                <c:pt idx="539">
                  <c:v>1.9365000000000001</c:v>
                </c:pt>
                <c:pt idx="540">
                  <c:v>1.9615</c:v>
                </c:pt>
                <c:pt idx="541">
                  <c:v>1.9590000000000001</c:v>
                </c:pt>
                <c:pt idx="542">
                  <c:v>1.929</c:v>
                </c:pt>
                <c:pt idx="543">
                  <c:v>1.9330000000000001</c:v>
                </c:pt>
                <c:pt idx="544">
                  <c:v>1.956</c:v>
                </c:pt>
                <c:pt idx="545">
                  <c:v>1.9365000000000001</c:v>
                </c:pt>
                <c:pt idx="546">
                  <c:v>1.9155</c:v>
                </c:pt>
                <c:pt idx="547">
                  <c:v>1.9265000000000001</c:v>
                </c:pt>
                <c:pt idx="548">
                  <c:v>1.9404999999999999</c:v>
                </c:pt>
                <c:pt idx="549">
                  <c:v>1.9195</c:v>
                </c:pt>
                <c:pt idx="550">
                  <c:v>1.9075</c:v>
                </c:pt>
                <c:pt idx="551">
                  <c:v>1.9259999999999999</c:v>
                </c:pt>
                <c:pt idx="552">
                  <c:v>1.9285000000000001</c:v>
                </c:pt>
                <c:pt idx="553">
                  <c:v>1.9019999999999999</c:v>
                </c:pt>
                <c:pt idx="554">
                  <c:v>1.901</c:v>
                </c:pt>
                <c:pt idx="555">
                  <c:v>1.921</c:v>
                </c:pt>
                <c:pt idx="556">
                  <c:v>1.9085000000000001</c:v>
                </c:pt>
                <c:pt idx="557">
                  <c:v>1.889</c:v>
                </c:pt>
                <c:pt idx="558">
                  <c:v>1.9159999999999999</c:v>
                </c:pt>
                <c:pt idx="559">
                  <c:v>1.903</c:v>
                </c:pt>
                <c:pt idx="560">
                  <c:v>1.8895</c:v>
                </c:pt>
                <c:pt idx="561">
                  <c:v>1.9155</c:v>
                </c:pt>
                <c:pt idx="562">
                  <c:v>1.89</c:v>
                </c:pt>
                <c:pt idx="563">
                  <c:v>1.8959999999999999</c:v>
                </c:pt>
                <c:pt idx="564">
                  <c:v>1.9019999999999999</c:v>
                </c:pt>
                <c:pt idx="565">
                  <c:v>1.88</c:v>
                </c:pt>
                <c:pt idx="566">
                  <c:v>1.9045000000000001</c:v>
                </c:pt>
                <c:pt idx="567">
                  <c:v>1.8785000000000001</c:v>
                </c:pt>
                <c:pt idx="568">
                  <c:v>1.9005000000000001</c:v>
                </c:pt>
                <c:pt idx="569">
                  <c:v>1.8935</c:v>
                </c:pt>
                <c:pt idx="570">
                  <c:v>1.8819999999999999</c:v>
                </c:pt>
                <c:pt idx="571">
                  <c:v>1.9079999999999999</c:v>
                </c:pt>
                <c:pt idx="572">
                  <c:v>1.8759999999999999</c:v>
                </c:pt>
                <c:pt idx="573">
                  <c:v>1.9045000000000001</c:v>
                </c:pt>
                <c:pt idx="574">
                  <c:v>1.8875</c:v>
                </c:pt>
                <c:pt idx="575">
                  <c:v>1.8919999999999999</c:v>
                </c:pt>
                <c:pt idx="576">
                  <c:v>1.911</c:v>
                </c:pt>
                <c:pt idx="577">
                  <c:v>1.8859999999999999</c:v>
                </c:pt>
                <c:pt idx="578">
                  <c:v>1.92</c:v>
                </c:pt>
                <c:pt idx="579">
                  <c:v>1.8945000000000001</c:v>
                </c:pt>
                <c:pt idx="580">
                  <c:v>1.91</c:v>
                </c:pt>
                <c:pt idx="581">
                  <c:v>1.9075</c:v>
                </c:pt>
                <c:pt idx="582">
                  <c:v>1.91</c:v>
                </c:pt>
                <c:pt idx="583">
                  <c:v>1.921</c:v>
                </c:pt>
                <c:pt idx="584">
                  <c:v>1.917</c:v>
                </c:pt>
                <c:pt idx="585">
                  <c:v>1.93</c:v>
                </c:pt>
                <c:pt idx="586">
                  <c:v>1.9235</c:v>
                </c:pt>
                <c:pt idx="587">
                  <c:v>1.9315</c:v>
                </c:pt>
                <c:pt idx="588">
                  <c:v>1.9435</c:v>
                </c:pt>
                <c:pt idx="589">
                  <c:v>1.931</c:v>
                </c:pt>
                <c:pt idx="590">
                  <c:v>1.958</c:v>
                </c:pt>
                <c:pt idx="591">
                  <c:v>1.9335</c:v>
                </c:pt>
                <c:pt idx="592">
                  <c:v>1.9704999999999999</c:v>
                </c:pt>
                <c:pt idx="593">
                  <c:v>1.9450000000000001</c:v>
                </c:pt>
                <c:pt idx="594">
                  <c:v>1.978</c:v>
                </c:pt>
                <c:pt idx="595">
                  <c:v>1.9550000000000001</c:v>
                </c:pt>
                <c:pt idx="596">
                  <c:v>1.9744999999999999</c:v>
                </c:pt>
                <c:pt idx="597">
                  <c:v>1.974</c:v>
                </c:pt>
                <c:pt idx="598">
                  <c:v>1.9735</c:v>
                </c:pt>
                <c:pt idx="599">
                  <c:v>1.9844999999999999</c:v>
                </c:pt>
                <c:pt idx="600">
                  <c:v>1.9755</c:v>
                </c:pt>
                <c:pt idx="601">
                  <c:v>1.992</c:v>
                </c:pt>
                <c:pt idx="602">
                  <c:v>1.9870000000000001</c:v>
                </c:pt>
                <c:pt idx="603">
                  <c:v>2.0019999999999998</c:v>
                </c:pt>
                <c:pt idx="604">
                  <c:v>1.9915</c:v>
                </c:pt>
                <c:pt idx="605">
                  <c:v>2.0129999999999999</c:v>
                </c:pt>
                <c:pt idx="606">
                  <c:v>1.988</c:v>
                </c:pt>
                <c:pt idx="607">
                  <c:v>2.0225</c:v>
                </c:pt>
                <c:pt idx="608">
                  <c:v>2.0005000000000002</c:v>
                </c:pt>
                <c:pt idx="609">
                  <c:v>2.0150000000000001</c:v>
                </c:pt>
                <c:pt idx="610">
                  <c:v>2.0190000000000001</c:v>
                </c:pt>
                <c:pt idx="611">
                  <c:v>2.0085000000000002</c:v>
                </c:pt>
                <c:pt idx="612">
                  <c:v>2.0390000000000001</c:v>
                </c:pt>
                <c:pt idx="613">
                  <c:v>2.0099999999999998</c:v>
                </c:pt>
                <c:pt idx="614">
                  <c:v>2.0270000000000001</c:v>
                </c:pt>
                <c:pt idx="615">
                  <c:v>2.036</c:v>
                </c:pt>
                <c:pt idx="616">
                  <c:v>2.0154999999999998</c:v>
                </c:pt>
                <c:pt idx="617">
                  <c:v>2.0434999999999999</c:v>
                </c:pt>
                <c:pt idx="618">
                  <c:v>2.0339999999999998</c:v>
                </c:pt>
                <c:pt idx="619">
                  <c:v>2.0259999999999998</c:v>
                </c:pt>
                <c:pt idx="620">
                  <c:v>2.0505</c:v>
                </c:pt>
                <c:pt idx="621">
                  <c:v>2.0335000000000001</c:v>
                </c:pt>
                <c:pt idx="622">
                  <c:v>2.0219999999999998</c:v>
                </c:pt>
                <c:pt idx="623">
                  <c:v>2.048</c:v>
                </c:pt>
                <c:pt idx="624">
                  <c:v>2.0390000000000001</c:v>
                </c:pt>
                <c:pt idx="625">
                  <c:v>2.0194999999999999</c:v>
                </c:pt>
                <c:pt idx="626">
                  <c:v>2.0434999999999999</c:v>
                </c:pt>
                <c:pt idx="627">
                  <c:v>2.0419999999999998</c:v>
                </c:pt>
                <c:pt idx="628">
                  <c:v>2.0135000000000001</c:v>
                </c:pt>
                <c:pt idx="629">
                  <c:v>2.0259999999999998</c:v>
                </c:pt>
                <c:pt idx="630">
                  <c:v>2.0434999999999999</c:v>
                </c:pt>
                <c:pt idx="631">
                  <c:v>2.016</c:v>
                </c:pt>
                <c:pt idx="632">
                  <c:v>2.0074999999999998</c:v>
                </c:pt>
                <c:pt idx="633">
                  <c:v>2.0299999999999998</c:v>
                </c:pt>
                <c:pt idx="634">
                  <c:v>2.0209999999999999</c:v>
                </c:pt>
                <c:pt idx="635">
                  <c:v>1.9955000000000001</c:v>
                </c:pt>
                <c:pt idx="636">
                  <c:v>2.0055000000000001</c:v>
                </c:pt>
                <c:pt idx="637">
                  <c:v>2.0209999999999999</c:v>
                </c:pt>
                <c:pt idx="638">
                  <c:v>1.996</c:v>
                </c:pt>
                <c:pt idx="639">
                  <c:v>1.984</c:v>
                </c:pt>
                <c:pt idx="640">
                  <c:v>2.0034999999999998</c:v>
                </c:pt>
                <c:pt idx="641">
                  <c:v>1.9990000000000001</c:v>
                </c:pt>
                <c:pt idx="642">
                  <c:v>1.9715</c:v>
                </c:pt>
                <c:pt idx="643">
                  <c:v>1.9755</c:v>
                </c:pt>
                <c:pt idx="644">
                  <c:v>1.99</c:v>
                </c:pt>
                <c:pt idx="645">
                  <c:v>1.968</c:v>
                </c:pt>
                <c:pt idx="646">
                  <c:v>1.9524999999999999</c:v>
                </c:pt>
                <c:pt idx="647">
                  <c:v>1.97</c:v>
                </c:pt>
                <c:pt idx="648">
                  <c:v>1.9610000000000001</c:v>
                </c:pt>
                <c:pt idx="649">
                  <c:v>1.9350000000000001</c:v>
                </c:pt>
                <c:pt idx="650">
                  <c:v>1.952</c:v>
                </c:pt>
                <c:pt idx="651">
                  <c:v>1.9435</c:v>
                </c:pt>
                <c:pt idx="652">
                  <c:v>1.9159999999999999</c:v>
                </c:pt>
                <c:pt idx="653">
                  <c:v>1.9410000000000001</c:v>
                </c:pt>
                <c:pt idx="654">
                  <c:v>1.923</c:v>
                </c:pt>
                <c:pt idx="655">
                  <c:v>1.9035</c:v>
                </c:pt>
                <c:pt idx="656">
                  <c:v>1.929</c:v>
                </c:pt>
                <c:pt idx="657">
                  <c:v>1.895</c:v>
                </c:pt>
                <c:pt idx="658">
                  <c:v>1.901</c:v>
                </c:pt>
                <c:pt idx="659">
                  <c:v>1.899</c:v>
                </c:pt>
                <c:pt idx="660">
                  <c:v>1.8734999999999999</c:v>
                </c:pt>
                <c:pt idx="661">
                  <c:v>1.899</c:v>
                </c:pt>
                <c:pt idx="662">
                  <c:v>1.8640000000000001</c:v>
                </c:pt>
                <c:pt idx="663">
                  <c:v>1.879</c:v>
                </c:pt>
                <c:pt idx="664">
                  <c:v>1.873</c:v>
                </c:pt>
                <c:pt idx="665">
                  <c:v>1.8554999999999999</c:v>
                </c:pt>
                <c:pt idx="666">
                  <c:v>1.8734999999999999</c:v>
                </c:pt>
                <c:pt idx="667">
                  <c:v>1.8380000000000001</c:v>
                </c:pt>
                <c:pt idx="668">
                  <c:v>1.861</c:v>
                </c:pt>
                <c:pt idx="669">
                  <c:v>1.8465</c:v>
                </c:pt>
                <c:pt idx="670">
                  <c:v>1.8314999999999999</c:v>
                </c:pt>
                <c:pt idx="671">
                  <c:v>1.8560000000000001</c:v>
                </c:pt>
                <c:pt idx="672">
                  <c:v>1.8265</c:v>
                </c:pt>
                <c:pt idx="673">
                  <c:v>1.8334999999999999</c:v>
                </c:pt>
                <c:pt idx="674">
                  <c:v>1.849</c:v>
                </c:pt>
                <c:pt idx="675">
                  <c:v>1.8185</c:v>
                </c:pt>
                <c:pt idx="676">
                  <c:v>1.821</c:v>
                </c:pt>
                <c:pt idx="677">
                  <c:v>1.8414999999999999</c:v>
                </c:pt>
                <c:pt idx="678">
                  <c:v>1.8214999999999999</c:v>
                </c:pt>
                <c:pt idx="679">
                  <c:v>1.8075000000000001</c:v>
                </c:pt>
                <c:pt idx="680">
                  <c:v>1.8285</c:v>
                </c:pt>
                <c:pt idx="681">
                  <c:v>1.8340000000000001</c:v>
                </c:pt>
                <c:pt idx="682">
                  <c:v>1.8095000000000001</c:v>
                </c:pt>
                <c:pt idx="683">
                  <c:v>1.8075000000000001</c:v>
                </c:pt>
                <c:pt idx="684">
                  <c:v>1.831</c:v>
                </c:pt>
                <c:pt idx="685">
                  <c:v>1.8205</c:v>
                </c:pt>
                <c:pt idx="686">
                  <c:v>1.7985</c:v>
                </c:pt>
                <c:pt idx="687">
                  <c:v>1.819</c:v>
                </c:pt>
                <c:pt idx="688">
                  <c:v>1.8314999999999999</c:v>
                </c:pt>
                <c:pt idx="689">
                  <c:v>1.8105</c:v>
                </c:pt>
                <c:pt idx="690">
                  <c:v>1.8105</c:v>
                </c:pt>
                <c:pt idx="691">
                  <c:v>1.835</c:v>
                </c:pt>
                <c:pt idx="692">
                  <c:v>1.8240000000000001</c:v>
                </c:pt>
                <c:pt idx="693">
                  <c:v>1.8075000000000001</c:v>
                </c:pt>
                <c:pt idx="694">
                  <c:v>1.8334999999999999</c:v>
                </c:pt>
                <c:pt idx="695">
                  <c:v>1.8334999999999999</c:v>
                </c:pt>
                <c:pt idx="696">
                  <c:v>1.8125</c:v>
                </c:pt>
                <c:pt idx="697">
                  <c:v>1.839</c:v>
                </c:pt>
                <c:pt idx="698">
                  <c:v>1.8420000000000001</c:v>
                </c:pt>
                <c:pt idx="699">
                  <c:v>1.8194999999999999</c:v>
                </c:pt>
                <c:pt idx="700">
                  <c:v>1.8485</c:v>
                </c:pt>
                <c:pt idx="701">
                  <c:v>1.8480000000000001</c:v>
                </c:pt>
                <c:pt idx="702">
                  <c:v>1.8280000000000001</c:v>
                </c:pt>
                <c:pt idx="703">
                  <c:v>1.8625</c:v>
                </c:pt>
                <c:pt idx="704">
                  <c:v>1.86</c:v>
                </c:pt>
                <c:pt idx="705">
                  <c:v>1.84</c:v>
                </c:pt>
                <c:pt idx="706">
                  <c:v>1.8734999999999999</c:v>
                </c:pt>
                <c:pt idx="707">
                  <c:v>1.867</c:v>
                </c:pt>
                <c:pt idx="708">
                  <c:v>1.8565</c:v>
                </c:pt>
                <c:pt idx="709">
                  <c:v>1.8879999999999999</c:v>
                </c:pt>
                <c:pt idx="710">
                  <c:v>1.869</c:v>
                </c:pt>
                <c:pt idx="711">
                  <c:v>1.8774999999999999</c:v>
                </c:pt>
                <c:pt idx="712">
                  <c:v>1.9015</c:v>
                </c:pt>
                <c:pt idx="713">
                  <c:v>1.877</c:v>
                </c:pt>
                <c:pt idx="714">
                  <c:v>1.897</c:v>
                </c:pt>
                <c:pt idx="715">
                  <c:v>1.9135</c:v>
                </c:pt>
                <c:pt idx="716">
                  <c:v>1.8885000000000001</c:v>
                </c:pt>
                <c:pt idx="717">
                  <c:v>1.9095</c:v>
                </c:pt>
                <c:pt idx="718">
                  <c:v>1.9235</c:v>
                </c:pt>
                <c:pt idx="719">
                  <c:v>1.8985000000000001</c:v>
                </c:pt>
                <c:pt idx="720">
                  <c:v>1.9185000000000001</c:v>
                </c:pt>
                <c:pt idx="721">
                  <c:v>1.9370000000000001</c:v>
                </c:pt>
                <c:pt idx="722">
                  <c:v>1.917</c:v>
                </c:pt>
                <c:pt idx="723">
                  <c:v>1.925</c:v>
                </c:pt>
                <c:pt idx="724">
                  <c:v>1.9515</c:v>
                </c:pt>
                <c:pt idx="725">
                  <c:v>1.9359999999999999</c:v>
                </c:pt>
                <c:pt idx="726">
                  <c:v>1.93</c:v>
                </c:pt>
                <c:pt idx="727">
                  <c:v>1.9584999999999999</c:v>
                </c:pt>
                <c:pt idx="728">
                  <c:v>1.946</c:v>
                </c:pt>
                <c:pt idx="729">
                  <c:v>1.9390000000000001</c:v>
                </c:pt>
                <c:pt idx="730">
                  <c:v>1.9684999999999999</c:v>
                </c:pt>
                <c:pt idx="731">
                  <c:v>1.956</c:v>
                </c:pt>
                <c:pt idx="732">
                  <c:v>1.9470000000000001</c:v>
                </c:pt>
                <c:pt idx="733">
                  <c:v>1.9755</c:v>
                </c:pt>
                <c:pt idx="734">
                  <c:v>1.9584999999999999</c:v>
                </c:pt>
                <c:pt idx="735">
                  <c:v>1.9555</c:v>
                </c:pt>
                <c:pt idx="736">
                  <c:v>1.9835</c:v>
                </c:pt>
                <c:pt idx="737">
                  <c:v>1.9575</c:v>
                </c:pt>
                <c:pt idx="738">
                  <c:v>1.9715</c:v>
                </c:pt>
                <c:pt idx="739">
                  <c:v>1.9815</c:v>
                </c:pt>
                <c:pt idx="740">
                  <c:v>1.9590000000000001</c:v>
                </c:pt>
                <c:pt idx="741">
                  <c:v>1.9884999999999999</c:v>
                </c:pt>
                <c:pt idx="742">
                  <c:v>1.9630000000000001</c:v>
                </c:pt>
                <c:pt idx="743">
                  <c:v>1.9795</c:v>
                </c:pt>
                <c:pt idx="744">
                  <c:v>1.9835</c:v>
                </c:pt>
                <c:pt idx="745">
                  <c:v>1.962</c:v>
                </c:pt>
                <c:pt idx="746">
                  <c:v>1.99</c:v>
                </c:pt>
                <c:pt idx="747">
                  <c:v>1.9584999999999999</c:v>
                </c:pt>
                <c:pt idx="748">
                  <c:v>1.9910000000000001</c:v>
                </c:pt>
                <c:pt idx="749">
                  <c:v>1.9604999999999999</c:v>
                </c:pt>
                <c:pt idx="750">
                  <c:v>1.98</c:v>
                </c:pt>
                <c:pt idx="751">
                  <c:v>1.9715</c:v>
                </c:pt>
                <c:pt idx="752">
                  <c:v>1.9715</c:v>
                </c:pt>
                <c:pt idx="753">
                  <c:v>1.974</c:v>
                </c:pt>
                <c:pt idx="754">
                  <c:v>1.9584999999999999</c:v>
                </c:pt>
                <c:pt idx="755">
                  <c:v>1.9764999999999999</c:v>
                </c:pt>
                <c:pt idx="756">
                  <c:v>1.9490000000000001</c:v>
                </c:pt>
                <c:pt idx="757">
                  <c:v>1.978</c:v>
                </c:pt>
                <c:pt idx="758">
                  <c:v>1.9435</c:v>
                </c:pt>
                <c:pt idx="759">
                  <c:v>1.9735</c:v>
                </c:pt>
                <c:pt idx="760">
                  <c:v>1.9350000000000001</c:v>
                </c:pt>
                <c:pt idx="761">
                  <c:v>1.9655</c:v>
                </c:pt>
                <c:pt idx="762">
                  <c:v>1.9350000000000001</c:v>
                </c:pt>
                <c:pt idx="763">
                  <c:v>1.9575</c:v>
                </c:pt>
                <c:pt idx="764">
                  <c:v>1.931</c:v>
                </c:pt>
                <c:pt idx="765">
                  <c:v>1.9490000000000001</c:v>
                </c:pt>
                <c:pt idx="766">
                  <c:v>1.9330000000000001</c:v>
                </c:pt>
                <c:pt idx="767">
                  <c:v>1.9345000000000001</c:v>
                </c:pt>
                <c:pt idx="768">
                  <c:v>1.9379999999999999</c:v>
                </c:pt>
                <c:pt idx="769">
                  <c:v>1.9145000000000001</c:v>
                </c:pt>
                <c:pt idx="770">
                  <c:v>1.9345000000000001</c:v>
                </c:pt>
                <c:pt idx="771">
                  <c:v>1.9019999999999999</c:v>
                </c:pt>
                <c:pt idx="772">
                  <c:v>1.9319999999999999</c:v>
                </c:pt>
                <c:pt idx="773">
                  <c:v>1.893</c:v>
                </c:pt>
                <c:pt idx="774">
                  <c:v>1.921</c:v>
                </c:pt>
                <c:pt idx="775">
                  <c:v>1.8959999999999999</c:v>
                </c:pt>
                <c:pt idx="776">
                  <c:v>1.9015</c:v>
                </c:pt>
                <c:pt idx="777">
                  <c:v>1.899</c:v>
                </c:pt>
                <c:pt idx="778">
                  <c:v>1.881</c:v>
                </c:pt>
                <c:pt idx="779">
                  <c:v>1.8995</c:v>
                </c:pt>
                <c:pt idx="780">
                  <c:v>1.8680000000000001</c:v>
                </c:pt>
                <c:pt idx="781">
                  <c:v>1.8975</c:v>
                </c:pt>
                <c:pt idx="782">
                  <c:v>1.8680000000000001</c:v>
                </c:pt>
                <c:pt idx="783">
                  <c:v>1.8805000000000001</c:v>
                </c:pt>
                <c:pt idx="784">
                  <c:v>1.8759999999999999</c:v>
                </c:pt>
                <c:pt idx="785">
                  <c:v>1.859</c:v>
                </c:pt>
                <c:pt idx="786">
                  <c:v>1.8819999999999999</c:v>
                </c:pt>
                <c:pt idx="787">
                  <c:v>1.849</c:v>
                </c:pt>
                <c:pt idx="788">
                  <c:v>1.8654999999999999</c:v>
                </c:pt>
                <c:pt idx="789">
                  <c:v>1.8665</c:v>
                </c:pt>
                <c:pt idx="790">
                  <c:v>1.8420000000000001</c:v>
                </c:pt>
                <c:pt idx="791">
                  <c:v>1.8705000000000001</c:v>
                </c:pt>
                <c:pt idx="792">
                  <c:v>1.843</c:v>
                </c:pt>
                <c:pt idx="793">
                  <c:v>1.8474999999999999</c:v>
                </c:pt>
                <c:pt idx="794">
                  <c:v>1.8614999999999999</c:v>
                </c:pt>
                <c:pt idx="795">
                  <c:v>1.8285</c:v>
                </c:pt>
                <c:pt idx="796">
                  <c:v>1.8494999999999999</c:v>
                </c:pt>
                <c:pt idx="797">
                  <c:v>1.85</c:v>
                </c:pt>
                <c:pt idx="798">
                  <c:v>1.8265</c:v>
                </c:pt>
                <c:pt idx="799">
                  <c:v>1.853</c:v>
                </c:pt>
                <c:pt idx="800">
                  <c:v>1.8434999999999999</c:v>
                </c:pt>
                <c:pt idx="801">
                  <c:v>1.8265</c:v>
                </c:pt>
                <c:pt idx="802">
                  <c:v>1.851</c:v>
                </c:pt>
                <c:pt idx="803">
                  <c:v>1.837</c:v>
                </c:pt>
                <c:pt idx="804">
                  <c:v>1.8245</c:v>
                </c:pt>
                <c:pt idx="805">
                  <c:v>1.8534999999999999</c:v>
                </c:pt>
                <c:pt idx="806">
                  <c:v>1.8314999999999999</c:v>
                </c:pt>
                <c:pt idx="807">
                  <c:v>1.831</c:v>
                </c:pt>
                <c:pt idx="808">
                  <c:v>1.8594999999999999</c:v>
                </c:pt>
                <c:pt idx="809">
                  <c:v>1.8314999999999999</c:v>
                </c:pt>
                <c:pt idx="810">
                  <c:v>1.84</c:v>
                </c:pt>
                <c:pt idx="811">
                  <c:v>1.86</c:v>
                </c:pt>
                <c:pt idx="812">
                  <c:v>1.835</c:v>
                </c:pt>
                <c:pt idx="813">
                  <c:v>1.839</c:v>
                </c:pt>
                <c:pt idx="814">
                  <c:v>1.8654999999999999</c:v>
                </c:pt>
                <c:pt idx="815">
                  <c:v>1.8485</c:v>
                </c:pt>
                <c:pt idx="816">
                  <c:v>1.8394999999999999</c:v>
                </c:pt>
                <c:pt idx="817">
                  <c:v>1.869</c:v>
                </c:pt>
                <c:pt idx="818">
                  <c:v>1.869</c:v>
                </c:pt>
                <c:pt idx="819">
                  <c:v>1.847</c:v>
                </c:pt>
                <c:pt idx="820">
                  <c:v>1.8580000000000001</c:v>
                </c:pt>
                <c:pt idx="821">
                  <c:v>1.883</c:v>
                </c:pt>
                <c:pt idx="822">
                  <c:v>1.867</c:v>
                </c:pt>
                <c:pt idx="823">
                  <c:v>1.8574999999999999</c:v>
                </c:pt>
                <c:pt idx="824">
                  <c:v>1.8839999999999999</c:v>
                </c:pt>
                <c:pt idx="825">
                  <c:v>1.8915</c:v>
                </c:pt>
                <c:pt idx="826">
                  <c:v>1.8720000000000001</c:v>
                </c:pt>
                <c:pt idx="827">
                  <c:v>1.8774999999999999</c:v>
                </c:pt>
                <c:pt idx="828">
                  <c:v>1.903</c:v>
                </c:pt>
                <c:pt idx="829">
                  <c:v>1.901</c:v>
                </c:pt>
                <c:pt idx="830">
                  <c:v>1.8835</c:v>
                </c:pt>
                <c:pt idx="831">
                  <c:v>1.8985000000000001</c:v>
                </c:pt>
                <c:pt idx="832">
                  <c:v>1.921</c:v>
                </c:pt>
                <c:pt idx="833">
                  <c:v>1.9059999999999999</c:v>
                </c:pt>
                <c:pt idx="834">
                  <c:v>1.8985000000000001</c:v>
                </c:pt>
                <c:pt idx="835">
                  <c:v>1.9259999999999999</c:v>
                </c:pt>
                <c:pt idx="836">
                  <c:v>1.9305000000000001</c:v>
                </c:pt>
                <c:pt idx="837">
                  <c:v>1.9115</c:v>
                </c:pt>
                <c:pt idx="838">
                  <c:v>1.9279999999999999</c:v>
                </c:pt>
                <c:pt idx="839">
                  <c:v>1.9470000000000001</c:v>
                </c:pt>
                <c:pt idx="840">
                  <c:v>1.9295</c:v>
                </c:pt>
                <c:pt idx="841">
                  <c:v>1.9390000000000001</c:v>
                </c:pt>
                <c:pt idx="842">
                  <c:v>1.964</c:v>
                </c:pt>
                <c:pt idx="843">
                  <c:v>1.944</c:v>
                </c:pt>
                <c:pt idx="844">
                  <c:v>1.9470000000000001</c:v>
                </c:pt>
                <c:pt idx="845">
                  <c:v>1.978</c:v>
                </c:pt>
                <c:pt idx="846">
                  <c:v>1.9595</c:v>
                </c:pt>
                <c:pt idx="847">
                  <c:v>1.9595</c:v>
                </c:pt>
                <c:pt idx="848">
                  <c:v>1.99</c:v>
                </c:pt>
                <c:pt idx="849">
                  <c:v>1.976</c:v>
                </c:pt>
                <c:pt idx="850">
                  <c:v>1.9744999999999999</c:v>
                </c:pt>
                <c:pt idx="851">
                  <c:v>2.008</c:v>
                </c:pt>
                <c:pt idx="852">
                  <c:v>1.9910000000000001</c:v>
                </c:pt>
                <c:pt idx="853">
                  <c:v>1.9935</c:v>
                </c:pt>
                <c:pt idx="854">
                  <c:v>2.0234999999999999</c:v>
                </c:pt>
                <c:pt idx="855">
                  <c:v>2.0024999999999999</c:v>
                </c:pt>
                <c:pt idx="856">
                  <c:v>2.0055000000000001</c:v>
                </c:pt>
                <c:pt idx="857">
                  <c:v>2.0365000000000002</c:v>
                </c:pt>
                <c:pt idx="858">
                  <c:v>2.016</c:v>
                </c:pt>
                <c:pt idx="859">
                  <c:v>2.0230000000000001</c:v>
                </c:pt>
                <c:pt idx="860">
                  <c:v>2.0489999999999999</c:v>
                </c:pt>
                <c:pt idx="861">
                  <c:v>2.0295000000000001</c:v>
                </c:pt>
                <c:pt idx="862">
                  <c:v>2.0335000000000001</c:v>
                </c:pt>
                <c:pt idx="863">
                  <c:v>2.0590000000000002</c:v>
                </c:pt>
                <c:pt idx="864">
                  <c:v>2.048</c:v>
                </c:pt>
                <c:pt idx="865">
                  <c:v>2.0385</c:v>
                </c:pt>
                <c:pt idx="866">
                  <c:v>2.0565000000000002</c:v>
                </c:pt>
                <c:pt idx="867">
                  <c:v>2.0705</c:v>
                </c:pt>
                <c:pt idx="868">
                  <c:v>2.052</c:v>
                </c:pt>
                <c:pt idx="869">
                  <c:v>2.0455000000000001</c:v>
                </c:pt>
                <c:pt idx="870">
                  <c:v>2.0659999999999998</c:v>
                </c:pt>
                <c:pt idx="871">
                  <c:v>2.0764999999999998</c:v>
                </c:pt>
                <c:pt idx="872">
                  <c:v>2.0585</c:v>
                </c:pt>
                <c:pt idx="873">
                  <c:v>2.048</c:v>
                </c:pt>
                <c:pt idx="874">
                  <c:v>2.0619999999999998</c:v>
                </c:pt>
                <c:pt idx="875">
                  <c:v>2.0760000000000001</c:v>
                </c:pt>
                <c:pt idx="876">
                  <c:v>2.0764999999999998</c:v>
                </c:pt>
                <c:pt idx="877">
                  <c:v>2.0609999999999999</c:v>
                </c:pt>
                <c:pt idx="878">
                  <c:v>2.0459999999999998</c:v>
                </c:pt>
                <c:pt idx="879">
                  <c:v>2.0569999999999999</c:v>
                </c:pt>
                <c:pt idx="880">
                  <c:v>2.0724999999999998</c:v>
                </c:pt>
                <c:pt idx="881">
                  <c:v>2.0804999999999998</c:v>
                </c:pt>
                <c:pt idx="882">
                  <c:v>2.0775000000000001</c:v>
                </c:pt>
                <c:pt idx="883">
                  <c:v>2.0585</c:v>
                </c:pt>
                <c:pt idx="884">
                  <c:v>2.0495000000000001</c:v>
                </c:pt>
                <c:pt idx="885">
                  <c:v>2.0459999999999998</c:v>
                </c:pt>
                <c:pt idx="886">
                  <c:v>2.0545</c:v>
                </c:pt>
                <c:pt idx="887">
                  <c:v>2.0680000000000001</c:v>
                </c:pt>
                <c:pt idx="888">
                  <c:v>2.0705</c:v>
                </c:pt>
                <c:pt idx="889">
                  <c:v>2.0640000000000001</c:v>
                </c:pt>
                <c:pt idx="890">
                  <c:v>2.048</c:v>
                </c:pt>
                <c:pt idx="891">
                  <c:v>2.0335000000000001</c:v>
                </c:pt>
                <c:pt idx="892">
                  <c:v>2.0375000000000001</c:v>
                </c:pt>
                <c:pt idx="893">
                  <c:v>2.052</c:v>
                </c:pt>
                <c:pt idx="894">
                  <c:v>2.0579999999999998</c:v>
                </c:pt>
                <c:pt idx="895">
                  <c:v>2.0445000000000002</c:v>
                </c:pt>
                <c:pt idx="896">
                  <c:v>2.0190000000000001</c:v>
                </c:pt>
                <c:pt idx="897">
                  <c:v>2.0194999999999999</c:v>
                </c:pt>
                <c:pt idx="898">
                  <c:v>2.0365000000000002</c:v>
                </c:pt>
                <c:pt idx="899">
                  <c:v>2.0335000000000001</c:v>
                </c:pt>
                <c:pt idx="900">
                  <c:v>2.0070000000000001</c:v>
                </c:pt>
                <c:pt idx="901">
                  <c:v>2.0055000000000001</c:v>
                </c:pt>
                <c:pt idx="902">
                  <c:v>2.0234999999999999</c:v>
                </c:pt>
                <c:pt idx="903">
                  <c:v>2.0089999999999999</c:v>
                </c:pt>
                <c:pt idx="904">
                  <c:v>1.9864999999999999</c:v>
                </c:pt>
                <c:pt idx="905">
                  <c:v>2.004</c:v>
                </c:pt>
                <c:pt idx="906">
                  <c:v>2.0009999999999999</c:v>
                </c:pt>
                <c:pt idx="907">
                  <c:v>1.9710000000000001</c:v>
                </c:pt>
                <c:pt idx="908">
                  <c:v>1.9910000000000001</c:v>
                </c:pt>
                <c:pt idx="909">
                  <c:v>1.9810000000000001</c:v>
                </c:pt>
                <c:pt idx="910">
                  <c:v>1.9555</c:v>
                </c:pt>
                <c:pt idx="911">
                  <c:v>1.9824999999999999</c:v>
                </c:pt>
                <c:pt idx="912">
                  <c:v>1.9575</c:v>
                </c:pt>
                <c:pt idx="913">
                  <c:v>1.9470000000000001</c:v>
                </c:pt>
                <c:pt idx="914">
                  <c:v>1.966</c:v>
                </c:pt>
                <c:pt idx="915">
                  <c:v>1.9359999999999999</c:v>
                </c:pt>
                <c:pt idx="916">
                  <c:v>1.9404999999999999</c:v>
                </c:pt>
                <c:pt idx="917">
                  <c:v>1.95</c:v>
                </c:pt>
                <c:pt idx="918">
                  <c:v>1.9179999999999999</c:v>
                </c:pt>
                <c:pt idx="919">
                  <c:v>1.9345000000000001</c:v>
                </c:pt>
                <c:pt idx="920">
                  <c:v>1.9319999999999999</c:v>
                </c:pt>
                <c:pt idx="921">
                  <c:v>1.903</c:v>
                </c:pt>
                <c:pt idx="922">
                  <c:v>1.9265000000000001</c:v>
                </c:pt>
                <c:pt idx="923">
                  <c:v>1.917</c:v>
                </c:pt>
                <c:pt idx="924">
                  <c:v>1.891</c:v>
                </c:pt>
                <c:pt idx="925">
                  <c:v>1.917</c:v>
                </c:pt>
                <c:pt idx="926">
                  <c:v>1.9005000000000001</c:v>
                </c:pt>
                <c:pt idx="927">
                  <c:v>1.8825000000000001</c:v>
                </c:pt>
                <c:pt idx="928">
                  <c:v>1.9059999999999999</c:v>
                </c:pt>
                <c:pt idx="929">
                  <c:v>1.8819999999999999</c:v>
                </c:pt>
                <c:pt idx="930">
                  <c:v>1.8725000000000001</c:v>
                </c:pt>
                <c:pt idx="931">
                  <c:v>1.8925000000000001</c:v>
                </c:pt>
                <c:pt idx="932">
                  <c:v>1.867</c:v>
                </c:pt>
                <c:pt idx="933">
                  <c:v>1.8665</c:v>
                </c:pt>
                <c:pt idx="934">
                  <c:v>1.8859999999999999</c:v>
                </c:pt>
                <c:pt idx="935">
                  <c:v>1.8505</c:v>
                </c:pt>
                <c:pt idx="936">
                  <c:v>1.8645</c:v>
                </c:pt>
                <c:pt idx="937">
                  <c:v>1.8685</c:v>
                </c:pt>
                <c:pt idx="938">
                  <c:v>1.84</c:v>
                </c:pt>
                <c:pt idx="939">
                  <c:v>1.8634999999999999</c:v>
                </c:pt>
                <c:pt idx="940">
                  <c:v>1.8465</c:v>
                </c:pt>
                <c:pt idx="941">
                  <c:v>1.8425</c:v>
                </c:pt>
                <c:pt idx="942">
                  <c:v>1.8614999999999999</c:v>
                </c:pt>
                <c:pt idx="943">
                  <c:v>1.827</c:v>
                </c:pt>
                <c:pt idx="944">
                  <c:v>1.8525</c:v>
                </c:pt>
                <c:pt idx="945">
                  <c:v>1.843</c:v>
                </c:pt>
                <c:pt idx="946">
                  <c:v>1.83</c:v>
                </c:pt>
                <c:pt idx="947">
                  <c:v>1.8534999999999999</c:v>
                </c:pt>
                <c:pt idx="948">
                  <c:v>1.823</c:v>
                </c:pt>
                <c:pt idx="949">
                  <c:v>1.841</c:v>
                </c:pt>
                <c:pt idx="950">
                  <c:v>1.8485</c:v>
                </c:pt>
                <c:pt idx="951">
                  <c:v>1.8225</c:v>
                </c:pt>
                <c:pt idx="952">
                  <c:v>1.8494999999999999</c:v>
                </c:pt>
                <c:pt idx="953">
                  <c:v>1.843</c:v>
                </c:pt>
                <c:pt idx="954">
                  <c:v>1.823</c:v>
                </c:pt>
                <c:pt idx="955">
                  <c:v>1.8525</c:v>
                </c:pt>
                <c:pt idx="956">
                  <c:v>1.8365</c:v>
                </c:pt>
                <c:pt idx="957">
                  <c:v>1.8320000000000001</c:v>
                </c:pt>
                <c:pt idx="958">
                  <c:v>1.8565</c:v>
                </c:pt>
                <c:pt idx="959">
                  <c:v>1.829</c:v>
                </c:pt>
                <c:pt idx="960">
                  <c:v>1.845</c:v>
                </c:pt>
                <c:pt idx="961">
                  <c:v>1.8594999999999999</c:v>
                </c:pt>
                <c:pt idx="962">
                  <c:v>1.8334999999999999</c:v>
                </c:pt>
                <c:pt idx="963">
                  <c:v>1.855</c:v>
                </c:pt>
                <c:pt idx="964">
                  <c:v>1.863</c:v>
                </c:pt>
                <c:pt idx="965">
                  <c:v>1.8385</c:v>
                </c:pt>
                <c:pt idx="966">
                  <c:v>1.8640000000000001</c:v>
                </c:pt>
                <c:pt idx="967">
                  <c:v>1.867</c:v>
                </c:pt>
                <c:pt idx="968">
                  <c:v>1.849</c:v>
                </c:pt>
                <c:pt idx="969">
                  <c:v>1.8785000000000001</c:v>
                </c:pt>
                <c:pt idx="970">
                  <c:v>1.8714999999999999</c:v>
                </c:pt>
                <c:pt idx="971">
                  <c:v>1.8594999999999999</c:v>
                </c:pt>
                <c:pt idx="972">
                  <c:v>1.89</c:v>
                </c:pt>
                <c:pt idx="973">
                  <c:v>1.877</c:v>
                </c:pt>
                <c:pt idx="974">
                  <c:v>1.8694999999999999</c:v>
                </c:pt>
                <c:pt idx="975">
                  <c:v>1.8995</c:v>
                </c:pt>
                <c:pt idx="976">
                  <c:v>1.8955</c:v>
                </c:pt>
                <c:pt idx="977">
                  <c:v>1.8785000000000001</c:v>
                </c:pt>
                <c:pt idx="978">
                  <c:v>1.901</c:v>
                </c:pt>
                <c:pt idx="979">
                  <c:v>1.921</c:v>
                </c:pt>
                <c:pt idx="980">
                  <c:v>1.895</c:v>
                </c:pt>
                <c:pt idx="981">
                  <c:v>1.9039999999999999</c:v>
                </c:pt>
                <c:pt idx="982">
                  <c:v>1.9315</c:v>
                </c:pt>
                <c:pt idx="983">
                  <c:v>1.9145000000000001</c:v>
                </c:pt>
                <c:pt idx="984">
                  <c:v>1.9075</c:v>
                </c:pt>
                <c:pt idx="985">
                  <c:v>1.9384999999999999</c:v>
                </c:pt>
                <c:pt idx="986">
                  <c:v>1.931</c:v>
                </c:pt>
                <c:pt idx="987">
                  <c:v>1.9145000000000001</c:v>
                </c:pt>
                <c:pt idx="988">
                  <c:v>1.9450000000000001</c:v>
                </c:pt>
                <c:pt idx="989">
                  <c:v>1.9475</c:v>
                </c:pt>
                <c:pt idx="990">
                  <c:v>1.9255</c:v>
                </c:pt>
                <c:pt idx="991">
                  <c:v>1.956</c:v>
                </c:pt>
                <c:pt idx="992">
                  <c:v>1.9555</c:v>
                </c:pt>
                <c:pt idx="993">
                  <c:v>1.9355</c:v>
                </c:pt>
                <c:pt idx="994">
                  <c:v>1.966</c:v>
                </c:pt>
                <c:pt idx="995">
                  <c:v>1.9550000000000001</c:v>
                </c:pt>
                <c:pt idx="996">
                  <c:v>1.948</c:v>
                </c:pt>
                <c:pt idx="997">
                  <c:v>1.9744999999999999</c:v>
                </c:pt>
                <c:pt idx="998">
                  <c:v>1.9524999999999999</c:v>
                </c:pt>
                <c:pt idx="999">
                  <c:v>1.9615</c:v>
                </c:pt>
                <c:pt idx="1000">
                  <c:v>1.9835</c:v>
                </c:pt>
                <c:pt idx="1001">
                  <c:v>1.956</c:v>
                </c:pt>
                <c:pt idx="1002">
                  <c:v>1.9730000000000001</c:v>
                </c:pt>
                <c:pt idx="1003">
                  <c:v>1.984</c:v>
                </c:pt>
                <c:pt idx="1004">
                  <c:v>1.958</c:v>
                </c:pt>
                <c:pt idx="1005">
                  <c:v>1.9764999999999999</c:v>
                </c:pt>
                <c:pt idx="1006">
                  <c:v>1.9890000000000001</c:v>
                </c:pt>
                <c:pt idx="1007">
                  <c:v>1.9630000000000001</c:v>
                </c:pt>
                <c:pt idx="1008">
                  <c:v>1.9810000000000001</c:v>
                </c:pt>
                <c:pt idx="1009">
                  <c:v>1.988</c:v>
                </c:pt>
                <c:pt idx="1010">
                  <c:v>1.9630000000000001</c:v>
                </c:pt>
                <c:pt idx="1011">
                  <c:v>1.9815</c:v>
                </c:pt>
                <c:pt idx="1012">
                  <c:v>1.988</c:v>
                </c:pt>
                <c:pt idx="1013">
                  <c:v>1.9635</c:v>
                </c:pt>
                <c:pt idx="1014">
                  <c:v>1.9795</c:v>
                </c:pt>
                <c:pt idx="1015">
                  <c:v>1.994</c:v>
                </c:pt>
                <c:pt idx="1016">
                  <c:v>1.9684999999999999</c:v>
                </c:pt>
                <c:pt idx="1017">
                  <c:v>1.9655</c:v>
                </c:pt>
                <c:pt idx="1018">
                  <c:v>1.9895</c:v>
                </c:pt>
                <c:pt idx="1019">
                  <c:v>1.9724999999999999</c:v>
                </c:pt>
                <c:pt idx="1020">
                  <c:v>1.96</c:v>
                </c:pt>
                <c:pt idx="1021">
                  <c:v>1.986</c:v>
                </c:pt>
                <c:pt idx="1022">
                  <c:v>1.9715</c:v>
                </c:pt>
                <c:pt idx="1023">
                  <c:v>1.9504999999999999</c:v>
                </c:pt>
                <c:pt idx="1024">
                  <c:v>1.9775</c:v>
                </c:pt>
                <c:pt idx="1025">
                  <c:v>1.9690000000000001</c:v>
                </c:pt>
                <c:pt idx="1026">
                  <c:v>1.9444999999999999</c:v>
                </c:pt>
                <c:pt idx="1027">
                  <c:v>1.9690000000000001</c:v>
                </c:pt>
                <c:pt idx="1028">
                  <c:v>1.968</c:v>
                </c:pt>
                <c:pt idx="1029">
                  <c:v>1.9375</c:v>
                </c:pt>
                <c:pt idx="1030">
                  <c:v>1.9610000000000001</c:v>
                </c:pt>
                <c:pt idx="1031">
                  <c:v>1.9550000000000001</c:v>
                </c:pt>
                <c:pt idx="1032">
                  <c:v>1.9285000000000001</c:v>
                </c:pt>
                <c:pt idx="1033">
                  <c:v>1.9544999999999999</c:v>
                </c:pt>
                <c:pt idx="1034">
                  <c:v>1.9375</c:v>
                </c:pt>
                <c:pt idx="1035">
                  <c:v>1.9285000000000001</c:v>
                </c:pt>
                <c:pt idx="1036">
                  <c:v>1.9510000000000001</c:v>
                </c:pt>
                <c:pt idx="1037">
                  <c:v>1.9165000000000001</c:v>
                </c:pt>
                <c:pt idx="1038">
                  <c:v>1.9255</c:v>
                </c:pt>
                <c:pt idx="1039">
                  <c:v>1.9355</c:v>
                </c:pt>
                <c:pt idx="1040">
                  <c:v>1.9019999999999999</c:v>
                </c:pt>
                <c:pt idx="1041">
                  <c:v>1.921</c:v>
                </c:pt>
                <c:pt idx="1042">
                  <c:v>1.917</c:v>
                </c:pt>
                <c:pt idx="1043">
                  <c:v>1.8935</c:v>
                </c:pt>
                <c:pt idx="1044">
                  <c:v>1.917</c:v>
                </c:pt>
                <c:pt idx="1045">
                  <c:v>1.8985000000000001</c:v>
                </c:pt>
                <c:pt idx="1046">
                  <c:v>1.89</c:v>
                </c:pt>
                <c:pt idx="1047">
                  <c:v>1.9095</c:v>
                </c:pt>
                <c:pt idx="1048">
                  <c:v>1.885</c:v>
                </c:pt>
                <c:pt idx="1049">
                  <c:v>1.8745000000000001</c:v>
                </c:pt>
                <c:pt idx="1050">
                  <c:v>1.9</c:v>
                </c:pt>
                <c:pt idx="1051">
                  <c:v>1.877</c:v>
                </c:pt>
                <c:pt idx="1052">
                  <c:v>1.8640000000000001</c:v>
                </c:pt>
                <c:pt idx="1053">
                  <c:v>1.8875</c:v>
                </c:pt>
                <c:pt idx="1054">
                  <c:v>1.8705000000000001</c:v>
                </c:pt>
                <c:pt idx="1055">
                  <c:v>1.8520000000000001</c:v>
                </c:pt>
                <c:pt idx="1056">
                  <c:v>1.877</c:v>
                </c:pt>
                <c:pt idx="1057">
                  <c:v>1.861</c:v>
                </c:pt>
                <c:pt idx="1058">
                  <c:v>1.845</c:v>
                </c:pt>
                <c:pt idx="1059">
                  <c:v>1.8645</c:v>
                </c:pt>
                <c:pt idx="1060">
                  <c:v>1.8594999999999999</c:v>
                </c:pt>
                <c:pt idx="1061">
                  <c:v>1.8320000000000001</c:v>
                </c:pt>
                <c:pt idx="1062">
                  <c:v>1.8480000000000001</c:v>
                </c:pt>
                <c:pt idx="1063">
                  <c:v>1.86</c:v>
                </c:pt>
                <c:pt idx="1064">
                  <c:v>1.8314999999999999</c:v>
                </c:pt>
                <c:pt idx="1065">
                  <c:v>1.827</c:v>
                </c:pt>
                <c:pt idx="1066">
                  <c:v>1.85</c:v>
                </c:pt>
                <c:pt idx="1067">
                  <c:v>1.8365</c:v>
                </c:pt>
                <c:pt idx="1068">
                  <c:v>1.8165</c:v>
                </c:pt>
                <c:pt idx="1069">
                  <c:v>1.8360000000000001</c:v>
                </c:pt>
                <c:pt idx="1070">
                  <c:v>1.84</c:v>
                </c:pt>
                <c:pt idx="1071">
                  <c:v>1.8134999999999999</c:v>
                </c:pt>
                <c:pt idx="1072">
                  <c:v>1.819</c:v>
                </c:pt>
                <c:pt idx="1073">
                  <c:v>1.839</c:v>
                </c:pt>
                <c:pt idx="1074">
                  <c:v>1.8165</c:v>
                </c:pt>
                <c:pt idx="1075">
                  <c:v>1.8045</c:v>
                </c:pt>
                <c:pt idx="1076">
                  <c:v>1.8294999999999999</c:v>
                </c:pt>
                <c:pt idx="1077">
                  <c:v>1.8260000000000001</c:v>
                </c:pt>
                <c:pt idx="1078">
                  <c:v>1.8</c:v>
                </c:pt>
                <c:pt idx="1079">
                  <c:v>1.8205</c:v>
                </c:pt>
                <c:pt idx="1080">
                  <c:v>1.8314999999999999</c:v>
                </c:pt>
                <c:pt idx="1081">
                  <c:v>1.8035000000000001</c:v>
                </c:pt>
                <c:pt idx="1082">
                  <c:v>1.8115000000000001</c:v>
                </c:pt>
                <c:pt idx="1083">
                  <c:v>1.8314999999999999</c:v>
                </c:pt>
                <c:pt idx="1084">
                  <c:v>1.8075000000000001</c:v>
                </c:pt>
                <c:pt idx="1085">
                  <c:v>1.8089999999999999</c:v>
                </c:pt>
                <c:pt idx="1086">
                  <c:v>1.833</c:v>
                </c:pt>
                <c:pt idx="1087">
                  <c:v>1.8115000000000001</c:v>
                </c:pt>
                <c:pt idx="1088">
                  <c:v>1.8115000000000001</c:v>
                </c:pt>
                <c:pt idx="1089">
                  <c:v>1.8374999999999999</c:v>
                </c:pt>
                <c:pt idx="1090">
                  <c:v>1.8149999999999999</c:v>
                </c:pt>
                <c:pt idx="1091">
                  <c:v>1.8140000000000001</c:v>
                </c:pt>
                <c:pt idx="1092">
                  <c:v>1.8405</c:v>
                </c:pt>
                <c:pt idx="1093">
                  <c:v>1.8194999999999999</c:v>
                </c:pt>
                <c:pt idx="1094">
                  <c:v>1.8160000000000001</c:v>
                </c:pt>
                <c:pt idx="1095">
                  <c:v>1.8440000000000001</c:v>
                </c:pt>
                <c:pt idx="1096">
                  <c:v>1.829</c:v>
                </c:pt>
                <c:pt idx="1097">
                  <c:v>1.8160000000000001</c:v>
                </c:pt>
                <c:pt idx="1098">
                  <c:v>1.8445</c:v>
                </c:pt>
                <c:pt idx="1099">
                  <c:v>1.839</c:v>
                </c:pt>
                <c:pt idx="1100">
                  <c:v>1.819</c:v>
                </c:pt>
                <c:pt idx="1101">
                  <c:v>1.8480000000000001</c:v>
                </c:pt>
                <c:pt idx="1102">
                  <c:v>1.851</c:v>
                </c:pt>
                <c:pt idx="1103">
                  <c:v>1.8254999999999999</c:v>
                </c:pt>
                <c:pt idx="1104">
                  <c:v>1.8465</c:v>
                </c:pt>
                <c:pt idx="1105">
                  <c:v>1.8614999999999999</c:v>
                </c:pt>
                <c:pt idx="1106">
                  <c:v>1.8345</c:v>
                </c:pt>
                <c:pt idx="1107">
                  <c:v>1.8514999999999999</c:v>
                </c:pt>
                <c:pt idx="1108">
                  <c:v>1.8685</c:v>
                </c:pt>
                <c:pt idx="1109">
                  <c:v>1.8440000000000001</c:v>
                </c:pt>
                <c:pt idx="1110">
                  <c:v>1.8525</c:v>
                </c:pt>
                <c:pt idx="1111">
                  <c:v>1.8754999999999999</c:v>
                </c:pt>
                <c:pt idx="1112">
                  <c:v>1.8514999999999999</c:v>
                </c:pt>
                <c:pt idx="1113">
                  <c:v>1.8620000000000001</c:v>
                </c:pt>
                <c:pt idx="1114">
                  <c:v>1.883</c:v>
                </c:pt>
                <c:pt idx="1115">
                  <c:v>1.857</c:v>
                </c:pt>
                <c:pt idx="1116">
                  <c:v>1.881</c:v>
                </c:pt>
                <c:pt idx="1117">
                  <c:v>1.8805000000000001</c:v>
                </c:pt>
                <c:pt idx="1118">
                  <c:v>1.8625</c:v>
                </c:pt>
                <c:pt idx="1119">
                  <c:v>1.8935</c:v>
                </c:pt>
                <c:pt idx="1120">
                  <c:v>1.875</c:v>
                </c:pt>
                <c:pt idx="1121">
                  <c:v>1.8825000000000001</c:v>
                </c:pt>
                <c:pt idx="1122">
                  <c:v>1.9019999999999999</c:v>
                </c:pt>
                <c:pt idx="1123">
                  <c:v>1.877</c:v>
                </c:pt>
                <c:pt idx="1124">
                  <c:v>1.9045000000000001</c:v>
                </c:pt>
                <c:pt idx="1125">
                  <c:v>1.8935</c:v>
                </c:pt>
                <c:pt idx="1126">
                  <c:v>1.885</c:v>
                </c:pt>
                <c:pt idx="1127">
                  <c:v>1.9165000000000001</c:v>
                </c:pt>
                <c:pt idx="1128">
                  <c:v>1.8885000000000001</c:v>
                </c:pt>
                <c:pt idx="1129">
                  <c:v>1.9035</c:v>
                </c:pt>
                <c:pt idx="1130">
                  <c:v>1.9135</c:v>
                </c:pt>
                <c:pt idx="1131">
                  <c:v>1.8905000000000001</c:v>
                </c:pt>
                <c:pt idx="1132">
                  <c:v>1.9239999999999999</c:v>
                </c:pt>
                <c:pt idx="1133">
                  <c:v>1.8995</c:v>
                </c:pt>
                <c:pt idx="1134">
                  <c:v>1.9039999999999999</c:v>
                </c:pt>
                <c:pt idx="1135">
                  <c:v>1.9255</c:v>
                </c:pt>
                <c:pt idx="1136">
                  <c:v>1.8965000000000001</c:v>
                </c:pt>
                <c:pt idx="1137">
                  <c:v>1.9219999999999999</c:v>
                </c:pt>
                <c:pt idx="1138">
                  <c:v>1.9205000000000001</c:v>
                </c:pt>
                <c:pt idx="1139">
                  <c:v>1.9055</c:v>
                </c:pt>
                <c:pt idx="1140">
                  <c:v>1.9319999999999999</c:v>
                </c:pt>
                <c:pt idx="1141">
                  <c:v>1.9135</c:v>
                </c:pt>
                <c:pt idx="1142">
                  <c:v>1.911</c:v>
                </c:pt>
                <c:pt idx="1143">
                  <c:v>1.9375</c:v>
                </c:pt>
                <c:pt idx="1144">
                  <c:v>1.911</c:v>
                </c:pt>
                <c:pt idx="1145">
                  <c:v>1.917</c:v>
                </c:pt>
                <c:pt idx="1146">
                  <c:v>1.9379999999999999</c:v>
                </c:pt>
                <c:pt idx="1147">
                  <c:v>1.911</c:v>
                </c:pt>
                <c:pt idx="1148">
                  <c:v>1.9235</c:v>
                </c:pt>
                <c:pt idx="1149">
                  <c:v>1.9345000000000001</c:v>
                </c:pt>
                <c:pt idx="1150">
                  <c:v>1.9085000000000001</c:v>
                </c:pt>
                <c:pt idx="1151">
                  <c:v>1.9330000000000001</c:v>
                </c:pt>
                <c:pt idx="1152">
                  <c:v>1.9239999999999999</c:v>
                </c:pt>
                <c:pt idx="1153">
                  <c:v>1.9075</c:v>
                </c:pt>
                <c:pt idx="1154">
                  <c:v>1.94</c:v>
                </c:pt>
                <c:pt idx="1155">
                  <c:v>1.915</c:v>
                </c:pt>
                <c:pt idx="1156">
                  <c:v>1.9135</c:v>
                </c:pt>
                <c:pt idx="1157">
                  <c:v>1.9339999999999999</c:v>
                </c:pt>
                <c:pt idx="1158">
                  <c:v>1.9059999999999999</c:v>
                </c:pt>
                <c:pt idx="1159">
                  <c:v>1.921</c:v>
                </c:pt>
                <c:pt idx="1160">
                  <c:v>1.9259999999999999</c:v>
                </c:pt>
                <c:pt idx="1161">
                  <c:v>1.9015</c:v>
                </c:pt>
                <c:pt idx="1162">
                  <c:v>1.93</c:v>
                </c:pt>
                <c:pt idx="1163">
                  <c:v>1.9085000000000001</c:v>
                </c:pt>
                <c:pt idx="1164">
                  <c:v>1.9045000000000001</c:v>
                </c:pt>
                <c:pt idx="1165">
                  <c:v>1.9285000000000001</c:v>
                </c:pt>
                <c:pt idx="1166">
                  <c:v>1.895</c:v>
                </c:pt>
                <c:pt idx="1167">
                  <c:v>1.9135</c:v>
                </c:pt>
                <c:pt idx="1168">
                  <c:v>1.9125000000000001</c:v>
                </c:pt>
                <c:pt idx="1169">
                  <c:v>1.89</c:v>
                </c:pt>
                <c:pt idx="1170">
                  <c:v>1.9195</c:v>
                </c:pt>
                <c:pt idx="1171">
                  <c:v>1.8979999999999999</c:v>
                </c:pt>
                <c:pt idx="1172">
                  <c:v>1.8925000000000001</c:v>
                </c:pt>
                <c:pt idx="1173">
                  <c:v>1.9185000000000001</c:v>
                </c:pt>
                <c:pt idx="1174">
                  <c:v>1.8905000000000001</c:v>
                </c:pt>
                <c:pt idx="1175">
                  <c:v>1.8919999999999999</c:v>
                </c:pt>
                <c:pt idx="1176">
                  <c:v>1.9155</c:v>
                </c:pt>
                <c:pt idx="1177">
                  <c:v>1.887</c:v>
                </c:pt>
                <c:pt idx="1178">
                  <c:v>1.891</c:v>
                </c:pt>
                <c:pt idx="1179">
                  <c:v>1.911</c:v>
                </c:pt>
                <c:pt idx="1180">
                  <c:v>1.887</c:v>
                </c:pt>
                <c:pt idx="1181">
                  <c:v>1.8859999999999999</c:v>
                </c:pt>
                <c:pt idx="1182">
                  <c:v>1.9105000000000001</c:v>
                </c:pt>
                <c:pt idx="1183">
                  <c:v>1.8879999999999999</c:v>
                </c:pt>
                <c:pt idx="1184">
                  <c:v>1.8794999999999999</c:v>
                </c:pt>
                <c:pt idx="1185">
                  <c:v>1.903</c:v>
                </c:pt>
                <c:pt idx="1186">
                  <c:v>1.8905000000000001</c:v>
                </c:pt>
                <c:pt idx="1187">
                  <c:v>1.8720000000000001</c:v>
                </c:pt>
                <c:pt idx="1188">
                  <c:v>1.8959999999999999</c:v>
                </c:pt>
                <c:pt idx="1189">
                  <c:v>1.895</c:v>
                </c:pt>
                <c:pt idx="1190">
                  <c:v>1.87</c:v>
                </c:pt>
                <c:pt idx="1191">
                  <c:v>1.8875</c:v>
                </c:pt>
                <c:pt idx="1192">
                  <c:v>1.8959999999999999</c:v>
                </c:pt>
                <c:pt idx="1193">
                  <c:v>1.8705000000000001</c:v>
                </c:pt>
                <c:pt idx="1194">
                  <c:v>1.8794999999999999</c:v>
                </c:pt>
                <c:pt idx="1195">
                  <c:v>1.8995</c:v>
                </c:pt>
                <c:pt idx="1196">
                  <c:v>1.8720000000000001</c:v>
                </c:pt>
                <c:pt idx="1197">
                  <c:v>1.8765000000000001</c:v>
                </c:pt>
                <c:pt idx="1198">
                  <c:v>1.9005000000000001</c:v>
                </c:pt>
                <c:pt idx="1199">
                  <c:v>1.8759999999999999</c:v>
                </c:pt>
                <c:pt idx="1200">
                  <c:v>1.8734999999999999</c:v>
                </c:pt>
                <c:pt idx="1201">
                  <c:v>1.903</c:v>
                </c:pt>
                <c:pt idx="1202">
                  <c:v>1.8785000000000001</c:v>
                </c:pt>
                <c:pt idx="1203">
                  <c:v>1.8745000000000001</c:v>
                </c:pt>
                <c:pt idx="1204">
                  <c:v>1.9065000000000001</c:v>
                </c:pt>
                <c:pt idx="1205">
                  <c:v>1.8839999999999999</c:v>
                </c:pt>
                <c:pt idx="1206">
                  <c:v>1.883</c:v>
                </c:pt>
                <c:pt idx="1207">
                  <c:v>1.907</c:v>
                </c:pt>
                <c:pt idx="1208">
                  <c:v>1.8859999999999999</c:v>
                </c:pt>
                <c:pt idx="1209">
                  <c:v>1.8919999999999999</c:v>
                </c:pt>
                <c:pt idx="1210">
                  <c:v>1.911</c:v>
                </c:pt>
                <c:pt idx="1211">
                  <c:v>1.8885000000000001</c:v>
                </c:pt>
                <c:pt idx="1212">
                  <c:v>1.905</c:v>
                </c:pt>
                <c:pt idx="1213">
                  <c:v>1.9175</c:v>
                </c:pt>
                <c:pt idx="1214">
                  <c:v>1.8935</c:v>
                </c:pt>
                <c:pt idx="1215">
                  <c:v>1.9155</c:v>
                </c:pt>
                <c:pt idx="1216">
                  <c:v>1.9259999999999999</c:v>
                </c:pt>
                <c:pt idx="1217">
                  <c:v>1.9035</c:v>
                </c:pt>
                <c:pt idx="1218">
                  <c:v>1.9315</c:v>
                </c:pt>
                <c:pt idx="1219">
                  <c:v>1.9335</c:v>
                </c:pt>
                <c:pt idx="1220">
                  <c:v>1.915</c:v>
                </c:pt>
                <c:pt idx="1221">
                  <c:v>1.948</c:v>
                </c:pt>
                <c:pt idx="1222">
                  <c:v>1.9435</c:v>
                </c:pt>
                <c:pt idx="1223">
                  <c:v>1.9339999999999999</c:v>
                </c:pt>
                <c:pt idx="1224">
                  <c:v>1.9664999999999999</c:v>
                </c:pt>
                <c:pt idx="1225">
                  <c:v>1.956</c:v>
                </c:pt>
                <c:pt idx="1226">
                  <c:v>1.9464999999999999</c:v>
                </c:pt>
                <c:pt idx="1227">
                  <c:v>1.9770000000000001</c:v>
                </c:pt>
                <c:pt idx="1228">
                  <c:v>1.9810000000000001</c:v>
                </c:pt>
                <c:pt idx="1229">
                  <c:v>1.966</c:v>
                </c:pt>
                <c:pt idx="1230">
                  <c:v>1.982</c:v>
                </c:pt>
                <c:pt idx="1231">
                  <c:v>2.0065</c:v>
                </c:pt>
                <c:pt idx="1232">
                  <c:v>2.0009999999999999</c:v>
                </c:pt>
                <c:pt idx="1233">
                  <c:v>1.9884999999999999</c:v>
                </c:pt>
                <c:pt idx="1234">
                  <c:v>1.9984999999999999</c:v>
                </c:pt>
                <c:pt idx="1235">
                  <c:v>2.0265</c:v>
                </c:pt>
                <c:pt idx="1236">
                  <c:v>2.0345</c:v>
                </c:pt>
                <c:pt idx="1237">
                  <c:v>2.0194999999999999</c:v>
                </c:pt>
                <c:pt idx="1238">
                  <c:v>2.0139999999999998</c:v>
                </c:pt>
                <c:pt idx="1239">
                  <c:v>2.0325000000000002</c:v>
                </c:pt>
                <c:pt idx="1240">
                  <c:v>2.0545</c:v>
                </c:pt>
                <c:pt idx="1241">
                  <c:v>2.0594999999999999</c:v>
                </c:pt>
                <c:pt idx="1242">
                  <c:v>2.0409999999999999</c:v>
                </c:pt>
                <c:pt idx="1243">
                  <c:v>2.0369999999999999</c:v>
                </c:pt>
                <c:pt idx="1244">
                  <c:v>2.0499999999999998</c:v>
                </c:pt>
                <c:pt idx="1245">
                  <c:v>2.069</c:v>
                </c:pt>
                <c:pt idx="1246">
                  <c:v>2.081</c:v>
                </c:pt>
                <c:pt idx="1247">
                  <c:v>2.0680000000000001</c:v>
                </c:pt>
                <c:pt idx="1248">
                  <c:v>2.056</c:v>
                </c:pt>
                <c:pt idx="1249">
                  <c:v>2.0609999999999999</c:v>
                </c:pt>
                <c:pt idx="1250">
                  <c:v>2.0779999999999998</c:v>
                </c:pt>
                <c:pt idx="1251">
                  <c:v>2.0939999999999999</c:v>
                </c:pt>
                <c:pt idx="1252">
                  <c:v>2.0895000000000001</c:v>
                </c:pt>
                <c:pt idx="1253">
                  <c:v>2.0705</c:v>
                </c:pt>
                <c:pt idx="1254">
                  <c:v>2.0710000000000002</c:v>
                </c:pt>
                <c:pt idx="1255">
                  <c:v>2.0939999999999999</c:v>
                </c:pt>
                <c:pt idx="1256">
                  <c:v>2.105</c:v>
                </c:pt>
                <c:pt idx="1257">
                  <c:v>2.0870000000000002</c:v>
                </c:pt>
                <c:pt idx="1258">
                  <c:v>2.0804999999999998</c:v>
                </c:pt>
                <c:pt idx="1259">
                  <c:v>2.1055000000000001</c:v>
                </c:pt>
                <c:pt idx="1260">
                  <c:v>2.1074999999999999</c:v>
                </c:pt>
                <c:pt idx="1261">
                  <c:v>2.0844999999999998</c:v>
                </c:pt>
                <c:pt idx="1262">
                  <c:v>2.1019999999999999</c:v>
                </c:pt>
                <c:pt idx="1263">
                  <c:v>2.1105</c:v>
                </c:pt>
                <c:pt idx="1264">
                  <c:v>2.0855000000000001</c:v>
                </c:pt>
                <c:pt idx="1265">
                  <c:v>2.1095000000000002</c:v>
                </c:pt>
                <c:pt idx="1266">
                  <c:v>2.1004999999999998</c:v>
                </c:pt>
                <c:pt idx="1267">
                  <c:v>2.0914999999999999</c:v>
                </c:pt>
                <c:pt idx="1268">
                  <c:v>2.1154999999999999</c:v>
                </c:pt>
                <c:pt idx="1269">
                  <c:v>2.0834999999999999</c:v>
                </c:pt>
                <c:pt idx="1270">
                  <c:v>2.0964999999999998</c:v>
                </c:pt>
                <c:pt idx="1271">
                  <c:v>2.1080000000000001</c:v>
                </c:pt>
                <c:pt idx="1272">
                  <c:v>2.081</c:v>
                </c:pt>
                <c:pt idx="1273">
                  <c:v>2.0905</c:v>
                </c:pt>
                <c:pt idx="1274">
                  <c:v>2.1</c:v>
                </c:pt>
                <c:pt idx="1275">
                  <c:v>2.0705</c:v>
                </c:pt>
                <c:pt idx="1276">
                  <c:v>2.0779999999999998</c:v>
                </c:pt>
                <c:pt idx="1277">
                  <c:v>2.089</c:v>
                </c:pt>
                <c:pt idx="1278">
                  <c:v>2.0655000000000001</c:v>
                </c:pt>
                <c:pt idx="1279">
                  <c:v>2.0525000000000002</c:v>
                </c:pt>
                <c:pt idx="1280">
                  <c:v>2.0695000000000001</c:v>
                </c:pt>
                <c:pt idx="1281">
                  <c:v>2.0724999999999998</c:v>
                </c:pt>
                <c:pt idx="1282">
                  <c:v>2.048</c:v>
                </c:pt>
                <c:pt idx="1283">
                  <c:v>2.0310000000000001</c:v>
                </c:pt>
                <c:pt idx="1284">
                  <c:v>2.0430000000000001</c:v>
                </c:pt>
                <c:pt idx="1285">
                  <c:v>2.052</c:v>
                </c:pt>
                <c:pt idx="1286">
                  <c:v>2.0394999999999999</c:v>
                </c:pt>
                <c:pt idx="1287">
                  <c:v>2.016</c:v>
                </c:pt>
                <c:pt idx="1288">
                  <c:v>2.0059999999999998</c:v>
                </c:pt>
                <c:pt idx="1289">
                  <c:v>2.0194999999999999</c:v>
                </c:pt>
                <c:pt idx="1290">
                  <c:v>2.0230000000000001</c:v>
                </c:pt>
                <c:pt idx="1291">
                  <c:v>1.9935</c:v>
                </c:pt>
                <c:pt idx="1292">
                  <c:v>1.982</c:v>
                </c:pt>
                <c:pt idx="1293">
                  <c:v>2.0024999999999999</c:v>
                </c:pt>
                <c:pt idx="1294">
                  <c:v>1.992</c:v>
                </c:pt>
                <c:pt idx="1295">
                  <c:v>1.9635</c:v>
                </c:pt>
                <c:pt idx="1296">
                  <c:v>1.9670000000000001</c:v>
                </c:pt>
                <c:pt idx="1297">
                  <c:v>1.9795</c:v>
                </c:pt>
                <c:pt idx="1298">
                  <c:v>1.9495</c:v>
                </c:pt>
                <c:pt idx="1299">
                  <c:v>1.9390000000000001</c:v>
                </c:pt>
                <c:pt idx="1300">
                  <c:v>1.9584999999999999</c:v>
                </c:pt>
                <c:pt idx="1301">
                  <c:v>1.9415</c:v>
                </c:pt>
                <c:pt idx="1302">
                  <c:v>1.911</c:v>
                </c:pt>
                <c:pt idx="1303">
                  <c:v>1.93</c:v>
                </c:pt>
                <c:pt idx="1304">
                  <c:v>1.9265000000000001</c:v>
                </c:pt>
                <c:pt idx="1305">
                  <c:v>1.8925000000000001</c:v>
                </c:pt>
                <c:pt idx="1306">
                  <c:v>1.9045000000000001</c:v>
                </c:pt>
                <c:pt idx="1307">
                  <c:v>1.9065000000000001</c:v>
                </c:pt>
                <c:pt idx="1308">
                  <c:v>1.8734999999999999</c:v>
                </c:pt>
                <c:pt idx="1309">
                  <c:v>1.8765000000000001</c:v>
                </c:pt>
                <c:pt idx="1310">
                  <c:v>1.893</c:v>
                </c:pt>
                <c:pt idx="1311">
                  <c:v>1.8605</c:v>
                </c:pt>
                <c:pt idx="1312">
                  <c:v>1.8574999999999999</c:v>
                </c:pt>
                <c:pt idx="1313">
                  <c:v>1.875</c:v>
                </c:pt>
                <c:pt idx="1314">
                  <c:v>1.8465</c:v>
                </c:pt>
                <c:pt idx="1315">
                  <c:v>1.839</c:v>
                </c:pt>
                <c:pt idx="1316">
                  <c:v>1.8605</c:v>
                </c:pt>
                <c:pt idx="1317">
                  <c:v>1.827</c:v>
                </c:pt>
                <c:pt idx="1318">
                  <c:v>1.8385</c:v>
                </c:pt>
                <c:pt idx="1319">
                  <c:v>1.839</c:v>
                </c:pt>
                <c:pt idx="1320">
                  <c:v>1.8125</c:v>
                </c:pt>
                <c:pt idx="1321">
                  <c:v>1.8380000000000001</c:v>
                </c:pt>
                <c:pt idx="1322">
                  <c:v>1.83</c:v>
                </c:pt>
                <c:pt idx="1323">
                  <c:v>1.8025</c:v>
                </c:pt>
                <c:pt idx="1324">
                  <c:v>1.8134999999999999</c:v>
                </c:pt>
                <c:pt idx="1325">
                  <c:v>1.8305</c:v>
                </c:pt>
                <c:pt idx="1326">
                  <c:v>1.806</c:v>
                </c:pt>
                <c:pt idx="1327">
                  <c:v>1.8009999999999999</c:v>
                </c:pt>
                <c:pt idx="1328">
                  <c:v>1.8265</c:v>
                </c:pt>
                <c:pt idx="1329">
                  <c:v>1.8065</c:v>
                </c:pt>
                <c:pt idx="1330">
                  <c:v>1.7915000000000001</c:v>
                </c:pt>
                <c:pt idx="1331">
                  <c:v>1.8029999999999999</c:v>
                </c:pt>
                <c:pt idx="1332">
                  <c:v>1.8214999999999999</c:v>
                </c:pt>
                <c:pt idx="1333">
                  <c:v>1.8160000000000001</c:v>
                </c:pt>
                <c:pt idx="1334">
                  <c:v>1.7965</c:v>
                </c:pt>
                <c:pt idx="1335">
                  <c:v>1.8075000000000001</c:v>
                </c:pt>
                <c:pt idx="1336">
                  <c:v>1.829</c:v>
                </c:pt>
                <c:pt idx="1337">
                  <c:v>1.8205</c:v>
                </c:pt>
                <c:pt idx="1338">
                  <c:v>1.8009999999999999</c:v>
                </c:pt>
                <c:pt idx="1339">
                  <c:v>1.8115000000000001</c:v>
                </c:pt>
                <c:pt idx="1340">
                  <c:v>1.8380000000000001</c:v>
                </c:pt>
                <c:pt idx="1341">
                  <c:v>1.8245</c:v>
                </c:pt>
                <c:pt idx="1342">
                  <c:v>1.8134999999999999</c:v>
                </c:pt>
                <c:pt idx="1343">
                  <c:v>1.8414999999999999</c:v>
                </c:pt>
                <c:pt idx="1344">
                  <c:v>1.8460000000000001</c:v>
                </c:pt>
                <c:pt idx="1345">
                  <c:v>1.821</c:v>
                </c:pt>
                <c:pt idx="1346">
                  <c:v>1.8394999999999999</c:v>
                </c:pt>
                <c:pt idx="1347">
                  <c:v>1.8605</c:v>
                </c:pt>
                <c:pt idx="1348">
                  <c:v>1.839</c:v>
                </c:pt>
                <c:pt idx="1349">
                  <c:v>1.8414999999999999</c:v>
                </c:pt>
                <c:pt idx="1350">
                  <c:v>1.8720000000000001</c:v>
                </c:pt>
                <c:pt idx="1351">
                  <c:v>1.857</c:v>
                </c:pt>
                <c:pt idx="1352">
                  <c:v>1.851</c:v>
                </c:pt>
                <c:pt idx="1353">
                  <c:v>1.8855</c:v>
                </c:pt>
                <c:pt idx="1354">
                  <c:v>1.8734999999999999</c:v>
                </c:pt>
                <c:pt idx="1355">
                  <c:v>1.8634999999999999</c:v>
                </c:pt>
                <c:pt idx="1356">
                  <c:v>1.899</c:v>
                </c:pt>
                <c:pt idx="1357">
                  <c:v>1.89</c:v>
                </c:pt>
                <c:pt idx="1358">
                  <c:v>1.8759999999999999</c:v>
                </c:pt>
                <c:pt idx="1359">
                  <c:v>1.9105000000000001</c:v>
                </c:pt>
                <c:pt idx="1360">
                  <c:v>1.8995</c:v>
                </c:pt>
                <c:pt idx="1361">
                  <c:v>1.893</c:v>
                </c:pt>
                <c:pt idx="1362">
                  <c:v>1.925</c:v>
                </c:pt>
                <c:pt idx="1363">
                  <c:v>1.913</c:v>
                </c:pt>
                <c:pt idx="1364">
                  <c:v>1.911</c:v>
                </c:pt>
                <c:pt idx="1365">
                  <c:v>1.9419999999999999</c:v>
                </c:pt>
                <c:pt idx="1366">
                  <c:v>1.915</c:v>
                </c:pt>
                <c:pt idx="1367">
                  <c:v>1.9365000000000001</c:v>
                </c:pt>
                <c:pt idx="1368">
                  <c:v>1.9484999999999999</c:v>
                </c:pt>
                <c:pt idx="1369">
                  <c:v>1.9255</c:v>
                </c:pt>
                <c:pt idx="1370">
                  <c:v>1.9584999999999999</c:v>
                </c:pt>
                <c:pt idx="1371">
                  <c:v>1.946</c:v>
                </c:pt>
                <c:pt idx="1372">
                  <c:v>1.9510000000000001</c:v>
                </c:pt>
                <c:pt idx="1373">
                  <c:v>1.9724999999999999</c:v>
                </c:pt>
                <c:pt idx="1374">
                  <c:v>1.9464999999999999</c:v>
                </c:pt>
                <c:pt idx="1375">
                  <c:v>1.9795</c:v>
                </c:pt>
                <c:pt idx="1376">
                  <c:v>1.9704999999999999</c:v>
                </c:pt>
                <c:pt idx="1377">
                  <c:v>1.966</c:v>
                </c:pt>
                <c:pt idx="1378">
                  <c:v>1.99</c:v>
                </c:pt>
                <c:pt idx="1379">
                  <c:v>1.966</c:v>
                </c:pt>
                <c:pt idx="1380">
                  <c:v>1.9864999999999999</c:v>
                </c:pt>
                <c:pt idx="1381">
                  <c:v>1.9964999999999999</c:v>
                </c:pt>
                <c:pt idx="1382">
                  <c:v>1.9715</c:v>
                </c:pt>
                <c:pt idx="1383">
                  <c:v>2.0030000000000001</c:v>
                </c:pt>
                <c:pt idx="1384">
                  <c:v>1.992</c:v>
                </c:pt>
                <c:pt idx="1385">
                  <c:v>1.9810000000000001</c:v>
                </c:pt>
                <c:pt idx="1386">
                  <c:v>2.0095000000000001</c:v>
                </c:pt>
                <c:pt idx="1387">
                  <c:v>1.986</c:v>
                </c:pt>
                <c:pt idx="1388">
                  <c:v>1.9935</c:v>
                </c:pt>
                <c:pt idx="1389">
                  <c:v>2.0105</c:v>
                </c:pt>
                <c:pt idx="1390">
                  <c:v>1.9824999999999999</c:v>
                </c:pt>
                <c:pt idx="1391">
                  <c:v>2.0145</c:v>
                </c:pt>
                <c:pt idx="1392">
                  <c:v>1.9990000000000001</c:v>
                </c:pt>
                <c:pt idx="1393">
                  <c:v>1.9930000000000001</c:v>
                </c:pt>
                <c:pt idx="1394">
                  <c:v>2.0145</c:v>
                </c:pt>
                <c:pt idx="1395">
                  <c:v>1.9850000000000001</c:v>
                </c:pt>
                <c:pt idx="1396">
                  <c:v>2.0135000000000001</c:v>
                </c:pt>
                <c:pt idx="1397">
                  <c:v>2.0009999999999999</c:v>
                </c:pt>
                <c:pt idx="1398">
                  <c:v>1.988</c:v>
                </c:pt>
                <c:pt idx="1399">
                  <c:v>2.0169999999999999</c:v>
                </c:pt>
                <c:pt idx="1400">
                  <c:v>1.9855</c:v>
                </c:pt>
                <c:pt idx="1401">
                  <c:v>2.0005000000000002</c:v>
                </c:pt>
                <c:pt idx="1402">
                  <c:v>1.9950000000000001</c:v>
                </c:pt>
                <c:pt idx="1403">
                  <c:v>1.9824999999999999</c:v>
                </c:pt>
                <c:pt idx="1404">
                  <c:v>2.0065</c:v>
                </c:pt>
                <c:pt idx="1405">
                  <c:v>1.9730000000000001</c:v>
                </c:pt>
                <c:pt idx="1406">
                  <c:v>1.988</c:v>
                </c:pt>
                <c:pt idx="1407">
                  <c:v>1.99</c:v>
                </c:pt>
                <c:pt idx="1408">
                  <c:v>1.9644999999999999</c:v>
                </c:pt>
                <c:pt idx="1409">
                  <c:v>1.9890000000000001</c:v>
                </c:pt>
                <c:pt idx="1410">
                  <c:v>1.9635</c:v>
                </c:pt>
                <c:pt idx="1411">
                  <c:v>1.9604999999999999</c:v>
                </c:pt>
                <c:pt idx="1412">
                  <c:v>1.978</c:v>
                </c:pt>
                <c:pt idx="1413">
                  <c:v>1.9475</c:v>
                </c:pt>
                <c:pt idx="1414">
                  <c:v>1.9644999999999999</c:v>
                </c:pt>
                <c:pt idx="1415">
                  <c:v>1.958</c:v>
                </c:pt>
                <c:pt idx="1416">
                  <c:v>1.9345000000000001</c:v>
                </c:pt>
                <c:pt idx="1417">
                  <c:v>1.958</c:v>
                </c:pt>
                <c:pt idx="1418">
                  <c:v>1.9325000000000001</c:v>
                </c:pt>
                <c:pt idx="1419">
                  <c:v>1.9295</c:v>
                </c:pt>
                <c:pt idx="1420">
                  <c:v>1.9490000000000001</c:v>
                </c:pt>
                <c:pt idx="1421">
                  <c:v>1.915</c:v>
                </c:pt>
                <c:pt idx="1422">
                  <c:v>1.925</c:v>
                </c:pt>
                <c:pt idx="1423">
                  <c:v>1.9330000000000001</c:v>
                </c:pt>
                <c:pt idx="1424">
                  <c:v>1.9015</c:v>
                </c:pt>
                <c:pt idx="1425">
                  <c:v>1.9165000000000001</c:v>
                </c:pt>
                <c:pt idx="1426">
                  <c:v>1.9185000000000001</c:v>
                </c:pt>
                <c:pt idx="1427">
                  <c:v>1.8885000000000001</c:v>
                </c:pt>
                <c:pt idx="1428">
                  <c:v>1.9079999999999999</c:v>
                </c:pt>
                <c:pt idx="1429">
                  <c:v>1.903</c:v>
                </c:pt>
                <c:pt idx="1430">
                  <c:v>1.8794999999999999</c:v>
                </c:pt>
                <c:pt idx="1431">
                  <c:v>1.9005000000000001</c:v>
                </c:pt>
                <c:pt idx="1432">
                  <c:v>1.8885000000000001</c:v>
                </c:pt>
                <c:pt idx="1433">
                  <c:v>1.865</c:v>
                </c:pt>
                <c:pt idx="1434">
                  <c:v>1.8919999999999999</c:v>
                </c:pt>
                <c:pt idx="1435">
                  <c:v>1.8759999999999999</c:v>
                </c:pt>
                <c:pt idx="1436">
                  <c:v>1.8540000000000001</c:v>
                </c:pt>
                <c:pt idx="1437">
                  <c:v>1.8815</c:v>
                </c:pt>
                <c:pt idx="1438">
                  <c:v>1.8625</c:v>
                </c:pt>
                <c:pt idx="1439">
                  <c:v>1.8454999999999999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E2D-40E3-BAD4-CA13B6DF37BE}"/>
            </c:ext>
          </c:extLst>
        </c:ser>
        <c:ser>
          <c:idx val="0"/>
          <c:order val="0"/>
          <c:tx>
            <c:v>P_ADM1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'4000PC_gde'!$A$3:$A$1442</c:f>
              <c:numCache>
                <c:formatCode>General</c:formatCode>
                <c:ptCount val="1440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  <c:pt idx="5">
                  <c:v>3</c:v>
                </c:pt>
                <c:pt idx="6">
                  <c:v>3.5</c:v>
                </c:pt>
                <c:pt idx="7">
                  <c:v>4</c:v>
                </c:pt>
                <c:pt idx="8">
                  <c:v>4.5</c:v>
                </c:pt>
                <c:pt idx="9">
                  <c:v>5</c:v>
                </c:pt>
                <c:pt idx="10">
                  <c:v>5.5</c:v>
                </c:pt>
                <c:pt idx="11">
                  <c:v>6</c:v>
                </c:pt>
                <c:pt idx="12">
                  <c:v>6.5</c:v>
                </c:pt>
                <c:pt idx="13">
                  <c:v>7</c:v>
                </c:pt>
                <c:pt idx="14">
                  <c:v>7.5</c:v>
                </c:pt>
                <c:pt idx="15">
                  <c:v>8</c:v>
                </c:pt>
                <c:pt idx="16">
                  <c:v>8.5</c:v>
                </c:pt>
                <c:pt idx="17">
                  <c:v>9</c:v>
                </c:pt>
                <c:pt idx="18">
                  <c:v>9.5</c:v>
                </c:pt>
                <c:pt idx="19">
                  <c:v>10</c:v>
                </c:pt>
                <c:pt idx="20">
                  <c:v>10.5</c:v>
                </c:pt>
                <c:pt idx="21">
                  <c:v>11</c:v>
                </c:pt>
                <c:pt idx="22">
                  <c:v>11.5</c:v>
                </c:pt>
                <c:pt idx="23">
                  <c:v>12</c:v>
                </c:pt>
                <c:pt idx="24">
                  <c:v>12.5</c:v>
                </c:pt>
                <c:pt idx="25">
                  <c:v>13</c:v>
                </c:pt>
                <c:pt idx="26">
                  <c:v>13.5</c:v>
                </c:pt>
                <c:pt idx="27">
                  <c:v>14</c:v>
                </c:pt>
                <c:pt idx="28">
                  <c:v>14.5</c:v>
                </c:pt>
                <c:pt idx="29">
                  <c:v>15</c:v>
                </c:pt>
                <c:pt idx="30">
                  <c:v>15.5</c:v>
                </c:pt>
                <c:pt idx="31">
                  <c:v>16</c:v>
                </c:pt>
                <c:pt idx="32">
                  <c:v>16.5</c:v>
                </c:pt>
                <c:pt idx="33">
                  <c:v>17</c:v>
                </c:pt>
                <c:pt idx="34">
                  <c:v>17.5</c:v>
                </c:pt>
                <c:pt idx="35">
                  <c:v>18</c:v>
                </c:pt>
                <c:pt idx="36">
                  <c:v>18.5</c:v>
                </c:pt>
                <c:pt idx="37">
                  <c:v>19</c:v>
                </c:pt>
                <c:pt idx="38">
                  <c:v>19.5</c:v>
                </c:pt>
                <c:pt idx="39">
                  <c:v>20</c:v>
                </c:pt>
                <c:pt idx="40">
                  <c:v>20.5</c:v>
                </c:pt>
                <c:pt idx="41">
                  <c:v>21</c:v>
                </c:pt>
                <c:pt idx="42">
                  <c:v>21.5</c:v>
                </c:pt>
                <c:pt idx="43">
                  <c:v>22</c:v>
                </c:pt>
                <c:pt idx="44">
                  <c:v>22.5</c:v>
                </c:pt>
                <c:pt idx="45">
                  <c:v>23</c:v>
                </c:pt>
                <c:pt idx="46">
                  <c:v>23.5</c:v>
                </c:pt>
                <c:pt idx="47">
                  <c:v>24</c:v>
                </c:pt>
                <c:pt idx="48">
                  <c:v>24.5</c:v>
                </c:pt>
                <c:pt idx="49">
                  <c:v>25</c:v>
                </c:pt>
                <c:pt idx="50">
                  <c:v>25.5</c:v>
                </c:pt>
                <c:pt idx="51">
                  <c:v>26</c:v>
                </c:pt>
                <c:pt idx="52">
                  <c:v>26.5</c:v>
                </c:pt>
                <c:pt idx="53">
                  <c:v>27</c:v>
                </c:pt>
                <c:pt idx="54">
                  <c:v>27.5</c:v>
                </c:pt>
                <c:pt idx="55">
                  <c:v>28</c:v>
                </c:pt>
                <c:pt idx="56">
                  <c:v>28.5</c:v>
                </c:pt>
                <c:pt idx="57">
                  <c:v>29</c:v>
                </c:pt>
                <c:pt idx="58">
                  <c:v>29.5</c:v>
                </c:pt>
                <c:pt idx="59">
                  <c:v>30</c:v>
                </c:pt>
                <c:pt idx="60">
                  <c:v>30.5</c:v>
                </c:pt>
                <c:pt idx="61">
                  <c:v>31</c:v>
                </c:pt>
                <c:pt idx="62">
                  <c:v>31.5</c:v>
                </c:pt>
                <c:pt idx="63">
                  <c:v>32</c:v>
                </c:pt>
                <c:pt idx="64">
                  <c:v>32.5</c:v>
                </c:pt>
                <c:pt idx="65">
                  <c:v>33</c:v>
                </c:pt>
                <c:pt idx="66">
                  <c:v>33.5</c:v>
                </c:pt>
                <c:pt idx="67">
                  <c:v>34</c:v>
                </c:pt>
                <c:pt idx="68">
                  <c:v>34.5</c:v>
                </c:pt>
                <c:pt idx="69">
                  <c:v>35</c:v>
                </c:pt>
                <c:pt idx="70">
                  <c:v>35.5</c:v>
                </c:pt>
                <c:pt idx="71">
                  <c:v>36</c:v>
                </c:pt>
                <c:pt idx="72">
                  <c:v>36.5</c:v>
                </c:pt>
                <c:pt idx="73">
                  <c:v>37</c:v>
                </c:pt>
                <c:pt idx="74">
                  <c:v>37.5</c:v>
                </c:pt>
                <c:pt idx="75">
                  <c:v>38</c:v>
                </c:pt>
                <c:pt idx="76">
                  <c:v>38.5</c:v>
                </c:pt>
                <c:pt idx="77">
                  <c:v>39</c:v>
                </c:pt>
                <c:pt idx="78">
                  <c:v>39.5</c:v>
                </c:pt>
                <c:pt idx="79">
                  <c:v>40</c:v>
                </c:pt>
                <c:pt idx="80">
                  <c:v>40.5</c:v>
                </c:pt>
                <c:pt idx="81">
                  <c:v>41</c:v>
                </c:pt>
                <c:pt idx="82">
                  <c:v>41.5</c:v>
                </c:pt>
                <c:pt idx="83">
                  <c:v>42</c:v>
                </c:pt>
                <c:pt idx="84">
                  <c:v>42.5</c:v>
                </c:pt>
                <c:pt idx="85">
                  <c:v>43</c:v>
                </c:pt>
                <c:pt idx="86">
                  <c:v>43.5</c:v>
                </c:pt>
                <c:pt idx="87">
                  <c:v>44</c:v>
                </c:pt>
                <c:pt idx="88">
                  <c:v>44.5</c:v>
                </c:pt>
                <c:pt idx="89">
                  <c:v>45</c:v>
                </c:pt>
                <c:pt idx="90">
                  <c:v>45.5</c:v>
                </c:pt>
                <c:pt idx="91">
                  <c:v>46</c:v>
                </c:pt>
                <c:pt idx="92">
                  <c:v>46.5</c:v>
                </c:pt>
                <c:pt idx="93">
                  <c:v>47</c:v>
                </c:pt>
                <c:pt idx="94">
                  <c:v>47.5</c:v>
                </c:pt>
                <c:pt idx="95">
                  <c:v>48</c:v>
                </c:pt>
                <c:pt idx="96">
                  <c:v>48.5</c:v>
                </c:pt>
                <c:pt idx="97">
                  <c:v>49</c:v>
                </c:pt>
                <c:pt idx="98">
                  <c:v>49.5</c:v>
                </c:pt>
                <c:pt idx="99">
                  <c:v>50</c:v>
                </c:pt>
                <c:pt idx="100">
                  <c:v>50.5</c:v>
                </c:pt>
                <c:pt idx="101">
                  <c:v>51</c:v>
                </c:pt>
                <c:pt idx="102">
                  <c:v>51.5</c:v>
                </c:pt>
                <c:pt idx="103">
                  <c:v>52</c:v>
                </c:pt>
                <c:pt idx="104">
                  <c:v>52.5</c:v>
                </c:pt>
                <c:pt idx="105">
                  <c:v>53</c:v>
                </c:pt>
                <c:pt idx="106">
                  <c:v>53.5</c:v>
                </c:pt>
                <c:pt idx="107">
                  <c:v>54</c:v>
                </c:pt>
                <c:pt idx="108">
                  <c:v>54.5</c:v>
                </c:pt>
                <c:pt idx="109">
                  <c:v>55</c:v>
                </c:pt>
                <c:pt idx="110">
                  <c:v>55.5</c:v>
                </c:pt>
                <c:pt idx="111">
                  <c:v>56</c:v>
                </c:pt>
                <c:pt idx="112">
                  <c:v>56.5</c:v>
                </c:pt>
                <c:pt idx="113">
                  <c:v>57</c:v>
                </c:pt>
                <c:pt idx="114">
                  <c:v>57.5</c:v>
                </c:pt>
                <c:pt idx="115">
                  <c:v>58</c:v>
                </c:pt>
                <c:pt idx="116">
                  <c:v>58.5</c:v>
                </c:pt>
                <c:pt idx="117">
                  <c:v>59</c:v>
                </c:pt>
                <c:pt idx="118">
                  <c:v>59.5</c:v>
                </c:pt>
                <c:pt idx="119">
                  <c:v>60</c:v>
                </c:pt>
                <c:pt idx="120">
                  <c:v>60.5</c:v>
                </c:pt>
                <c:pt idx="121">
                  <c:v>61</c:v>
                </c:pt>
                <c:pt idx="122">
                  <c:v>61.5</c:v>
                </c:pt>
                <c:pt idx="123">
                  <c:v>62</c:v>
                </c:pt>
                <c:pt idx="124">
                  <c:v>62.5</c:v>
                </c:pt>
                <c:pt idx="125">
                  <c:v>63</c:v>
                </c:pt>
                <c:pt idx="126">
                  <c:v>63.5</c:v>
                </c:pt>
                <c:pt idx="127">
                  <c:v>64</c:v>
                </c:pt>
                <c:pt idx="128">
                  <c:v>64.5</c:v>
                </c:pt>
                <c:pt idx="129">
                  <c:v>65</c:v>
                </c:pt>
                <c:pt idx="130">
                  <c:v>65.5</c:v>
                </c:pt>
                <c:pt idx="131">
                  <c:v>66</c:v>
                </c:pt>
                <c:pt idx="132">
                  <c:v>66.5</c:v>
                </c:pt>
                <c:pt idx="133">
                  <c:v>67</c:v>
                </c:pt>
                <c:pt idx="134">
                  <c:v>67.5</c:v>
                </c:pt>
                <c:pt idx="135">
                  <c:v>68</c:v>
                </c:pt>
                <c:pt idx="136">
                  <c:v>68.5</c:v>
                </c:pt>
                <c:pt idx="137">
                  <c:v>69</c:v>
                </c:pt>
                <c:pt idx="138">
                  <c:v>69.5</c:v>
                </c:pt>
                <c:pt idx="139">
                  <c:v>70</c:v>
                </c:pt>
                <c:pt idx="140">
                  <c:v>70.5</c:v>
                </c:pt>
                <c:pt idx="141">
                  <c:v>71</c:v>
                </c:pt>
                <c:pt idx="142">
                  <c:v>71.5</c:v>
                </c:pt>
                <c:pt idx="143">
                  <c:v>72</c:v>
                </c:pt>
                <c:pt idx="144">
                  <c:v>72.5</c:v>
                </c:pt>
                <c:pt idx="145">
                  <c:v>73</c:v>
                </c:pt>
                <c:pt idx="146">
                  <c:v>73.5</c:v>
                </c:pt>
                <c:pt idx="147">
                  <c:v>74</c:v>
                </c:pt>
                <c:pt idx="148">
                  <c:v>74.5</c:v>
                </c:pt>
                <c:pt idx="149">
                  <c:v>75</c:v>
                </c:pt>
                <c:pt idx="150">
                  <c:v>75.5</c:v>
                </c:pt>
                <c:pt idx="151">
                  <c:v>76</c:v>
                </c:pt>
                <c:pt idx="152">
                  <c:v>76.5</c:v>
                </c:pt>
                <c:pt idx="153">
                  <c:v>77</c:v>
                </c:pt>
                <c:pt idx="154">
                  <c:v>77.5</c:v>
                </c:pt>
                <c:pt idx="155">
                  <c:v>78</c:v>
                </c:pt>
                <c:pt idx="156">
                  <c:v>78.5</c:v>
                </c:pt>
                <c:pt idx="157">
                  <c:v>79</c:v>
                </c:pt>
                <c:pt idx="158">
                  <c:v>79.5</c:v>
                </c:pt>
                <c:pt idx="159">
                  <c:v>80</c:v>
                </c:pt>
                <c:pt idx="160">
                  <c:v>80.5</c:v>
                </c:pt>
                <c:pt idx="161">
                  <c:v>81</c:v>
                </c:pt>
                <c:pt idx="162">
                  <c:v>81.5</c:v>
                </c:pt>
                <c:pt idx="163">
                  <c:v>82</c:v>
                </c:pt>
                <c:pt idx="164">
                  <c:v>82.5</c:v>
                </c:pt>
                <c:pt idx="165">
                  <c:v>83</c:v>
                </c:pt>
                <c:pt idx="166">
                  <c:v>83.5</c:v>
                </c:pt>
                <c:pt idx="167">
                  <c:v>84</c:v>
                </c:pt>
                <c:pt idx="168">
                  <c:v>84.5</c:v>
                </c:pt>
                <c:pt idx="169">
                  <c:v>85</c:v>
                </c:pt>
                <c:pt idx="170">
                  <c:v>85.5</c:v>
                </c:pt>
                <c:pt idx="171">
                  <c:v>86</c:v>
                </c:pt>
                <c:pt idx="172">
                  <c:v>86.5</c:v>
                </c:pt>
                <c:pt idx="173">
                  <c:v>87</c:v>
                </c:pt>
                <c:pt idx="174">
                  <c:v>87.5</c:v>
                </c:pt>
                <c:pt idx="175">
                  <c:v>88</c:v>
                </c:pt>
                <c:pt idx="176">
                  <c:v>88.5</c:v>
                </c:pt>
                <c:pt idx="177">
                  <c:v>89</c:v>
                </c:pt>
                <c:pt idx="178">
                  <c:v>89.5</c:v>
                </c:pt>
                <c:pt idx="179">
                  <c:v>90</c:v>
                </c:pt>
                <c:pt idx="180">
                  <c:v>90.5</c:v>
                </c:pt>
                <c:pt idx="181">
                  <c:v>91</c:v>
                </c:pt>
                <c:pt idx="182">
                  <c:v>91.5</c:v>
                </c:pt>
                <c:pt idx="183">
                  <c:v>92</c:v>
                </c:pt>
                <c:pt idx="184">
                  <c:v>92.5</c:v>
                </c:pt>
                <c:pt idx="185">
                  <c:v>93</c:v>
                </c:pt>
                <c:pt idx="186">
                  <c:v>93.5</c:v>
                </c:pt>
                <c:pt idx="187">
                  <c:v>94</c:v>
                </c:pt>
                <c:pt idx="188">
                  <c:v>94.5</c:v>
                </c:pt>
                <c:pt idx="189">
                  <c:v>95</c:v>
                </c:pt>
                <c:pt idx="190">
                  <c:v>95.5</c:v>
                </c:pt>
                <c:pt idx="191">
                  <c:v>96</c:v>
                </c:pt>
                <c:pt idx="192">
                  <c:v>96.5</c:v>
                </c:pt>
                <c:pt idx="193">
                  <c:v>97</c:v>
                </c:pt>
                <c:pt idx="194">
                  <c:v>97.5</c:v>
                </c:pt>
                <c:pt idx="195">
                  <c:v>98</c:v>
                </c:pt>
                <c:pt idx="196">
                  <c:v>98.5</c:v>
                </c:pt>
                <c:pt idx="197">
                  <c:v>99</c:v>
                </c:pt>
                <c:pt idx="198">
                  <c:v>99.5</c:v>
                </c:pt>
                <c:pt idx="199">
                  <c:v>100</c:v>
                </c:pt>
                <c:pt idx="200">
                  <c:v>100.5</c:v>
                </c:pt>
                <c:pt idx="201">
                  <c:v>101</c:v>
                </c:pt>
                <c:pt idx="202">
                  <c:v>101.5</c:v>
                </c:pt>
                <c:pt idx="203">
                  <c:v>102</c:v>
                </c:pt>
                <c:pt idx="204">
                  <c:v>102.5</c:v>
                </c:pt>
                <c:pt idx="205">
                  <c:v>103</c:v>
                </c:pt>
                <c:pt idx="206">
                  <c:v>103.5</c:v>
                </c:pt>
                <c:pt idx="207">
                  <c:v>104</c:v>
                </c:pt>
                <c:pt idx="208">
                  <c:v>104.5</c:v>
                </c:pt>
                <c:pt idx="209">
                  <c:v>105</c:v>
                </c:pt>
                <c:pt idx="210">
                  <c:v>105.5</c:v>
                </c:pt>
                <c:pt idx="211">
                  <c:v>106</c:v>
                </c:pt>
                <c:pt idx="212">
                  <c:v>106.5</c:v>
                </c:pt>
                <c:pt idx="213">
                  <c:v>107</c:v>
                </c:pt>
                <c:pt idx="214">
                  <c:v>107.5</c:v>
                </c:pt>
                <c:pt idx="215">
                  <c:v>108</c:v>
                </c:pt>
                <c:pt idx="216">
                  <c:v>108.5</c:v>
                </c:pt>
                <c:pt idx="217">
                  <c:v>109</c:v>
                </c:pt>
                <c:pt idx="218">
                  <c:v>109.5</c:v>
                </c:pt>
                <c:pt idx="219">
                  <c:v>110</c:v>
                </c:pt>
                <c:pt idx="220">
                  <c:v>110.5</c:v>
                </c:pt>
                <c:pt idx="221">
                  <c:v>111</c:v>
                </c:pt>
                <c:pt idx="222">
                  <c:v>111.5</c:v>
                </c:pt>
                <c:pt idx="223">
                  <c:v>112</c:v>
                </c:pt>
                <c:pt idx="224">
                  <c:v>112.5</c:v>
                </c:pt>
                <c:pt idx="225">
                  <c:v>113</c:v>
                </c:pt>
                <c:pt idx="226">
                  <c:v>113.5</c:v>
                </c:pt>
                <c:pt idx="227">
                  <c:v>114</c:v>
                </c:pt>
                <c:pt idx="228">
                  <c:v>114.5</c:v>
                </c:pt>
                <c:pt idx="229">
                  <c:v>115</c:v>
                </c:pt>
                <c:pt idx="230">
                  <c:v>115.5</c:v>
                </c:pt>
                <c:pt idx="231">
                  <c:v>116</c:v>
                </c:pt>
                <c:pt idx="232">
                  <c:v>116.5</c:v>
                </c:pt>
                <c:pt idx="233">
                  <c:v>117</c:v>
                </c:pt>
                <c:pt idx="234">
                  <c:v>117.5</c:v>
                </c:pt>
                <c:pt idx="235">
                  <c:v>118</c:v>
                </c:pt>
                <c:pt idx="236">
                  <c:v>118.5</c:v>
                </c:pt>
                <c:pt idx="237">
                  <c:v>119</c:v>
                </c:pt>
                <c:pt idx="238">
                  <c:v>119.5</c:v>
                </c:pt>
                <c:pt idx="239">
                  <c:v>120</c:v>
                </c:pt>
                <c:pt idx="240">
                  <c:v>120.5</c:v>
                </c:pt>
                <c:pt idx="241">
                  <c:v>121</c:v>
                </c:pt>
                <c:pt idx="242">
                  <c:v>121.5</c:v>
                </c:pt>
                <c:pt idx="243">
                  <c:v>122</c:v>
                </c:pt>
                <c:pt idx="244">
                  <c:v>122.5</c:v>
                </c:pt>
                <c:pt idx="245">
                  <c:v>123</c:v>
                </c:pt>
                <c:pt idx="246">
                  <c:v>123.5</c:v>
                </c:pt>
                <c:pt idx="247">
                  <c:v>124</c:v>
                </c:pt>
                <c:pt idx="248">
                  <c:v>124.5</c:v>
                </c:pt>
                <c:pt idx="249">
                  <c:v>125</c:v>
                </c:pt>
                <c:pt idx="250">
                  <c:v>125.5</c:v>
                </c:pt>
                <c:pt idx="251">
                  <c:v>126</c:v>
                </c:pt>
                <c:pt idx="252">
                  <c:v>126.5</c:v>
                </c:pt>
                <c:pt idx="253">
                  <c:v>127</c:v>
                </c:pt>
                <c:pt idx="254">
                  <c:v>127.5</c:v>
                </c:pt>
                <c:pt idx="255">
                  <c:v>128</c:v>
                </c:pt>
                <c:pt idx="256">
                  <c:v>128.5</c:v>
                </c:pt>
                <c:pt idx="257">
                  <c:v>129</c:v>
                </c:pt>
                <c:pt idx="258">
                  <c:v>129.5</c:v>
                </c:pt>
                <c:pt idx="259">
                  <c:v>130</c:v>
                </c:pt>
                <c:pt idx="260">
                  <c:v>130.5</c:v>
                </c:pt>
                <c:pt idx="261">
                  <c:v>131</c:v>
                </c:pt>
                <c:pt idx="262">
                  <c:v>131.5</c:v>
                </c:pt>
                <c:pt idx="263">
                  <c:v>132</c:v>
                </c:pt>
                <c:pt idx="264">
                  <c:v>132.5</c:v>
                </c:pt>
                <c:pt idx="265">
                  <c:v>133</c:v>
                </c:pt>
                <c:pt idx="266">
                  <c:v>133.5</c:v>
                </c:pt>
                <c:pt idx="267">
                  <c:v>134</c:v>
                </c:pt>
                <c:pt idx="268">
                  <c:v>134.5</c:v>
                </c:pt>
                <c:pt idx="269">
                  <c:v>135</c:v>
                </c:pt>
                <c:pt idx="270">
                  <c:v>135.5</c:v>
                </c:pt>
                <c:pt idx="271">
                  <c:v>136</c:v>
                </c:pt>
                <c:pt idx="272">
                  <c:v>136.5</c:v>
                </c:pt>
                <c:pt idx="273">
                  <c:v>137</c:v>
                </c:pt>
                <c:pt idx="274">
                  <c:v>137.5</c:v>
                </c:pt>
                <c:pt idx="275">
                  <c:v>138</c:v>
                </c:pt>
                <c:pt idx="276">
                  <c:v>138.5</c:v>
                </c:pt>
                <c:pt idx="277">
                  <c:v>139</c:v>
                </c:pt>
                <c:pt idx="278">
                  <c:v>139.5</c:v>
                </c:pt>
                <c:pt idx="279">
                  <c:v>140</c:v>
                </c:pt>
                <c:pt idx="280">
                  <c:v>140.5</c:v>
                </c:pt>
                <c:pt idx="281">
                  <c:v>141</c:v>
                </c:pt>
                <c:pt idx="282">
                  <c:v>141.5</c:v>
                </c:pt>
                <c:pt idx="283">
                  <c:v>142</c:v>
                </c:pt>
                <c:pt idx="284">
                  <c:v>142.5</c:v>
                </c:pt>
                <c:pt idx="285">
                  <c:v>143</c:v>
                </c:pt>
                <c:pt idx="286">
                  <c:v>143.5</c:v>
                </c:pt>
                <c:pt idx="287">
                  <c:v>144</c:v>
                </c:pt>
                <c:pt idx="288">
                  <c:v>144.5</c:v>
                </c:pt>
                <c:pt idx="289">
                  <c:v>145</c:v>
                </c:pt>
                <c:pt idx="290">
                  <c:v>145.5</c:v>
                </c:pt>
                <c:pt idx="291">
                  <c:v>146</c:v>
                </c:pt>
                <c:pt idx="292">
                  <c:v>146.5</c:v>
                </c:pt>
                <c:pt idx="293">
                  <c:v>147</c:v>
                </c:pt>
                <c:pt idx="294">
                  <c:v>147.5</c:v>
                </c:pt>
                <c:pt idx="295">
                  <c:v>148</c:v>
                </c:pt>
                <c:pt idx="296">
                  <c:v>148.5</c:v>
                </c:pt>
                <c:pt idx="297">
                  <c:v>149</c:v>
                </c:pt>
                <c:pt idx="298">
                  <c:v>149.5</c:v>
                </c:pt>
                <c:pt idx="299">
                  <c:v>150</c:v>
                </c:pt>
                <c:pt idx="300">
                  <c:v>150.5</c:v>
                </c:pt>
                <c:pt idx="301">
                  <c:v>151</c:v>
                </c:pt>
                <c:pt idx="302">
                  <c:v>151.5</c:v>
                </c:pt>
                <c:pt idx="303">
                  <c:v>152</c:v>
                </c:pt>
                <c:pt idx="304">
                  <c:v>152.5</c:v>
                </c:pt>
                <c:pt idx="305">
                  <c:v>153</c:v>
                </c:pt>
                <c:pt idx="306">
                  <c:v>153.5</c:v>
                </c:pt>
                <c:pt idx="307">
                  <c:v>154</c:v>
                </c:pt>
                <c:pt idx="308">
                  <c:v>154.5</c:v>
                </c:pt>
                <c:pt idx="309">
                  <c:v>155</c:v>
                </c:pt>
                <c:pt idx="310">
                  <c:v>155.5</c:v>
                </c:pt>
                <c:pt idx="311">
                  <c:v>156</c:v>
                </c:pt>
                <c:pt idx="312">
                  <c:v>156.5</c:v>
                </c:pt>
                <c:pt idx="313">
                  <c:v>157</c:v>
                </c:pt>
                <c:pt idx="314">
                  <c:v>157.5</c:v>
                </c:pt>
                <c:pt idx="315">
                  <c:v>158</c:v>
                </c:pt>
                <c:pt idx="316">
                  <c:v>158.5</c:v>
                </c:pt>
                <c:pt idx="317">
                  <c:v>159</c:v>
                </c:pt>
                <c:pt idx="318">
                  <c:v>159.5</c:v>
                </c:pt>
                <c:pt idx="319">
                  <c:v>160</c:v>
                </c:pt>
                <c:pt idx="320">
                  <c:v>160.5</c:v>
                </c:pt>
                <c:pt idx="321">
                  <c:v>161</c:v>
                </c:pt>
                <c:pt idx="322">
                  <c:v>161.5</c:v>
                </c:pt>
                <c:pt idx="323">
                  <c:v>162</c:v>
                </c:pt>
                <c:pt idx="324">
                  <c:v>162.5</c:v>
                </c:pt>
                <c:pt idx="325">
                  <c:v>163</c:v>
                </c:pt>
                <c:pt idx="326">
                  <c:v>163.5</c:v>
                </c:pt>
                <c:pt idx="327">
                  <c:v>164</c:v>
                </c:pt>
                <c:pt idx="328">
                  <c:v>164.5</c:v>
                </c:pt>
                <c:pt idx="329">
                  <c:v>165</c:v>
                </c:pt>
                <c:pt idx="330">
                  <c:v>165.5</c:v>
                </c:pt>
                <c:pt idx="331">
                  <c:v>166</c:v>
                </c:pt>
                <c:pt idx="332">
                  <c:v>166.5</c:v>
                </c:pt>
                <c:pt idx="333">
                  <c:v>167</c:v>
                </c:pt>
                <c:pt idx="334">
                  <c:v>167.5</c:v>
                </c:pt>
                <c:pt idx="335">
                  <c:v>168</c:v>
                </c:pt>
                <c:pt idx="336">
                  <c:v>168.5</c:v>
                </c:pt>
                <c:pt idx="337">
                  <c:v>169</c:v>
                </c:pt>
                <c:pt idx="338">
                  <c:v>169.5</c:v>
                </c:pt>
                <c:pt idx="339">
                  <c:v>170</c:v>
                </c:pt>
                <c:pt idx="340">
                  <c:v>170.5</c:v>
                </c:pt>
                <c:pt idx="341">
                  <c:v>171</c:v>
                </c:pt>
                <c:pt idx="342">
                  <c:v>171.5</c:v>
                </c:pt>
                <c:pt idx="343">
                  <c:v>172</c:v>
                </c:pt>
                <c:pt idx="344">
                  <c:v>172.5</c:v>
                </c:pt>
                <c:pt idx="345">
                  <c:v>173</c:v>
                </c:pt>
                <c:pt idx="346">
                  <c:v>173.5</c:v>
                </c:pt>
                <c:pt idx="347">
                  <c:v>174</c:v>
                </c:pt>
                <c:pt idx="348">
                  <c:v>174.5</c:v>
                </c:pt>
                <c:pt idx="349">
                  <c:v>175</c:v>
                </c:pt>
                <c:pt idx="350">
                  <c:v>175.5</c:v>
                </c:pt>
                <c:pt idx="351">
                  <c:v>176</c:v>
                </c:pt>
                <c:pt idx="352">
                  <c:v>176.5</c:v>
                </c:pt>
                <c:pt idx="353">
                  <c:v>177</c:v>
                </c:pt>
                <c:pt idx="354">
                  <c:v>177.5</c:v>
                </c:pt>
                <c:pt idx="355">
                  <c:v>178</c:v>
                </c:pt>
                <c:pt idx="356">
                  <c:v>178.5</c:v>
                </c:pt>
                <c:pt idx="357">
                  <c:v>179</c:v>
                </c:pt>
                <c:pt idx="358">
                  <c:v>179.5</c:v>
                </c:pt>
                <c:pt idx="359">
                  <c:v>180</c:v>
                </c:pt>
                <c:pt idx="360">
                  <c:v>180.5</c:v>
                </c:pt>
                <c:pt idx="361">
                  <c:v>181</c:v>
                </c:pt>
                <c:pt idx="362">
                  <c:v>181.5</c:v>
                </c:pt>
                <c:pt idx="363">
                  <c:v>182</c:v>
                </c:pt>
                <c:pt idx="364">
                  <c:v>182.5</c:v>
                </c:pt>
                <c:pt idx="365">
                  <c:v>183</c:v>
                </c:pt>
                <c:pt idx="366">
                  <c:v>183.5</c:v>
                </c:pt>
                <c:pt idx="367">
                  <c:v>184</c:v>
                </c:pt>
                <c:pt idx="368">
                  <c:v>184.5</c:v>
                </c:pt>
                <c:pt idx="369">
                  <c:v>185</c:v>
                </c:pt>
                <c:pt idx="370">
                  <c:v>185.5</c:v>
                </c:pt>
                <c:pt idx="371">
                  <c:v>186</c:v>
                </c:pt>
                <c:pt idx="372">
                  <c:v>186.5</c:v>
                </c:pt>
                <c:pt idx="373">
                  <c:v>187</c:v>
                </c:pt>
                <c:pt idx="374">
                  <c:v>187.5</c:v>
                </c:pt>
                <c:pt idx="375">
                  <c:v>188</c:v>
                </c:pt>
                <c:pt idx="376">
                  <c:v>188.5</c:v>
                </c:pt>
                <c:pt idx="377">
                  <c:v>189</c:v>
                </c:pt>
                <c:pt idx="378">
                  <c:v>189.5</c:v>
                </c:pt>
                <c:pt idx="379">
                  <c:v>190</c:v>
                </c:pt>
                <c:pt idx="380">
                  <c:v>190.5</c:v>
                </c:pt>
                <c:pt idx="381">
                  <c:v>191</c:v>
                </c:pt>
                <c:pt idx="382">
                  <c:v>191.5</c:v>
                </c:pt>
                <c:pt idx="383">
                  <c:v>192</c:v>
                </c:pt>
                <c:pt idx="384">
                  <c:v>192.5</c:v>
                </c:pt>
                <c:pt idx="385">
                  <c:v>193</c:v>
                </c:pt>
                <c:pt idx="386">
                  <c:v>193.5</c:v>
                </c:pt>
                <c:pt idx="387">
                  <c:v>194</c:v>
                </c:pt>
                <c:pt idx="388">
                  <c:v>194.5</c:v>
                </c:pt>
                <c:pt idx="389">
                  <c:v>195</c:v>
                </c:pt>
                <c:pt idx="390">
                  <c:v>195.5</c:v>
                </c:pt>
                <c:pt idx="391">
                  <c:v>196</c:v>
                </c:pt>
                <c:pt idx="392">
                  <c:v>196.5</c:v>
                </c:pt>
                <c:pt idx="393">
                  <c:v>197</c:v>
                </c:pt>
                <c:pt idx="394">
                  <c:v>197.5</c:v>
                </c:pt>
                <c:pt idx="395">
                  <c:v>198</c:v>
                </c:pt>
                <c:pt idx="396">
                  <c:v>198.5</c:v>
                </c:pt>
                <c:pt idx="397">
                  <c:v>199</c:v>
                </c:pt>
                <c:pt idx="398">
                  <c:v>199.5</c:v>
                </c:pt>
                <c:pt idx="399">
                  <c:v>200</c:v>
                </c:pt>
                <c:pt idx="400">
                  <c:v>200.5</c:v>
                </c:pt>
                <c:pt idx="401">
                  <c:v>201</c:v>
                </c:pt>
                <c:pt idx="402">
                  <c:v>201.5</c:v>
                </c:pt>
                <c:pt idx="403">
                  <c:v>202</c:v>
                </c:pt>
                <c:pt idx="404">
                  <c:v>202.5</c:v>
                </c:pt>
                <c:pt idx="405">
                  <c:v>203</c:v>
                </c:pt>
                <c:pt idx="406">
                  <c:v>203.5</c:v>
                </c:pt>
                <c:pt idx="407">
                  <c:v>204</c:v>
                </c:pt>
                <c:pt idx="408">
                  <c:v>204.5</c:v>
                </c:pt>
                <c:pt idx="409">
                  <c:v>205</c:v>
                </c:pt>
                <c:pt idx="410">
                  <c:v>205.5</c:v>
                </c:pt>
                <c:pt idx="411">
                  <c:v>206</c:v>
                </c:pt>
                <c:pt idx="412">
                  <c:v>206.5</c:v>
                </c:pt>
                <c:pt idx="413">
                  <c:v>207</c:v>
                </c:pt>
                <c:pt idx="414">
                  <c:v>207.5</c:v>
                </c:pt>
                <c:pt idx="415">
                  <c:v>208</c:v>
                </c:pt>
                <c:pt idx="416">
                  <c:v>208.5</c:v>
                </c:pt>
                <c:pt idx="417">
                  <c:v>209</c:v>
                </c:pt>
                <c:pt idx="418">
                  <c:v>209.5</c:v>
                </c:pt>
                <c:pt idx="419">
                  <c:v>210</c:v>
                </c:pt>
                <c:pt idx="420">
                  <c:v>210.5</c:v>
                </c:pt>
                <c:pt idx="421">
                  <c:v>211</c:v>
                </c:pt>
                <c:pt idx="422">
                  <c:v>211.5</c:v>
                </c:pt>
                <c:pt idx="423">
                  <c:v>212</c:v>
                </c:pt>
                <c:pt idx="424">
                  <c:v>212.5</c:v>
                </c:pt>
                <c:pt idx="425">
                  <c:v>213</c:v>
                </c:pt>
                <c:pt idx="426">
                  <c:v>213.5</c:v>
                </c:pt>
                <c:pt idx="427">
                  <c:v>214</c:v>
                </c:pt>
                <c:pt idx="428">
                  <c:v>214.5</c:v>
                </c:pt>
                <c:pt idx="429">
                  <c:v>215</c:v>
                </c:pt>
                <c:pt idx="430">
                  <c:v>215.5</c:v>
                </c:pt>
                <c:pt idx="431">
                  <c:v>216</c:v>
                </c:pt>
                <c:pt idx="432">
                  <c:v>216.5</c:v>
                </c:pt>
                <c:pt idx="433">
                  <c:v>217</c:v>
                </c:pt>
                <c:pt idx="434">
                  <c:v>217.5</c:v>
                </c:pt>
                <c:pt idx="435">
                  <c:v>218</c:v>
                </c:pt>
                <c:pt idx="436">
                  <c:v>218.5</c:v>
                </c:pt>
                <c:pt idx="437">
                  <c:v>219</c:v>
                </c:pt>
                <c:pt idx="438">
                  <c:v>219.5</c:v>
                </c:pt>
                <c:pt idx="439">
                  <c:v>220</c:v>
                </c:pt>
                <c:pt idx="440">
                  <c:v>220.5</c:v>
                </c:pt>
                <c:pt idx="441">
                  <c:v>221</c:v>
                </c:pt>
                <c:pt idx="442">
                  <c:v>221.5</c:v>
                </c:pt>
                <c:pt idx="443">
                  <c:v>222</c:v>
                </c:pt>
                <c:pt idx="444">
                  <c:v>222.5</c:v>
                </c:pt>
                <c:pt idx="445">
                  <c:v>223</c:v>
                </c:pt>
                <c:pt idx="446">
                  <c:v>223.5</c:v>
                </c:pt>
                <c:pt idx="447">
                  <c:v>224</c:v>
                </c:pt>
                <c:pt idx="448">
                  <c:v>224.5</c:v>
                </c:pt>
                <c:pt idx="449">
                  <c:v>225</c:v>
                </c:pt>
                <c:pt idx="450">
                  <c:v>225.5</c:v>
                </c:pt>
                <c:pt idx="451">
                  <c:v>226</c:v>
                </c:pt>
                <c:pt idx="452">
                  <c:v>226.5</c:v>
                </c:pt>
                <c:pt idx="453">
                  <c:v>227</c:v>
                </c:pt>
                <c:pt idx="454">
                  <c:v>227.5</c:v>
                </c:pt>
                <c:pt idx="455">
                  <c:v>228</c:v>
                </c:pt>
                <c:pt idx="456">
                  <c:v>228.5</c:v>
                </c:pt>
                <c:pt idx="457">
                  <c:v>229</c:v>
                </c:pt>
                <c:pt idx="458">
                  <c:v>229.5</c:v>
                </c:pt>
                <c:pt idx="459">
                  <c:v>230</c:v>
                </c:pt>
                <c:pt idx="460">
                  <c:v>230.5</c:v>
                </c:pt>
                <c:pt idx="461">
                  <c:v>231</c:v>
                </c:pt>
                <c:pt idx="462">
                  <c:v>231.5</c:v>
                </c:pt>
                <c:pt idx="463">
                  <c:v>232</c:v>
                </c:pt>
                <c:pt idx="464">
                  <c:v>232.5</c:v>
                </c:pt>
                <c:pt idx="465">
                  <c:v>233</c:v>
                </c:pt>
                <c:pt idx="466">
                  <c:v>233.5</c:v>
                </c:pt>
                <c:pt idx="467">
                  <c:v>234</c:v>
                </c:pt>
                <c:pt idx="468">
                  <c:v>234.5</c:v>
                </c:pt>
                <c:pt idx="469">
                  <c:v>235</c:v>
                </c:pt>
                <c:pt idx="470">
                  <c:v>235.5</c:v>
                </c:pt>
                <c:pt idx="471">
                  <c:v>236</c:v>
                </c:pt>
                <c:pt idx="472">
                  <c:v>236.5</c:v>
                </c:pt>
                <c:pt idx="473">
                  <c:v>237</c:v>
                </c:pt>
                <c:pt idx="474">
                  <c:v>237.5</c:v>
                </c:pt>
                <c:pt idx="475">
                  <c:v>238</c:v>
                </c:pt>
                <c:pt idx="476">
                  <c:v>238.5</c:v>
                </c:pt>
                <c:pt idx="477">
                  <c:v>239</c:v>
                </c:pt>
                <c:pt idx="478">
                  <c:v>239.5</c:v>
                </c:pt>
                <c:pt idx="479">
                  <c:v>240</c:v>
                </c:pt>
                <c:pt idx="480">
                  <c:v>240.5</c:v>
                </c:pt>
                <c:pt idx="481">
                  <c:v>241</c:v>
                </c:pt>
                <c:pt idx="482">
                  <c:v>241.5</c:v>
                </c:pt>
                <c:pt idx="483">
                  <c:v>242</c:v>
                </c:pt>
                <c:pt idx="484">
                  <c:v>242.5</c:v>
                </c:pt>
                <c:pt idx="485">
                  <c:v>243</c:v>
                </c:pt>
                <c:pt idx="486">
                  <c:v>243.5</c:v>
                </c:pt>
                <c:pt idx="487">
                  <c:v>244</c:v>
                </c:pt>
                <c:pt idx="488">
                  <c:v>244.5</c:v>
                </c:pt>
                <c:pt idx="489">
                  <c:v>245</c:v>
                </c:pt>
                <c:pt idx="490">
                  <c:v>245.5</c:v>
                </c:pt>
                <c:pt idx="491">
                  <c:v>246</c:v>
                </c:pt>
                <c:pt idx="492">
                  <c:v>246.5</c:v>
                </c:pt>
                <c:pt idx="493">
                  <c:v>247</c:v>
                </c:pt>
                <c:pt idx="494">
                  <c:v>247.5</c:v>
                </c:pt>
                <c:pt idx="495">
                  <c:v>248</c:v>
                </c:pt>
                <c:pt idx="496">
                  <c:v>248.5</c:v>
                </c:pt>
                <c:pt idx="497">
                  <c:v>249</c:v>
                </c:pt>
                <c:pt idx="498">
                  <c:v>249.5</c:v>
                </c:pt>
                <c:pt idx="499">
                  <c:v>250</c:v>
                </c:pt>
                <c:pt idx="500">
                  <c:v>250.5</c:v>
                </c:pt>
                <c:pt idx="501">
                  <c:v>251</c:v>
                </c:pt>
                <c:pt idx="502">
                  <c:v>251.5</c:v>
                </c:pt>
                <c:pt idx="503">
                  <c:v>252</c:v>
                </c:pt>
                <c:pt idx="504">
                  <c:v>252.5</c:v>
                </c:pt>
                <c:pt idx="505">
                  <c:v>253</c:v>
                </c:pt>
                <c:pt idx="506">
                  <c:v>253.5</c:v>
                </c:pt>
                <c:pt idx="507">
                  <c:v>254</c:v>
                </c:pt>
                <c:pt idx="508">
                  <c:v>254.5</c:v>
                </c:pt>
                <c:pt idx="509">
                  <c:v>255</c:v>
                </c:pt>
                <c:pt idx="510">
                  <c:v>255.5</c:v>
                </c:pt>
                <c:pt idx="511">
                  <c:v>256</c:v>
                </c:pt>
                <c:pt idx="512">
                  <c:v>256.5</c:v>
                </c:pt>
                <c:pt idx="513">
                  <c:v>257</c:v>
                </c:pt>
                <c:pt idx="514">
                  <c:v>257.5</c:v>
                </c:pt>
                <c:pt idx="515">
                  <c:v>258</c:v>
                </c:pt>
                <c:pt idx="516">
                  <c:v>258.5</c:v>
                </c:pt>
                <c:pt idx="517">
                  <c:v>259</c:v>
                </c:pt>
                <c:pt idx="518">
                  <c:v>259.5</c:v>
                </c:pt>
                <c:pt idx="519">
                  <c:v>260</c:v>
                </c:pt>
                <c:pt idx="520">
                  <c:v>260.5</c:v>
                </c:pt>
                <c:pt idx="521">
                  <c:v>261</c:v>
                </c:pt>
                <c:pt idx="522">
                  <c:v>261.5</c:v>
                </c:pt>
                <c:pt idx="523">
                  <c:v>262</c:v>
                </c:pt>
                <c:pt idx="524">
                  <c:v>262.5</c:v>
                </c:pt>
                <c:pt idx="525">
                  <c:v>263</c:v>
                </c:pt>
                <c:pt idx="526">
                  <c:v>263.5</c:v>
                </c:pt>
                <c:pt idx="527">
                  <c:v>264</c:v>
                </c:pt>
                <c:pt idx="528">
                  <c:v>264.5</c:v>
                </c:pt>
                <c:pt idx="529">
                  <c:v>265</c:v>
                </c:pt>
                <c:pt idx="530">
                  <c:v>265.5</c:v>
                </c:pt>
                <c:pt idx="531">
                  <c:v>266</c:v>
                </c:pt>
                <c:pt idx="532">
                  <c:v>266.5</c:v>
                </c:pt>
                <c:pt idx="533">
                  <c:v>267</c:v>
                </c:pt>
                <c:pt idx="534">
                  <c:v>267.5</c:v>
                </c:pt>
                <c:pt idx="535">
                  <c:v>268</c:v>
                </c:pt>
                <c:pt idx="536">
                  <c:v>268.5</c:v>
                </c:pt>
                <c:pt idx="537">
                  <c:v>269</c:v>
                </c:pt>
                <c:pt idx="538">
                  <c:v>269.5</c:v>
                </c:pt>
                <c:pt idx="539">
                  <c:v>270</c:v>
                </c:pt>
                <c:pt idx="540">
                  <c:v>270.5</c:v>
                </c:pt>
                <c:pt idx="541">
                  <c:v>271</c:v>
                </c:pt>
                <c:pt idx="542">
                  <c:v>271.5</c:v>
                </c:pt>
                <c:pt idx="543">
                  <c:v>272</c:v>
                </c:pt>
                <c:pt idx="544">
                  <c:v>272.5</c:v>
                </c:pt>
                <c:pt idx="545">
                  <c:v>273</c:v>
                </c:pt>
                <c:pt idx="546">
                  <c:v>273.5</c:v>
                </c:pt>
                <c:pt idx="547">
                  <c:v>274</c:v>
                </c:pt>
                <c:pt idx="548">
                  <c:v>274.5</c:v>
                </c:pt>
                <c:pt idx="549">
                  <c:v>275</c:v>
                </c:pt>
                <c:pt idx="550">
                  <c:v>275.5</c:v>
                </c:pt>
                <c:pt idx="551">
                  <c:v>276</c:v>
                </c:pt>
                <c:pt idx="552">
                  <c:v>276.5</c:v>
                </c:pt>
                <c:pt idx="553">
                  <c:v>277</c:v>
                </c:pt>
                <c:pt idx="554">
                  <c:v>277.5</c:v>
                </c:pt>
                <c:pt idx="555">
                  <c:v>278</c:v>
                </c:pt>
                <c:pt idx="556">
                  <c:v>278.5</c:v>
                </c:pt>
                <c:pt idx="557">
                  <c:v>279</c:v>
                </c:pt>
                <c:pt idx="558">
                  <c:v>279.5</c:v>
                </c:pt>
                <c:pt idx="559">
                  <c:v>280</c:v>
                </c:pt>
                <c:pt idx="560">
                  <c:v>280.5</c:v>
                </c:pt>
                <c:pt idx="561">
                  <c:v>281</c:v>
                </c:pt>
                <c:pt idx="562">
                  <c:v>281.5</c:v>
                </c:pt>
                <c:pt idx="563">
                  <c:v>282</c:v>
                </c:pt>
                <c:pt idx="564">
                  <c:v>282.5</c:v>
                </c:pt>
                <c:pt idx="565">
                  <c:v>283</c:v>
                </c:pt>
                <c:pt idx="566">
                  <c:v>283.5</c:v>
                </c:pt>
                <c:pt idx="567">
                  <c:v>284</c:v>
                </c:pt>
                <c:pt idx="568">
                  <c:v>284.5</c:v>
                </c:pt>
                <c:pt idx="569">
                  <c:v>285</c:v>
                </c:pt>
                <c:pt idx="570">
                  <c:v>285.5</c:v>
                </c:pt>
                <c:pt idx="571">
                  <c:v>286</c:v>
                </c:pt>
                <c:pt idx="572">
                  <c:v>286.5</c:v>
                </c:pt>
                <c:pt idx="573">
                  <c:v>287</c:v>
                </c:pt>
                <c:pt idx="574">
                  <c:v>287.5</c:v>
                </c:pt>
                <c:pt idx="575">
                  <c:v>288</c:v>
                </c:pt>
                <c:pt idx="576">
                  <c:v>288.5</c:v>
                </c:pt>
                <c:pt idx="577">
                  <c:v>289</c:v>
                </c:pt>
                <c:pt idx="578">
                  <c:v>289.5</c:v>
                </c:pt>
                <c:pt idx="579">
                  <c:v>290</c:v>
                </c:pt>
                <c:pt idx="580">
                  <c:v>290.5</c:v>
                </c:pt>
                <c:pt idx="581">
                  <c:v>291</c:v>
                </c:pt>
                <c:pt idx="582">
                  <c:v>291.5</c:v>
                </c:pt>
                <c:pt idx="583">
                  <c:v>292</c:v>
                </c:pt>
                <c:pt idx="584">
                  <c:v>292.5</c:v>
                </c:pt>
                <c:pt idx="585">
                  <c:v>293</c:v>
                </c:pt>
                <c:pt idx="586">
                  <c:v>293.5</c:v>
                </c:pt>
                <c:pt idx="587">
                  <c:v>294</c:v>
                </c:pt>
                <c:pt idx="588">
                  <c:v>294.5</c:v>
                </c:pt>
                <c:pt idx="589">
                  <c:v>295</c:v>
                </c:pt>
                <c:pt idx="590">
                  <c:v>295.5</c:v>
                </c:pt>
                <c:pt idx="591">
                  <c:v>296</c:v>
                </c:pt>
                <c:pt idx="592">
                  <c:v>296.5</c:v>
                </c:pt>
                <c:pt idx="593">
                  <c:v>297</c:v>
                </c:pt>
                <c:pt idx="594">
                  <c:v>297.5</c:v>
                </c:pt>
                <c:pt idx="595">
                  <c:v>298</c:v>
                </c:pt>
                <c:pt idx="596">
                  <c:v>298.5</c:v>
                </c:pt>
                <c:pt idx="597">
                  <c:v>299</c:v>
                </c:pt>
                <c:pt idx="598">
                  <c:v>299.5</c:v>
                </c:pt>
                <c:pt idx="599">
                  <c:v>300</c:v>
                </c:pt>
                <c:pt idx="600">
                  <c:v>300.5</c:v>
                </c:pt>
                <c:pt idx="601">
                  <c:v>301</c:v>
                </c:pt>
                <c:pt idx="602">
                  <c:v>301.5</c:v>
                </c:pt>
                <c:pt idx="603">
                  <c:v>302</c:v>
                </c:pt>
                <c:pt idx="604">
                  <c:v>302.5</c:v>
                </c:pt>
                <c:pt idx="605">
                  <c:v>303</c:v>
                </c:pt>
                <c:pt idx="606">
                  <c:v>303.5</c:v>
                </c:pt>
                <c:pt idx="607">
                  <c:v>304</c:v>
                </c:pt>
                <c:pt idx="608">
                  <c:v>304.5</c:v>
                </c:pt>
                <c:pt idx="609">
                  <c:v>305</c:v>
                </c:pt>
                <c:pt idx="610">
                  <c:v>305.5</c:v>
                </c:pt>
                <c:pt idx="611">
                  <c:v>306</c:v>
                </c:pt>
                <c:pt idx="612">
                  <c:v>306.5</c:v>
                </c:pt>
                <c:pt idx="613">
                  <c:v>307</c:v>
                </c:pt>
                <c:pt idx="614">
                  <c:v>307.5</c:v>
                </c:pt>
                <c:pt idx="615">
                  <c:v>308</c:v>
                </c:pt>
                <c:pt idx="616">
                  <c:v>308.5</c:v>
                </c:pt>
                <c:pt idx="617">
                  <c:v>309</c:v>
                </c:pt>
                <c:pt idx="618">
                  <c:v>309.5</c:v>
                </c:pt>
                <c:pt idx="619">
                  <c:v>310</c:v>
                </c:pt>
                <c:pt idx="620">
                  <c:v>310.5</c:v>
                </c:pt>
                <c:pt idx="621">
                  <c:v>311</c:v>
                </c:pt>
                <c:pt idx="622">
                  <c:v>311.5</c:v>
                </c:pt>
                <c:pt idx="623">
                  <c:v>312</c:v>
                </c:pt>
                <c:pt idx="624">
                  <c:v>312.5</c:v>
                </c:pt>
                <c:pt idx="625">
                  <c:v>313</c:v>
                </c:pt>
                <c:pt idx="626">
                  <c:v>313.5</c:v>
                </c:pt>
                <c:pt idx="627">
                  <c:v>314</c:v>
                </c:pt>
                <c:pt idx="628">
                  <c:v>314.5</c:v>
                </c:pt>
                <c:pt idx="629">
                  <c:v>315</c:v>
                </c:pt>
                <c:pt idx="630">
                  <c:v>315.5</c:v>
                </c:pt>
                <c:pt idx="631">
                  <c:v>316</c:v>
                </c:pt>
                <c:pt idx="632">
                  <c:v>316.5</c:v>
                </c:pt>
                <c:pt idx="633">
                  <c:v>317</c:v>
                </c:pt>
                <c:pt idx="634">
                  <c:v>317.5</c:v>
                </c:pt>
                <c:pt idx="635">
                  <c:v>318</c:v>
                </c:pt>
                <c:pt idx="636">
                  <c:v>318.5</c:v>
                </c:pt>
                <c:pt idx="637">
                  <c:v>319</c:v>
                </c:pt>
                <c:pt idx="638">
                  <c:v>319.5</c:v>
                </c:pt>
                <c:pt idx="639">
                  <c:v>320</c:v>
                </c:pt>
                <c:pt idx="640">
                  <c:v>320.5</c:v>
                </c:pt>
                <c:pt idx="641">
                  <c:v>321</c:v>
                </c:pt>
                <c:pt idx="642">
                  <c:v>321.5</c:v>
                </c:pt>
                <c:pt idx="643">
                  <c:v>322</c:v>
                </c:pt>
                <c:pt idx="644">
                  <c:v>322.5</c:v>
                </c:pt>
                <c:pt idx="645">
                  <c:v>323</c:v>
                </c:pt>
                <c:pt idx="646">
                  <c:v>323.5</c:v>
                </c:pt>
                <c:pt idx="647">
                  <c:v>324</c:v>
                </c:pt>
                <c:pt idx="648">
                  <c:v>324.5</c:v>
                </c:pt>
                <c:pt idx="649">
                  <c:v>325</c:v>
                </c:pt>
                <c:pt idx="650">
                  <c:v>325.5</c:v>
                </c:pt>
                <c:pt idx="651">
                  <c:v>326</c:v>
                </c:pt>
                <c:pt idx="652">
                  <c:v>326.5</c:v>
                </c:pt>
                <c:pt idx="653">
                  <c:v>327</c:v>
                </c:pt>
                <c:pt idx="654">
                  <c:v>327.5</c:v>
                </c:pt>
                <c:pt idx="655">
                  <c:v>328</c:v>
                </c:pt>
                <c:pt idx="656">
                  <c:v>328.5</c:v>
                </c:pt>
                <c:pt idx="657">
                  <c:v>329</c:v>
                </c:pt>
                <c:pt idx="658">
                  <c:v>329.5</c:v>
                </c:pt>
                <c:pt idx="659">
                  <c:v>330</c:v>
                </c:pt>
                <c:pt idx="660">
                  <c:v>330.5</c:v>
                </c:pt>
                <c:pt idx="661">
                  <c:v>331</c:v>
                </c:pt>
                <c:pt idx="662">
                  <c:v>331.5</c:v>
                </c:pt>
                <c:pt idx="663">
                  <c:v>332</c:v>
                </c:pt>
                <c:pt idx="664">
                  <c:v>332.5</c:v>
                </c:pt>
                <c:pt idx="665">
                  <c:v>333</c:v>
                </c:pt>
                <c:pt idx="666">
                  <c:v>333.5</c:v>
                </c:pt>
                <c:pt idx="667">
                  <c:v>334</c:v>
                </c:pt>
                <c:pt idx="668">
                  <c:v>334.5</c:v>
                </c:pt>
                <c:pt idx="669">
                  <c:v>335</c:v>
                </c:pt>
                <c:pt idx="670">
                  <c:v>335.5</c:v>
                </c:pt>
                <c:pt idx="671">
                  <c:v>336</c:v>
                </c:pt>
                <c:pt idx="672">
                  <c:v>336.5</c:v>
                </c:pt>
                <c:pt idx="673">
                  <c:v>337</c:v>
                </c:pt>
                <c:pt idx="674">
                  <c:v>337.5</c:v>
                </c:pt>
                <c:pt idx="675">
                  <c:v>338</c:v>
                </c:pt>
                <c:pt idx="676">
                  <c:v>338.5</c:v>
                </c:pt>
                <c:pt idx="677">
                  <c:v>339</c:v>
                </c:pt>
                <c:pt idx="678">
                  <c:v>339.5</c:v>
                </c:pt>
                <c:pt idx="679">
                  <c:v>340</c:v>
                </c:pt>
                <c:pt idx="680">
                  <c:v>340.5</c:v>
                </c:pt>
                <c:pt idx="681">
                  <c:v>341</c:v>
                </c:pt>
                <c:pt idx="682">
                  <c:v>341.5</c:v>
                </c:pt>
                <c:pt idx="683">
                  <c:v>342</c:v>
                </c:pt>
                <c:pt idx="684">
                  <c:v>342.5</c:v>
                </c:pt>
                <c:pt idx="685">
                  <c:v>343</c:v>
                </c:pt>
                <c:pt idx="686">
                  <c:v>343.5</c:v>
                </c:pt>
                <c:pt idx="687">
                  <c:v>344</c:v>
                </c:pt>
                <c:pt idx="688">
                  <c:v>344.5</c:v>
                </c:pt>
                <c:pt idx="689">
                  <c:v>345</c:v>
                </c:pt>
                <c:pt idx="690">
                  <c:v>345.5</c:v>
                </c:pt>
                <c:pt idx="691">
                  <c:v>346</c:v>
                </c:pt>
                <c:pt idx="692">
                  <c:v>346.5</c:v>
                </c:pt>
                <c:pt idx="693">
                  <c:v>347</c:v>
                </c:pt>
                <c:pt idx="694">
                  <c:v>347.5</c:v>
                </c:pt>
                <c:pt idx="695">
                  <c:v>348</c:v>
                </c:pt>
                <c:pt idx="696">
                  <c:v>348.5</c:v>
                </c:pt>
                <c:pt idx="697">
                  <c:v>349</c:v>
                </c:pt>
                <c:pt idx="698">
                  <c:v>349.5</c:v>
                </c:pt>
                <c:pt idx="699">
                  <c:v>350</c:v>
                </c:pt>
                <c:pt idx="700">
                  <c:v>350.5</c:v>
                </c:pt>
                <c:pt idx="701">
                  <c:v>351</c:v>
                </c:pt>
                <c:pt idx="702">
                  <c:v>351.5</c:v>
                </c:pt>
                <c:pt idx="703">
                  <c:v>352</c:v>
                </c:pt>
                <c:pt idx="704">
                  <c:v>352.5</c:v>
                </c:pt>
                <c:pt idx="705">
                  <c:v>353</c:v>
                </c:pt>
                <c:pt idx="706">
                  <c:v>353.5</c:v>
                </c:pt>
                <c:pt idx="707">
                  <c:v>354</c:v>
                </c:pt>
                <c:pt idx="708">
                  <c:v>354.5</c:v>
                </c:pt>
                <c:pt idx="709">
                  <c:v>355</c:v>
                </c:pt>
                <c:pt idx="710">
                  <c:v>355.5</c:v>
                </c:pt>
                <c:pt idx="711">
                  <c:v>356</c:v>
                </c:pt>
                <c:pt idx="712">
                  <c:v>356.5</c:v>
                </c:pt>
                <c:pt idx="713">
                  <c:v>357</c:v>
                </c:pt>
                <c:pt idx="714">
                  <c:v>357.5</c:v>
                </c:pt>
                <c:pt idx="715">
                  <c:v>358</c:v>
                </c:pt>
                <c:pt idx="716">
                  <c:v>358.5</c:v>
                </c:pt>
                <c:pt idx="717">
                  <c:v>359</c:v>
                </c:pt>
                <c:pt idx="718">
                  <c:v>359.5</c:v>
                </c:pt>
                <c:pt idx="719">
                  <c:v>360</c:v>
                </c:pt>
                <c:pt idx="720">
                  <c:v>360.5</c:v>
                </c:pt>
                <c:pt idx="721">
                  <c:v>361</c:v>
                </c:pt>
                <c:pt idx="722">
                  <c:v>361.5</c:v>
                </c:pt>
                <c:pt idx="723">
                  <c:v>362</c:v>
                </c:pt>
                <c:pt idx="724">
                  <c:v>362.5</c:v>
                </c:pt>
                <c:pt idx="725">
                  <c:v>363</c:v>
                </c:pt>
                <c:pt idx="726">
                  <c:v>363.5</c:v>
                </c:pt>
                <c:pt idx="727">
                  <c:v>364</c:v>
                </c:pt>
                <c:pt idx="728">
                  <c:v>364.5</c:v>
                </c:pt>
                <c:pt idx="729">
                  <c:v>365</c:v>
                </c:pt>
                <c:pt idx="730">
                  <c:v>365.5</c:v>
                </c:pt>
                <c:pt idx="731">
                  <c:v>366</c:v>
                </c:pt>
                <c:pt idx="732">
                  <c:v>366.5</c:v>
                </c:pt>
                <c:pt idx="733">
                  <c:v>367</c:v>
                </c:pt>
                <c:pt idx="734">
                  <c:v>367.5</c:v>
                </c:pt>
                <c:pt idx="735">
                  <c:v>368</c:v>
                </c:pt>
                <c:pt idx="736">
                  <c:v>368.5</c:v>
                </c:pt>
                <c:pt idx="737">
                  <c:v>369</c:v>
                </c:pt>
                <c:pt idx="738">
                  <c:v>369.5</c:v>
                </c:pt>
                <c:pt idx="739">
                  <c:v>370</c:v>
                </c:pt>
                <c:pt idx="740">
                  <c:v>370.5</c:v>
                </c:pt>
                <c:pt idx="741">
                  <c:v>371</c:v>
                </c:pt>
                <c:pt idx="742">
                  <c:v>371.5</c:v>
                </c:pt>
                <c:pt idx="743">
                  <c:v>372</c:v>
                </c:pt>
                <c:pt idx="744">
                  <c:v>372.5</c:v>
                </c:pt>
                <c:pt idx="745">
                  <c:v>373</c:v>
                </c:pt>
                <c:pt idx="746">
                  <c:v>373.5</c:v>
                </c:pt>
                <c:pt idx="747">
                  <c:v>374</c:v>
                </c:pt>
                <c:pt idx="748">
                  <c:v>374.5</c:v>
                </c:pt>
                <c:pt idx="749">
                  <c:v>375</c:v>
                </c:pt>
                <c:pt idx="750">
                  <c:v>375.5</c:v>
                </c:pt>
                <c:pt idx="751">
                  <c:v>376</c:v>
                </c:pt>
                <c:pt idx="752">
                  <c:v>376.5</c:v>
                </c:pt>
                <c:pt idx="753">
                  <c:v>377</c:v>
                </c:pt>
                <c:pt idx="754">
                  <c:v>377.5</c:v>
                </c:pt>
                <c:pt idx="755">
                  <c:v>378</c:v>
                </c:pt>
                <c:pt idx="756">
                  <c:v>378.5</c:v>
                </c:pt>
                <c:pt idx="757">
                  <c:v>379</c:v>
                </c:pt>
                <c:pt idx="758">
                  <c:v>379.5</c:v>
                </c:pt>
                <c:pt idx="759">
                  <c:v>380</c:v>
                </c:pt>
                <c:pt idx="760">
                  <c:v>380.5</c:v>
                </c:pt>
                <c:pt idx="761">
                  <c:v>381</c:v>
                </c:pt>
                <c:pt idx="762">
                  <c:v>381.5</c:v>
                </c:pt>
                <c:pt idx="763">
                  <c:v>382</c:v>
                </c:pt>
                <c:pt idx="764">
                  <c:v>382.5</c:v>
                </c:pt>
                <c:pt idx="765">
                  <c:v>383</c:v>
                </c:pt>
                <c:pt idx="766">
                  <c:v>383.5</c:v>
                </c:pt>
                <c:pt idx="767">
                  <c:v>384</c:v>
                </c:pt>
                <c:pt idx="768">
                  <c:v>384.5</c:v>
                </c:pt>
                <c:pt idx="769">
                  <c:v>385</c:v>
                </c:pt>
                <c:pt idx="770">
                  <c:v>385.5</c:v>
                </c:pt>
                <c:pt idx="771">
                  <c:v>386</c:v>
                </c:pt>
                <c:pt idx="772">
                  <c:v>386.5</c:v>
                </c:pt>
                <c:pt idx="773">
                  <c:v>387</c:v>
                </c:pt>
                <c:pt idx="774">
                  <c:v>387.5</c:v>
                </c:pt>
                <c:pt idx="775">
                  <c:v>388</c:v>
                </c:pt>
                <c:pt idx="776">
                  <c:v>388.5</c:v>
                </c:pt>
                <c:pt idx="777">
                  <c:v>389</c:v>
                </c:pt>
                <c:pt idx="778">
                  <c:v>389.5</c:v>
                </c:pt>
                <c:pt idx="779">
                  <c:v>390</c:v>
                </c:pt>
                <c:pt idx="780">
                  <c:v>390.5</c:v>
                </c:pt>
                <c:pt idx="781">
                  <c:v>391</c:v>
                </c:pt>
                <c:pt idx="782">
                  <c:v>391.5</c:v>
                </c:pt>
                <c:pt idx="783">
                  <c:v>392</c:v>
                </c:pt>
                <c:pt idx="784">
                  <c:v>392.5</c:v>
                </c:pt>
                <c:pt idx="785">
                  <c:v>393</c:v>
                </c:pt>
                <c:pt idx="786">
                  <c:v>393.5</c:v>
                </c:pt>
                <c:pt idx="787">
                  <c:v>394</c:v>
                </c:pt>
                <c:pt idx="788">
                  <c:v>394.5</c:v>
                </c:pt>
                <c:pt idx="789">
                  <c:v>395</c:v>
                </c:pt>
                <c:pt idx="790">
                  <c:v>395.5</c:v>
                </c:pt>
                <c:pt idx="791">
                  <c:v>396</c:v>
                </c:pt>
                <c:pt idx="792">
                  <c:v>396.5</c:v>
                </c:pt>
                <c:pt idx="793">
                  <c:v>397</c:v>
                </c:pt>
                <c:pt idx="794">
                  <c:v>397.5</c:v>
                </c:pt>
                <c:pt idx="795">
                  <c:v>398</c:v>
                </c:pt>
                <c:pt idx="796">
                  <c:v>398.5</c:v>
                </c:pt>
                <c:pt idx="797">
                  <c:v>399</c:v>
                </c:pt>
                <c:pt idx="798">
                  <c:v>399.5</c:v>
                </c:pt>
                <c:pt idx="799">
                  <c:v>400</c:v>
                </c:pt>
                <c:pt idx="800">
                  <c:v>400.5</c:v>
                </c:pt>
                <c:pt idx="801">
                  <c:v>401</c:v>
                </c:pt>
                <c:pt idx="802">
                  <c:v>401.5</c:v>
                </c:pt>
                <c:pt idx="803">
                  <c:v>402</c:v>
                </c:pt>
                <c:pt idx="804">
                  <c:v>402.5</c:v>
                </c:pt>
                <c:pt idx="805">
                  <c:v>403</c:v>
                </c:pt>
                <c:pt idx="806">
                  <c:v>403.5</c:v>
                </c:pt>
                <c:pt idx="807">
                  <c:v>404</c:v>
                </c:pt>
                <c:pt idx="808">
                  <c:v>404.5</c:v>
                </c:pt>
                <c:pt idx="809">
                  <c:v>405</c:v>
                </c:pt>
                <c:pt idx="810">
                  <c:v>405.5</c:v>
                </c:pt>
                <c:pt idx="811">
                  <c:v>406</c:v>
                </c:pt>
                <c:pt idx="812">
                  <c:v>406.5</c:v>
                </c:pt>
                <c:pt idx="813">
                  <c:v>407</c:v>
                </c:pt>
                <c:pt idx="814">
                  <c:v>407.5</c:v>
                </c:pt>
                <c:pt idx="815">
                  <c:v>408</c:v>
                </c:pt>
                <c:pt idx="816">
                  <c:v>408.5</c:v>
                </c:pt>
                <c:pt idx="817">
                  <c:v>409</c:v>
                </c:pt>
                <c:pt idx="818">
                  <c:v>409.5</c:v>
                </c:pt>
                <c:pt idx="819">
                  <c:v>410</c:v>
                </c:pt>
                <c:pt idx="820">
                  <c:v>410.5</c:v>
                </c:pt>
                <c:pt idx="821">
                  <c:v>411</c:v>
                </c:pt>
                <c:pt idx="822">
                  <c:v>411.5</c:v>
                </c:pt>
                <c:pt idx="823">
                  <c:v>412</c:v>
                </c:pt>
                <c:pt idx="824">
                  <c:v>412.5</c:v>
                </c:pt>
                <c:pt idx="825">
                  <c:v>413</c:v>
                </c:pt>
                <c:pt idx="826">
                  <c:v>413.5</c:v>
                </c:pt>
                <c:pt idx="827">
                  <c:v>414</c:v>
                </c:pt>
                <c:pt idx="828">
                  <c:v>414.5</c:v>
                </c:pt>
                <c:pt idx="829">
                  <c:v>415</c:v>
                </c:pt>
                <c:pt idx="830">
                  <c:v>415.5</c:v>
                </c:pt>
                <c:pt idx="831">
                  <c:v>416</c:v>
                </c:pt>
                <c:pt idx="832">
                  <c:v>416.5</c:v>
                </c:pt>
                <c:pt idx="833">
                  <c:v>417</c:v>
                </c:pt>
                <c:pt idx="834">
                  <c:v>417.5</c:v>
                </c:pt>
                <c:pt idx="835">
                  <c:v>418</c:v>
                </c:pt>
                <c:pt idx="836">
                  <c:v>418.5</c:v>
                </c:pt>
                <c:pt idx="837">
                  <c:v>419</c:v>
                </c:pt>
                <c:pt idx="838">
                  <c:v>419.5</c:v>
                </c:pt>
                <c:pt idx="839">
                  <c:v>420</c:v>
                </c:pt>
                <c:pt idx="840">
                  <c:v>420.5</c:v>
                </c:pt>
                <c:pt idx="841">
                  <c:v>421</c:v>
                </c:pt>
                <c:pt idx="842">
                  <c:v>421.5</c:v>
                </c:pt>
                <c:pt idx="843">
                  <c:v>422</c:v>
                </c:pt>
                <c:pt idx="844">
                  <c:v>422.5</c:v>
                </c:pt>
                <c:pt idx="845">
                  <c:v>423</c:v>
                </c:pt>
                <c:pt idx="846">
                  <c:v>423.5</c:v>
                </c:pt>
                <c:pt idx="847">
                  <c:v>424</c:v>
                </c:pt>
                <c:pt idx="848">
                  <c:v>424.5</c:v>
                </c:pt>
                <c:pt idx="849">
                  <c:v>425</c:v>
                </c:pt>
                <c:pt idx="850">
                  <c:v>425.5</c:v>
                </c:pt>
                <c:pt idx="851">
                  <c:v>426</c:v>
                </c:pt>
                <c:pt idx="852">
                  <c:v>426.5</c:v>
                </c:pt>
                <c:pt idx="853">
                  <c:v>427</c:v>
                </c:pt>
                <c:pt idx="854">
                  <c:v>427.5</c:v>
                </c:pt>
                <c:pt idx="855">
                  <c:v>428</c:v>
                </c:pt>
                <c:pt idx="856">
                  <c:v>428.5</c:v>
                </c:pt>
                <c:pt idx="857">
                  <c:v>429</c:v>
                </c:pt>
                <c:pt idx="858">
                  <c:v>429.5</c:v>
                </c:pt>
                <c:pt idx="859">
                  <c:v>430</c:v>
                </c:pt>
                <c:pt idx="860">
                  <c:v>430.5</c:v>
                </c:pt>
                <c:pt idx="861">
                  <c:v>431</c:v>
                </c:pt>
                <c:pt idx="862">
                  <c:v>431.5</c:v>
                </c:pt>
                <c:pt idx="863">
                  <c:v>432</c:v>
                </c:pt>
                <c:pt idx="864">
                  <c:v>432.5</c:v>
                </c:pt>
                <c:pt idx="865">
                  <c:v>433</c:v>
                </c:pt>
                <c:pt idx="866">
                  <c:v>433.5</c:v>
                </c:pt>
                <c:pt idx="867">
                  <c:v>434</c:v>
                </c:pt>
                <c:pt idx="868">
                  <c:v>434.5</c:v>
                </c:pt>
                <c:pt idx="869">
                  <c:v>435</c:v>
                </c:pt>
                <c:pt idx="870">
                  <c:v>435.5</c:v>
                </c:pt>
                <c:pt idx="871">
                  <c:v>436</c:v>
                </c:pt>
                <c:pt idx="872">
                  <c:v>436.5</c:v>
                </c:pt>
                <c:pt idx="873">
                  <c:v>437</c:v>
                </c:pt>
                <c:pt idx="874">
                  <c:v>437.5</c:v>
                </c:pt>
                <c:pt idx="875">
                  <c:v>438</c:v>
                </c:pt>
                <c:pt idx="876">
                  <c:v>438.5</c:v>
                </c:pt>
                <c:pt idx="877">
                  <c:v>439</c:v>
                </c:pt>
                <c:pt idx="878">
                  <c:v>439.5</c:v>
                </c:pt>
                <c:pt idx="879">
                  <c:v>440</c:v>
                </c:pt>
                <c:pt idx="880">
                  <c:v>440.5</c:v>
                </c:pt>
                <c:pt idx="881">
                  <c:v>441</c:v>
                </c:pt>
                <c:pt idx="882">
                  <c:v>441.5</c:v>
                </c:pt>
                <c:pt idx="883">
                  <c:v>442</c:v>
                </c:pt>
                <c:pt idx="884">
                  <c:v>442.5</c:v>
                </c:pt>
                <c:pt idx="885">
                  <c:v>443</c:v>
                </c:pt>
                <c:pt idx="886">
                  <c:v>443.5</c:v>
                </c:pt>
                <c:pt idx="887">
                  <c:v>444</c:v>
                </c:pt>
                <c:pt idx="888">
                  <c:v>444.5</c:v>
                </c:pt>
                <c:pt idx="889">
                  <c:v>445</c:v>
                </c:pt>
                <c:pt idx="890">
                  <c:v>445.5</c:v>
                </c:pt>
                <c:pt idx="891">
                  <c:v>446</c:v>
                </c:pt>
                <c:pt idx="892">
                  <c:v>446.5</c:v>
                </c:pt>
                <c:pt idx="893">
                  <c:v>447</c:v>
                </c:pt>
                <c:pt idx="894">
                  <c:v>447.5</c:v>
                </c:pt>
                <c:pt idx="895">
                  <c:v>448</c:v>
                </c:pt>
                <c:pt idx="896">
                  <c:v>448.5</c:v>
                </c:pt>
                <c:pt idx="897">
                  <c:v>449</c:v>
                </c:pt>
                <c:pt idx="898">
                  <c:v>449.5</c:v>
                </c:pt>
                <c:pt idx="899">
                  <c:v>450</c:v>
                </c:pt>
                <c:pt idx="900">
                  <c:v>450.5</c:v>
                </c:pt>
                <c:pt idx="901">
                  <c:v>451</c:v>
                </c:pt>
                <c:pt idx="902">
                  <c:v>451.5</c:v>
                </c:pt>
                <c:pt idx="903">
                  <c:v>452</c:v>
                </c:pt>
                <c:pt idx="904">
                  <c:v>452.5</c:v>
                </c:pt>
                <c:pt idx="905">
                  <c:v>453</c:v>
                </c:pt>
                <c:pt idx="906">
                  <c:v>453.5</c:v>
                </c:pt>
                <c:pt idx="907">
                  <c:v>454</c:v>
                </c:pt>
                <c:pt idx="908">
                  <c:v>454.5</c:v>
                </c:pt>
                <c:pt idx="909">
                  <c:v>455</c:v>
                </c:pt>
                <c:pt idx="910">
                  <c:v>455.5</c:v>
                </c:pt>
                <c:pt idx="911">
                  <c:v>456</c:v>
                </c:pt>
                <c:pt idx="912">
                  <c:v>456.5</c:v>
                </c:pt>
                <c:pt idx="913">
                  <c:v>457</c:v>
                </c:pt>
                <c:pt idx="914">
                  <c:v>457.5</c:v>
                </c:pt>
                <c:pt idx="915">
                  <c:v>458</c:v>
                </c:pt>
                <c:pt idx="916">
                  <c:v>458.5</c:v>
                </c:pt>
                <c:pt idx="917">
                  <c:v>459</c:v>
                </c:pt>
                <c:pt idx="918">
                  <c:v>459.5</c:v>
                </c:pt>
                <c:pt idx="919">
                  <c:v>460</c:v>
                </c:pt>
                <c:pt idx="920">
                  <c:v>460.5</c:v>
                </c:pt>
                <c:pt idx="921">
                  <c:v>461</c:v>
                </c:pt>
                <c:pt idx="922">
                  <c:v>461.5</c:v>
                </c:pt>
                <c:pt idx="923">
                  <c:v>462</c:v>
                </c:pt>
                <c:pt idx="924">
                  <c:v>462.5</c:v>
                </c:pt>
                <c:pt idx="925">
                  <c:v>463</c:v>
                </c:pt>
                <c:pt idx="926">
                  <c:v>463.5</c:v>
                </c:pt>
                <c:pt idx="927">
                  <c:v>464</c:v>
                </c:pt>
                <c:pt idx="928">
                  <c:v>464.5</c:v>
                </c:pt>
                <c:pt idx="929">
                  <c:v>465</c:v>
                </c:pt>
                <c:pt idx="930">
                  <c:v>465.5</c:v>
                </c:pt>
                <c:pt idx="931">
                  <c:v>466</c:v>
                </c:pt>
                <c:pt idx="932">
                  <c:v>466.5</c:v>
                </c:pt>
                <c:pt idx="933">
                  <c:v>467</c:v>
                </c:pt>
                <c:pt idx="934">
                  <c:v>467.5</c:v>
                </c:pt>
                <c:pt idx="935">
                  <c:v>468</c:v>
                </c:pt>
                <c:pt idx="936">
                  <c:v>468.5</c:v>
                </c:pt>
                <c:pt idx="937">
                  <c:v>469</c:v>
                </c:pt>
                <c:pt idx="938">
                  <c:v>469.5</c:v>
                </c:pt>
                <c:pt idx="939">
                  <c:v>470</c:v>
                </c:pt>
                <c:pt idx="940">
                  <c:v>470.5</c:v>
                </c:pt>
                <c:pt idx="941">
                  <c:v>471</c:v>
                </c:pt>
                <c:pt idx="942">
                  <c:v>471.5</c:v>
                </c:pt>
                <c:pt idx="943">
                  <c:v>472</c:v>
                </c:pt>
                <c:pt idx="944">
                  <c:v>472.5</c:v>
                </c:pt>
                <c:pt idx="945">
                  <c:v>473</c:v>
                </c:pt>
                <c:pt idx="946">
                  <c:v>473.5</c:v>
                </c:pt>
                <c:pt idx="947">
                  <c:v>474</c:v>
                </c:pt>
                <c:pt idx="948">
                  <c:v>474.5</c:v>
                </c:pt>
                <c:pt idx="949">
                  <c:v>475</c:v>
                </c:pt>
                <c:pt idx="950">
                  <c:v>475.5</c:v>
                </c:pt>
                <c:pt idx="951">
                  <c:v>476</c:v>
                </c:pt>
                <c:pt idx="952">
                  <c:v>476.5</c:v>
                </c:pt>
                <c:pt idx="953">
                  <c:v>477</c:v>
                </c:pt>
                <c:pt idx="954">
                  <c:v>477.5</c:v>
                </c:pt>
                <c:pt idx="955">
                  <c:v>478</c:v>
                </c:pt>
                <c:pt idx="956">
                  <c:v>478.5</c:v>
                </c:pt>
                <c:pt idx="957">
                  <c:v>479</c:v>
                </c:pt>
                <c:pt idx="958">
                  <c:v>479.5</c:v>
                </c:pt>
                <c:pt idx="959">
                  <c:v>480</c:v>
                </c:pt>
                <c:pt idx="960">
                  <c:v>480.5</c:v>
                </c:pt>
                <c:pt idx="961">
                  <c:v>481</c:v>
                </c:pt>
                <c:pt idx="962">
                  <c:v>481.5</c:v>
                </c:pt>
                <c:pt idx="963">
                  <c:v>482</c:v>
                </c:pt>
                <c:pt idx="964">
                  <c:v>482.5</c:v>
                </c:pt>
                <c:pt idx="965">
                  <c:v>483</c:v>
                </c:pt>
                <c:pt idx="966">
                  <c:v>483.5</c:v>
                </c:pt>
                <c:pt idx="967">
                  <c:v>484</c:v>
                </c:pt>
                <c:pt idx="968">
                  <c:v>484.5</c:v>
                </c:pt>
                <c:pt idx="969">
                  <c:v>485</c:v>
                </c:pt>
                <c:pt idx="970">
                  <c:v>485.5</c:v>
                </c:pt>
                <c:pt idx="971">
                  <c:v>486</c:v>
                </c:pt>
                <c:pt idx="972">
                  <c:v>486.5</c:v>
                </c:pt>
                <c:pt idx="973">
                  <c:v>487</c:v>
                </c:pt>
                <c:pt idx="974">
                  <c:v>487.5</c:v>
                </c:pt>
                <c:pt idx="975">
                  <c:v>488</c:v>
                </c:pt>
                <c:pt idx="976">
                  <c:v>488.5</c:v>
                </c:pt>
                <c:pt idx="977">
                  <c:v>489</c:v>
                </c:pt>
                <c:pt idx="978">
                  <c:v>489.5</c:v>
                </c:pt>
                <c:pt idx="979">
                  <c:v>490</c:v>
                </c:pt>
                <c:pt idx="980">
                  <c:v>490.5</c:v>
                </c:pt>
                <c:pt idx="981">
                  <c:v>491</c:v>
                </c:pt>
                <c:pt idx="982">
                  <c:v>491.5</c:v>
                </c:pt>
                <c:pt idx="983">
                  <c:v>492</c:v>
                </c:pt>
                <c:pt idx="984">
                  <c:v>492.5</c:v>
                </c:pt>
                <c:pt idx="985">
                  <c:v>493</c:v>
                </c:pt>
                <c:pt idx="986">
                  <c:v>493.5</c:v>
                </c:pt>
                <c:pt idx="987">
                  <c:v>494</c:v>
                </c:pt>
                <c:pt idx="988">
                  <c:v>494.5</c:v>
                </c:pt>
                <c:pt idx="989">
                  <c:v>495</c:v>
                </c:pt>
                <c:pt idx="990">
                  <c:v>495.5</c:v>
                </c:pt>
                <c:pt idx="991">
                  <c:v>496</c:v>
                </c:pt>
                <c:pt idx="992">
                  <c:v>496.5</c:v>
                </c:pt>
                <c:pt idx="993">
                  <c:v>497</c:v>
                </c:pt>
                <c:pt idx="994">
                  <c:v>497.5</c:v>
                </c:pt>
                <c:pt idx="995">
                  <c:v>498</c:v>
                </c:pt>
                <c:pt idx="996">
                  <c:v>498.5</c:v>
                </c:pt>
                <c:pt idx="997">
                  <c:v>499</c:v>
                </c:pt>
                <c:pt idx="998">
                  <c:v>499.5</c:v>
                </c:pt>
                <c:pt idx="999">
                  <c:v>500</c:v>
                </c:pt>
                <c:pt idx="1000">
                  <c:v>500.5</c:v>
                </c:pt>
                <c:pt idx="1001">
                  <c:v>501</c:v>
                </c:pt>
                <c:pt idx="1002">
                  <c:v>501.5</c:v>
                </c:pt>
                <c:pt idx="1003">
                  <c:v>502</c:v>
                </c:pt>
                <c:pt idx="1004">
                  <c:v>502.5</c:v>
                </c:pt>
                <c:pt idx="1005">
                  <c:v>503</c:v>
                </c:pt>
                <c:pt idx="1006">
                  <c:v>503.5</c:v>
                </c:pt>
                <c:pt idx="1007">
                  <c:v>504</c:v>
                </c:pt>
                <c:pt idx="1008">
                  <c:v>504.5</c:v>
                </c:pt>
                <c:pt idx="1009">
                  <c:v>505</c:v>
                </c:pt>
                <c:pt idx="1010">
                  <c:v>505.5</c:v>
                </c:pt>
                <c:pt idx="1011">
                  <c:v>506</c:v>
                </c:pt>
                <c:pt idx="1012">
                  <c:v>506.5</c:v>
                </c:pt>
                <c:pt idx="1013">
                  <c:v>507</c:v>
                </c:pt>
                <c:pt idx="1014">
                  <c:v>507.5</c:v>
                </c:pt>
                <c:pt idx="1015">
                  <c:v>508</c:v>
                </c:pt>
                <c:pt idx="1016">
                  <c:v>508.5</c:v>
                </c:pt>
                <c:pt idx="1017">
                  <c:v>509</c:v>
                </c:pt>
                <c:pt idx="1018">
                  <c:v>509.5</c:v>
                </c:pt>
                <c:pt idx="1019">
                  <c:v>510</c:v>
                </c:pt>
                <c:pt idx="1020">
                  <c:v>510.5</c:v>
                </c:pt>
                <c:pt idx="1021">
                  <c:v>511</c:v>
                </c:pt>
                <c:pt idx="1022">
                  <c:v>511.5</c:v>
                </c:pt>
                <c:pt idx="1023">
                  <c:v>512</c:v>
                </c:pt>
                <c:pt idx="1024">
                  <c:v>512.5</c:v>
                </c:pt>
                <c:pt idx="1025">
                  <c:v>513</c:v>
                </c:pt>
                <c:pt idx="1026">
                  <c:v>513.5</c:v>
                </c:pt>
                <c:pt idx="1027">
                  <c:v>514</c:v>
                </c:pt>
                <c:pt idx="1028">
                  <c:v>514.5</c:v>
                </c:pt>
                <c:pt idx="1029">
                  <c:v>515</c:v>
                </c:pt>
                <c:pt idx="1030">
                  <c:v>515.5</c:v>
                </c:pt>
                <c:pt idx="1031">
                  <c:v>516</c:v>
                </c:pt>
                <c:pt idx="1032">
                  <c:v>516.5</c:v>
                </c:pt>
                <c:pt idx="1033">
                  <c:v>517</c:v>
                </c:pt>
                <c:pt idx="1034">
                  <c:v>517.5</c:v>
                </c:pt>
                <c:pt idx="1035">
                  <c:v>518</c:v>
                </c:pt>
                <c:pt idx="1036">
                  <c:v>518.5</c:v>
                </c:pt>
                <c:pt idx="1037">
                  <c:v>519</c:v>
                </c:pt>
                <c:pt idx="1038">
                  <c:v>519.5</c:v>
                </c:pt>
                <c:pt idx="1039">
                  <c:v>520</c:v>
                </c:pt>
                <c:pt idx="1040">
                  <c:v>520.5</c:v>
                </c:pt>
                <c:pt idx="1041">
                  <c:v>521</c:v>
                </c:pt>
                <c:pt idx="1042">
                  <c:v>521.5</c:v>
                </c:pt>
                <c:pt idx="1043">
                  <c:v>522</c:v>
                </c:pt>
                <c:pt idx="1044">
                  <c:v>522.5</c:v>
                </c:pt>
                <c:pt idx="1045">
                  <c:v>523</c:v>
                </c:pt>
                <c:pt idx="1046">
                  <c:v>523.5</c:v>
                </c:pt>
                <c:pt idx="1047">
                  <c:v>524</c:v>
                </c:pt>
                <c:pt idx="1048">
                  <c:v>524.5</c:v>
                </c:pt>
                <c:pt idx="1049">
                  <c:v>525</c:v>
                </c:pt>
                <c:pt idx="1050">
                  <c:v>525.5</c:v>
                </c:pt>
                <c:pt idx="1051">
                  <c:v>526</c:v>
                </c:pt>
                <c:pt idx="1052">
                  <c:v>526.5</c:v>
                </c:pt>
                <c:pt idx="1053">
                  <c:v>527</c:v>
                </c:pt>
                <c:pt idx="1054">
                  <c:v>527.5</c:v>
                </c:pt>
                <c:pt idx="1055">
                  <c:v>528</c:v>
                </c:pt>
                <c:pt idx="1056">
                  <c:v>528.5</c:v>
                </c:pt>
                <c:pt idx="1057">
                  <c:v>529</c:v>
                </c:pt>
                <c:pt idx="1058">
                  <c:v>529.5</c:v>
                </c:pt>
                <c:pt idx="1059">
                  <c:v>530</c:v>
                </c:pt>
                <c:pt idx="1060">
                  <c:v>530.5</c:v>
                </c:pt>
                <c:pt idx="1061">
                  <c:v>531</c:v>
                </c:pt>
                <c:pt idx="1062">
                  <c:v>531.5</c:v>
                </c:pt>
                <c:pt idx="1063">
                  <c:v>532</c:v>
                </c:pt>
                <c:pt idx="1064">
                  <c:v>532.5</c:v>
                </c:pt>
                <c:pt idx="1065">
                  <c:v>533</c:v>
                </c:pt>
                <c:pt idx="1066">
                  <c:v>533.5</c:v>
                </c:pt>
                <c:pt idx="1067">
                  <c:v>534</c:v>
                </c:pt>
                <c:pt idx="1068">
                  <c:v>534.5</c:v>
                </c:pt>
                <c:pt idx="1069">
                  <c:v>535</c:v>
                </c:pt>
                <c:pt idx="1070">
                  <c:v>535.5</c:v>
                </c:pt>
                <c:pt idx="1071">
                  <c:v>536</c:v>
                </c:pt>
                <c:pt idx="1072">
                  <c:v>536.5</c:v>
                </c:pt>
                <c:pt idx="1073">
                  <c:v>537</c:v>
                </c:pt>
                <c:pt idx="1074">
                  <c:v>537.5</c:v>
                </c:pt>
                <c:pt idx="1075">
                  <c:v>538</c:v>
                </c:pt>
                <c:pt idx="1076">
                  <c:v>538.5</c:v>
                </c:pt>
                <c:pt idx="1077">
                  <c:v>539</c:v>
                </c:pt>
                <c:pt idx="1078">
                  <c:v>539.5</c:v>
                </c:pt>
                <c:pt idx="1079">
                  <c:v>540</c:v>
                </c:pt>
                <c:pt idx="1080">
                  <c:v>540.5</c:v>
                </c:pt>
                <c:pt idx="1081">
                  <c:v>541</c:v>
                </c:pt>
                <c:pt idx="1082">
                  <c:v>541.5</c:v>
                </c:pt>
                <c:pt idx="1083">
                  <c:v>542</c:v>
                </c:pt>
                <c:pt idx="1084">
                  <c:v>542.5</c:v>
                </c:pt>
                <c:pt idx="1085">
                  <c:v>543</c:v>
                </c:pt>
                <c:pt idx="1086">
                  <c:v>543.5</c:v>
                </c:pt>
                <c:pt idx="1087">
                  <c:v>544</c:v>
                </c:pt>
                <c:pt idx="1088">
                  <c:v>544.5</c:v>
                </c:pt>
                <c:pt idx="1089">
                  <c:v>545</c:v>
                </c:pt>
                <c:pt idx="1090">
                  <c:v>545.5</c:v>
                </c:pt>
                <c:pt idx="1091">
                  <c:v>546</c:v>
                </c:pt>
                <c:pt idx="1092">
                  <c:v>546.5</c:v>
                </c:pt>
                <c:pt idx="1093">
                  <c:v>547</c:v>
                </c:pt>
                <c:pt idx="1094">
                  <c:v>547.5</c:v>
                </c:pt>
                <c:pt idx="1095">
                  <c:v>548</c:v>
                </c:pt>
                <c:pt idx="1096">
                  <c:v>548.5</c:v>
                </c:pt>
                <c:pt idx="1097">
                  <c:v>549</c:v>
                </c:pt>
                <c:pt idx="1098">
                  <c:v>549.5</c:v>
                </c:pt>
                <c:pt idx="1099">
                  <c:v>550</c:v>
                </c:pt>
                <c:pt idx="1100">
                  <c:v>550.5</c:v>
                </c:pt>
                <c:pt idx="1101">
                  <c:v>551</c:v>
                </c:pt>
                <c:pt idx="1102">
                  <c:v>551.5</c:v>
                </c:pt>
                <c:pt idx="1103">
                  <c:v>552</c:v>
                </c:pt>
                <c:pt idx="1104">
                  <c:v>552.5</c:v>
                </c:pt>
                <c:pt idx="1105">
                  <c:v>553</c:v>
                </c:pt>
                <c:pt idx="1106">
                  <c:v>553.5</c:v>
                </c:pt>
                <c:pt idx="1107">
                  <c:v>554</c:v>
                </c:pt>
                <c:pt idx="1108">
                  <c:v>554.5</c:v>
                </c:pt>
                <c:pt idx="1109">
                  <c:v>555</c:v>
                </c:pt>
                <c:pt idx="1110">
                  <c:v>555.5</c:v>
                </c:pt>
                <c:pt idx="1111">
                  <c:v>556</c:v>
                </c:pt>
                <c:pt idx="1112">
                  <c:v>556.5</c:v>
                </c:pt>
                <c:pt idx="1113">
                  <c:v>557</c:v>
                </c:pt>
                <c:pt idx="1114">
                  <c:v>557.5</c:v>
                </c:pt>
                <c:pt idx="1115">
                  <c:v>558</c:v>
                </c:pt>
                <c:pt idx="1116">
                  <c:v>558.5</c:v>
                </c:pt>
                <c:pt idx="1117">
                  <c:v>559</c:v>
                </c:pt>
                <c:pt idx="1118">
                  <c:v>559.5</c:v>
                </c:pt>
                <c:pt idx="1119">
                  <c:v>560</c:v>
                </c:pt>
                <c:pt idx="1120">
                  <c:v>560.5</c:v>
                </c:pt>
                <c:pt idx="1121">
                  <c:v>561</c:v>
                </c:pt>
                <c:pt idx="1122">
                  <c:v>561.5</c:v>
                </c:pt>
                <c:pt idx="1123">
                  <c:v>562</c:v>
                </c:pt>
                <c:pt idx="1124">
                  <c:v>562.5</c:v>
                </c:pt>
                <c:pt idx="1125">
                  <c:v>563</c:v>
                </c:pt>
                <c:pt idx="1126">
                  <c:v>563.5</c:v>
                </c:pt>
                <c:pt idx="1127">
                  <c:v>564</c:v>
                </c:pt>
                <c:pt idx="1128">
                  <c:v>564.5</c:v>
                </c:pt>
                <c:pt idx="1129">
                  <c:v>565</c:v>
                </c:pt>
                <c:pt idx="1130">
                  <c:v>565.5</c:v>
                </c:pt>
                <c:pt idx="1131">
                  <c:v>566</c:v>
                </c:pt>
                <c:pt idx="1132">
                  <c:v>566.5</c:v>
                </c:pt>
                <c:pt idx="1133">
                  <c:v>567</c:v>
                </c:pt>
                <c:pt idx="1134">
                  <c:v>567.5</c:v>
                </c:pt>
                <c:pt idx="1135">
                  <c:v>568</c:v>
                </c:pt>
                <c:pt idx="1136">
                  <c:v>568.5</c:v>
                </c:pt>
                <c:pt idx="1137">
                  <c:v>569</c:v>
                </c:pt>
                <c:pt idx="1138">
                  <c:v>569.5</c:v>
                </c:pt>
                <c:pt idx="1139">
                  <c:v>570</c:v>
                </c:pt>
                <c:pt idx="1140">
                  <c:v>570.5</c:v>
                </c:pt>
                <c:pt idx="1141">
                  <c:v>571</c:v>
                </c:pt>
                <c:pt idx="1142">
                  <c:v>571.5</c:v>
                </c:pt>
                <c:pt idx="1143">
                  <c:v>572</c:v>
                </c:pt>
                <c:pt idx="1144">
                  <c:v>572.5</c:v>
                </c:pt>
                <c:pt idx="1145">
                  <c:v>573</c:v>
                </c:pt>
                <c:pt idx="1146">
                  <c:v>573.5</c:v>
                </c:pt>
                <c:pt idx="1147">
                  <c:v>574</c:v>
                </c:pt>
                <c:pt idx="1148">
                  <c:v>574.5</c:v>
                </c:pt>
                <c:pt idx="1149">
                  <c:v>575</c:v>
                </c:pt>
                <c:pt idx="1150">
                  <c:v>575.5</c:v>
                </c:pt>
                <c:pt idx="1151">
                  <c:v>576</c:v>
                </c:pt>
                <c:pt idx="1152">
                  <c:v>576.5</c:v>
                </c:pt>
                <c:pt idx="1153">
                  <c:v>577</c:v>
                </c:pt>
                <c:pt idx="1154">
                  <c:v>577.5</c:v>
                </c:pt>
                <c:pt idx="1155">
                  <c:v>578</c:v>
                </c:pt>
                <c:pt idx="1156">
                  <c:v>578.5</c:v>
                </c:pt>
                <c:pt idx="1157">
                  <c:v>579</c:v>
                </c:pt>
                <c:pt idx="1158">
                  <c:v>579.5</c:v>
                </c:pt>
                <c:pt idx="1159">
                  <c:v>580</c:v>
                </c:pt>
                <c:pt idx="1160">
                  <c:v>580.5</c:v>
                </c:pt>
                <c:pt idx="1161">
                  <c:v>581</c:v>
                </c:pt>
                <c:pt idx="1162">
                  <c:v>581.5</c:v>
                </c:pt>
                <c:pt idx="1163">
                  <c:v>582</c:v>
                </c:pt>
                <c:pt idx="1164">
                  <c:v>582.5</c:v>
                </c:pt>
                <c:pt idx="1165">
                  <c:v>583</c:v>
                </c:pt>
                <c:pt idx="1166">
                  <c:v>583.5</c:v>
                </c:pt>
                <c:pt idx="1167">
                  <c:v>584</c:v>
                </c:pt>
                <c:pt idx="1168">
                  <c:v>584.5</c:v>
                </c:pt>
                <c:pt idx="1169">
                  <c:v>585</c:v>
                </c:pt>
                <c:pt idx="1170">
                  <c:v>585.5</c:v>
                </c:pt>
                <c:pt idx="1171">
                  <c:v>586</c:v>
                </c:pt>
                <c:pt idx="1172">
                  <c:v>586.5</c:v>
                </c:pt>
                <c:pt idx="1173">
                  <c:v>587</c:v>
                </c:pt>
                <c:pt idx="1174">
                  <c:v>587.5</c:v>
                </c:pt>
                <c:pt idx="1175">
                  <c:v>588</c:v>
                </c:pt>
                <c:pt idx="1176">
                  <c:v>588.5</c:v>
                </c:pt>
                <c:pt idx="1177">
                  <c:v>589</c:v>
                </c:pt>
                <c:pt idx="1178">
                  <c:v>589.5</c:v>
                </c:pt>
                <c:pt idx="1179">
                  <c:v>590</c:v>
                </c:pt>
                <c:pt idx="1180">
                  <c:v>590.5</c:v>
                </c:pt>
                <c:pt idx="1181">
                  <c:v>591</c:v>
                </c:pt>
                <c:pt idx="1182">
                  <c:v>591.5</c:v>
                </c:pt>
                <c:pt idx="1183">
                  <c:v>592</c:v>
                </c:pt>
                <c:pt idx="1184">
                  <c:v>592.5</c:v>
                </c:pt>
                <c:pt idx="1185">
                  <c:v>593</c:v>
                </c:pt>
                <c:pt idx="1186">
                  <c:v>593.5</c:v>
                </c:pt>
                <c:pt idx="1187">
                  <c:v>594</c:v>
                </c:pt>
                <c:pt idx="1188">
                  <c:v>594.5</c:v>
                </c:pt>
                <c:pt idx="1189">
                  <c:v>595</c:v>
                </c:pt>
                <c:pt idx="1190">
                  <c:v>595.5</c:v>
                </c:pt>
                <c:pt idx="1191">
                  <c:v>596</c:v>
                </c:pt>
                <c:pt idx="1192">
                  <c:v>596.5</c:v>
                </c:pt>
                <c:pt idx="1193">
                  <c:v>597</c:v>
                </c:pt>
                <c:pt idx="1194">
                  <c:v>597.5</c:v>
                </c:pt>
                <c:pt idx="1195">
                  <c:v>598</c:v>
                </c:pt>
                <c:pt idx="1196">
                  <c:v>598.5</c:v>
                </c:pt>
                <c:pt idx="1197">
                  <c:v>599</c:v>
                </c:pt>
                <c:pt idx="1198">
                  <c:v>599.5</c:v>
                </c:pt>
                <c:pt idx="1199">
                  <c:v>600</c:v>
                </c:pt>
                <c:pt idx="1200">
                  <c:v>600.5</c:v>
                </c:pt>
                <c:pt idx="1201">
                  <c:v>601</c:v>
                </c:pt>
                <c:pt idx="1202">
                  <c:v>601.5</c:v>
                </c:pt>
                <c:pt idx="1203">
                  <c:v>602</c:v>
                </c:pt>
                <c:pt idx="1204">
                  <c:v>602.5</c:v>
                </c:pt>
                <c:pt idx="1205">
                  <c:v>603</c:v>
                </c:pt>
                <c:pt idx="1206">
                  <c:v>603.5</c:v>
                </c:pt>
                <c:pt idx="1207">
                  <c:v>604</c:v>
                </c:pt>
                <c:pt idx="1208">
                  <c:v>604.5</c:v>
                </c:pt>
                <c:pt idx="1209">
                  <c:v>605</c:v>
                </c:pt>
                <c:pt idx="1210">
                  <c:v>605.5</c:v>
                </c:pt>
                <c:pt idx="1211">
                  <c:v>606</c:v>
                </c:pt>
                <c:pt idx="1212">
                  <c:v>606.5</c:v>
                </c:pt>
                <c:pt idx="1213">
                  <c:v>607</c:v>
                </c:pt>
                <c:pt idx="1214">
                  <c:v>607.5</c:v>
                </c:pt>
                <c:pt idx="1215">
                  <c:v>608</c:v>
                </c:pt>
                <c:pt idx="1216">
                  <c:v>608.5</c:v>
                </c:pt>
                <c:pt idx="1217">
                  <c:v>609</c:v>
                </c:pt>
                <c:pt idx="1218">
                  <c:v>609.5</c:v>
                </c:pt>
                <c:pt idx="1219">
                  <c:v>610</c:v>
                </c:pt>
                <c:pt idx="1220">
                  <c:v>610.5</c:v>
                </c:pt>
                <c:pt idx="1221">
                  <c:v>611</c:v>
                </c:pt>
                <c:pt idx="1222">
                  <c:v>611.5</c:v>
                </c:pt>
                <c:pt idx="1223">
                  <c:v>612</c:v>
                </c:pt>
                <c:pt idx="1224">
                  <c:v>612.5</c:v>
                </c:pt>
                <c:pt idx="1225">
                  <c:v>613</c:v>
                </c:pt>
                <c:pt idx="1226">
                  <c:v>613.5</c:v>
                </c:pt>
                <c:pt idx="1227">
                  <c:v>614</c:v>
                </c:pt>
                <c:pt idx="1228">
                  <c:v>614.5</c:v>
                </c:pt>
                <c:pt idx="1229">
                  <c:v>615</c:v>
                </c:pt>
                <c:pt idx="1230">
                  <c:v>615.5</c:v>
                </c:pt>
                <c:pt idx="1231">
                  <c:v>616</c:v>
                </c:pt>
                <c:pt idx="1232">
                  <c:v>616.5</c:v>
                </c:pt>
                <c:pt idx="1233">
                  <c:v>617</c:v>
                </c:pt>
                <c:pt idx="1234">
                  <c:v>617.5</c:v>
                </c:pt>
                <c:pt idx="1235">
                  <c:v>618</c:v>
                </c:pt>
                <c:pt idx="1236">
                  <c:v>618.5</c:v>
                </c:pt>
                <c:pt idx="1237">
                  <c:v>619</c:v>
                </c:pt>
                <c:pt idx="1238">
                  <c:v>619.5</c:v>
                </c:pt>
                <c:pt idx="1239">
                  <c:v>620</c:v>
                </c:pt>
                <c:pt idx="1240">
                  <c:v>620.5</c:v>
                </c:pt>
                <c:pt idx="1241">
                  <c:v>621</c:v>
                </c:pt>
                <c:pt idx="1242">
                  <c:v>621.5</c:v>
                </c:pt>
                <c:pt idx="1243">
                  <c:v>622</c:v>
                </c:pt>
                <c:pt idx="1244">
                  <c:v>622.5</c:v>
                </c:pt>
                <c:pt idx="1245">
                  <c:v>623</c:v>
                </c:pt>
                <c:pt idx="1246">
                  <c:v>623.5</c:v>
                </c:pt>
                <c:pt idx="1247">
                  <c:v>624</c:v>
                </c:pt>
                <c:pt idx="1248">
                  <c:v>624.5</c:v>
                </c:pt>
                <c:pt idx="1249">
                  <c:v>625</c:v>
                </c:pt>
                <c:pt idx="1250">
                  <c:v>625.5</c:v>
                </c:pt>
                <c:pt idx="1251">
                  <c:v>626</c:v>
                </c:pt>
                <c:pt idx="1252">
                  <c:v>626.5</c:v>
                </c:pt>
                <c:pt idx="1253">
                  <c:v>627</c:v>
                </c:pt>
                <c:pt idx="1254">
                  <c:v>627.5</c:v>
                </c:pt>
                <c:pt idx="1255">
                  <c:v>628</c:v>
                </c:pt>
                <c:pt idx="1256">
                  <c:v>628.5</c:v>
                </c:pt>
                <c:pt idx="1257">
                  <c:v>629</c:v>
                </c:pt>
                <c:pt idx="1258">
                  <c:v>629.5</c:v>
                </c:pt>
                <c:pt idx="1259">
                  <c:v>630</c:v>
                </c:pt>
                <c:pt idx="1260">
                  <c:v>630.5</c:v>
                </c:pt>
                <c:pt idx="1261">
                  <c:v>631</c:v>
                </c:pt>
                <c:pt idx="1262">
                  <c:v>631.5</c:v>
                </c:pt>
                <c:pt idx="1263">
                  <c:v>632</c:v>
                </c:pt>
                <c:pt idx="1264">
                  <c:v>632.5</c:v>
                </c:pt>
                <c:pt idx="1265">
                  <c:v>633</c:v>
                </c:pt>
                <c:pt idx="1266">
                  <c:v>633.5</c:v>
                </c:pt>
                <c:pt idx="1267">
                  <c:v>634</c:v>
                </c:pt>
                <c:pt idx="1268">
                  <c:v>634.5</c:v>
                </c:pt>
                <c:pt idx="1269">
                  <c:v>635</c:v>
                </c:pt>
                <c:pt idx="1270">
                  <c:v>635.5</c:v>
                </c:pt>
                <c:pt idx="1271">
                  <c:v>636</c:v>
                </c:pt>
                <c:pt idx="1272">
                  <c:v>636.5</c:v>
                </c:pt>
                <c:pt idx="1273">
                  <c:v>637</c:v>
                </c:pt>
                <c:pt idx="1274">
                  <c:v>637.5</c:v>
                </c:pt>
                <c:pt idx="1275">
                  <c:v>638</c:v>
                </c:pt>
                <c:pt idx="1276">
                  <c:v>638.5</c:v>
                </c:pt>
                <c:pt idx="1277">
                  <c:v>639</c:v>
                </c:pt>
                <c:pt idx="1278">
                  <c:v>639.5</c:v>
                </c:pt>
                <c:pt idx="1279">
                  <c:v>640</c:v>
                </c:pt>
                <c:pt idx="1280">
                  <c:v>640.5</c:v>
                </c:pt>
                <c:pt idx="1281">
                  <c:v>641</c:v>
                </c:pt>
                <c:pt idx="1282">
                  <c:v>641.5</c:v>
                </c:pt>
                <c:pt idx="1283">
                  <c:v>642</c:v>
                </c:pt>
                <c:pt idx="1284">
                  <c:v>642.5</c:v>
                </c:pt>
                <c:pt idx="1285">
                  <c:v>643</c:v>
                </c:pt>
                <c:pt idx="1286">
                  <c:v>643.5</c:v>
                </c:pt>
                <c:pt idx="1287">
                  <c:v>644</c:v>
                </c:pt>
                <c:pt idx="1288">
                  <c:v>644.5</c:v>
                </c:pt>
                <c:pt idx="1289">
                  <c:v>645</c:v>
                </c:pt>
                <c:pt idx="1290">
                  <c:v>645.5</c:v>
                </c:pt>
                <c:pt idx="1291">
                  <c:v>646</c:v>
                </c:pt>
                <c:pt idx="1292">
                  <c:v>646.5</c:v>
                </c:pt>
                <c:pt idx="1293">
                  <c:v>647</c:v>
                </c:pt>
                <c:pt idx="1294">
                  <c:v>647.5</c:v>
                </c:pt>
                <c:pt idx="1295">
                  <c:v>648</c:v>
                </c:pt>
                <c:pt idx="1296">
                  <c:v>648.5</c:v>
                </c:pt>
                <c:pt idx="1297">
                  <c:v>649</c:v>
                </c:pt>
                <c:pt idx="1298">
                  <c:v>649.5</c:v>
                </c:pt>
                <c:pt idx="1299">
                  <c:v>650</c:v>
                </c:pt>
                <c:pt idx="1300">
                  <c:v>650.5</c:v>
                </c:pt>
                <c:pt idx="1301">
                  <c:v>651</c:v>
                </c:pt>
                <c:pt idx="1302">
                  <c:v>651.5</c:v>
                </c:pt>
                <c:pt idx="1303">
                  <c:v>652</c:v>
                </c:pt>
                <c:pt idx="1304">
                  <c:v>652.5</c:v>
                </c:pt>
                <c:pt idx="1305">
                  <c:v>653</c:v>
                </c:pt>
                <c:pt idx="1306">
                  <c:v>653.5</c:v>
                </c:pt>
                <c:pt idx="1307">
                  <c:v>654</c:v>
                </c:pt>
                <c:pt idx="1308">
                  <c:v>654.5</c:v>
                </c:pt>
                <c:pt idx="1309">
                  <c:v>655</c:v>
                </c:pt>
                <c:pt idx="1310">
                  <c:v>655.5</c:v>
                </c:pt>
                <c:pt idx="1311">
                  <c:v>656</c:v>
                </c:pt>
                <c:pt idx="1312">
                  <c:v>656.5</c:v>
                </c:pt>
                <c:pt idx="1313">
                  <c:v>657</c:v>
                </c:pt>
                <c:pt idx="1314">
                  <c:v>657.5</c:v>
                </c:pt>
                <c:pt idx="1315">
                  <c:v>658</c:v>
                </c:pt>
                <c:pt idx="1316">
                  <c:v>658.5</c:v>
                </c:pt>
                <c:pt idx="1317">
                  <c:v>659</c:v>
                </c:pt>
                <c:pt idx="1318">
                  <c:v>659.5</c:v>
                </c:pt>
                <c:pt idx="1319">
                  <c:v>660</c:v>
                </c:pt>
                <c:pt idx="1320">
                  <c:v>660.5</c:v>
                </c:pt>
                <c:pt idx="1321">
                  <c:v>661</c:v>
                </c:pt>
                <c:pt idx="1322">
                  <c:v>661.5</c:v>
                </c:pt>
                <c:pt idx="1323">
                  <c:v>662</c:v>
                </c:pt>
                <c:pt idx="1324">
                  <c:v>662.5</c:v>
                </c:pt>
                <c:pt idx="1325">
                  <c:v>663</c:v>
                </c:pt>
                <c:pt idx="1326">
                  <c:v>663.5</c:v>
                </c:pt>
                <c:pt idx="1327">
                  <c:v>664</c:v>
                </c:pt>
                <c:pt idx="1328">
                  <c:v>664.5</c:v>
                </c:pt>
                <c:pt idx="1329">
                  <c:v>665</c:v>
                </c:pt>
                <c:pt idx="1330">
                  <c:v>665.5</c:v>
                </c:pt>
                <c:pt idx="1331">
                  <c:v>666</c:v>
                </c:pt>
                <c:pt idx="1332">
                  <c:v>666.5</c:v>
                </c:pt>
                <c:pt idx="1333">
                  <c:v>667</c:v>
                </c:pt>
                <c:pt idx="1334">
                  <c:v>667.5</c:v>
                </c:pt>
                <c:pt idx="1335">
                  <c:v>668</c:v>
                </c:pt>
                <c:pt idx="1336">
                  <c:v>668.5</c:v>
                </c:pt>
                <c:pt idx="1337">
                  <c:v>669</c:v>
                </c:pt>
                <c:pt idx="1338">
                  <c:v>669.5</c:v>
                </c:pt>
                <c:pt idx="1339">
                  <c:v>670</c:v>
                </c:pt>
                <c:pt idx="1340">
                  <c:v>670.5</c:v>
                </c:pt>
                <c:pt idx="1341">
                  <c:v>671</c:v>
                </c:pt>
                <c:pt idx="1342">
                  <c:v>671.5</c:v>
                </c:pt>
                <c:pt idx="1343">
                  <c:v>672</c:v>
                </c:pt>
                <c:pt idx="1344">
                  <c:v>672.5</c:v>
                </c:pt>
                <c:pt idx="1345">
                  <c:v>673</c:v>
                </c:pt>
                <c:pt idx="1346">
                  <c:v>673.5</c:v>
                </c:pt>
                <c:pt idx="1347">
                  <c:v>674</c:v>
                </c:pt>
                <c:pt idx="1348">
                  <c:v>674.5</c:v>
                </c:pt>
                <c:pt idx="1349">
                  <c:v>675</c:v>
                </c:pt>
                <c:pt idx="1350">
                  <c:v>675.5</c:v>
                </c:pt>
                <c:pt idx="1351">
                  <c:v>676</c:v>
                </c:pt>
                <c:pt idx="1352">
                  <c:v>676.5</c:v>
                </c:pt>
                <c:pt idx="1353">
                  <c:v>677</c:v>
                </c:pt>
                <c:pt idx="1354">
                  <c:v>677.5</c:v>
                </c:pt>
                <c:pt idx="1355">
                  <c:v>678</c:v>
                </c:pt>
                <c:pt idx="1356">
                  <c:v>678.5</c:v>
                </c:pt>
                <c:pt idx="1357">
                  <c:v>679</c:v>
                </c:pt>
                <c:pt idx="1358">
                  <c:v>679.5</c:v>
                </c:pt>
                <c:pt idx="1359">
                  <c:v>680</c:v>
                </c:pt>
                <c:pt idx="1360">
                  <c:v>680.5</c:v>
                </c:pt>
                <c:pt idx="1361">
                  <c:v>681</c:v>
                </c:pt>
                <c:pt idx="1362">
                  <c:v>681.5</c:v>
                </c:pt>
                <c:pt idx="1363">
                  <c:v>682</c:v>
                </c:pt>
                <c:pt idx="1364">
                  <c:v>682.5</c:v>
                </c:pt>
                <c:pt idx="1365">
                  <c:v>683</c:v>
                </c:pt>
                <c:pt idx="1366">
                  <c:v>683.5</c:v>
                </c:pt>
                <c:pt idx="1367">
                  <c:v>684</c:v>
                </c:pt>
                <c:pt idx="1368">
                  <c:v>684.5</c:v>
                </c:pt>
                <c:pt idx="1369">
                  <c:v>685</c:v>
                </c:pt>
                <c:pt idx="1370">
                  <c:v>685.5</c:v>
                </c:pt>
                <c:pt idx="1371">
                  <c:v>686</c:v>
                </c:pt>
                <c:pt idx="1372">
                  <c:v>686.5</c:v>
                </c:pt>
                <c:pt idx="1373">
                  <c:v>687</c:v>
                </c:pt>
                <c:pt idx="1374">
                  <c:v>687.5</c:v>
                </c:pt>
                <c:pt idx="1375">
                  <c:v>688</c:v>
                </c:pt>
                <c:pt idx="1376">
                  <c:v>688.5</c:v>
                </c:pt>
                <c:pt idx="1377">
                  <c:v>689</c:v>
                </c:pt>
                <c:pt idx="1378">
                  <c:v>689.5</c:v>
                </c:pt>
                <c:pt idx="1379">
                  <c:v>690</c:v>
                </c:pt>
                <c:pt idx="1380">
                  <c:v>690.5</c:v>
                </c:pt>
                <c:pt idx="1381">
                  <c:v>691</c:v>
                </c:pt>
                <c:pt idx="1382">
                  <c:v>691.5</c:v>
                </c:pt>
                <c:pt idx="1383">
                  <c:v>692</c:v>
                </c:pt>
                <c:pt idx="1384">
                  <c:v>692.5</c:v>
                </c:pt>
                <c:pt idx="1385">
                  <c:v>693</c:v>
                </c:pt>
                <c:pt idx="1386">
                  <c:v>693.5</c:v>
                </c:pt>
                <c:pt idx="1387">
                  <c:v>694</c:v>
                </c:pt>
                <c:pt idx="1388">
                  <c:v>694.5</c:v>
                </c:pt>
                <c:pt idx="1389">
                  <c:v>695</c:v>
                </c:pt>
                <c:pt idx="1390">
                  <c:v>695.5</c:v>
                </c:pt>
                <c:pt idx="1391">
                  <c:v>696</c:v>
                </c:pt>
                <c:pt idx="1392">
                  <c:v>696.5</c:v>
                </c:pt>
                <c:pt idx="1393">
                  <c:v>697</c:v>
                </c:pt>
                <c:pt idx="1394">
                  <c:v>697.5</c:v>
                </c:pt>
                <c:pt idx="1395">
                  <c:v>698</c:v>
                </c:pt>
                <c:pt idx="1396">
                  <c:v>698.5</c:v>
                </c:pt>
                <c:pt idx="1397">
                  <c:v>699</c:v>
                </c:pt>
                <c:pt idx="1398">
                  <c:v>699.5</c:v>
                </c:pt>
                <c:pt idx="1399">
                  <c:v>700</c:v>
                </c:pt>
                <c:pt idx="1400">
                  <c:v>700.5</c:v>
                </c:pt>
                <c:pt idx="1401">
                  <c:v>701</c:v>
                </c:pt>
                <c:pt idx="1402">
                  <c:v>701.5</c:v>
                </c:pt>
                <c:pt idx="1403">
                  <c:v>702</c:v>
                </c:pt>
                <c:pt idx="1404">
                  <c:v>702.5</c:v>
                </c:pt>
                <c:pt idx="1405">
                  <c:v>703</c:v>
                </c:pt>
                <c:pt idx="1406">
                  <c:v>703.5</c:v>
                </c:pt>
                <c:pt idx="1407">
                  <c:v>704</c:v>
                </c:pt>
                <c:pt idx="1408">
                  <c:v>704.5</c:v>
                </c:pt>
                <c:pt idx="1409">
                  <c:v>705</c:v>
                </c:pt>
                <c:pt idx="1410">
                  <c:v>705.5</c:v>
                </c:pt>
                <c:pt idx="1411">
                  <c:v>706</c:v>
                </c:pt>
                <c:pt idx="1412">
                  <c:v>706.5</c:v>
                </c:pt>
                <c:pt idx="1413">
                  <c:v>707</c:v>
                </c:pt>
                <c:pt idx="1414">
                  <c:v>707.5</c:v>
                </c:pt>
                <c:pt idx="1415">
                  <c:v>708</c:v>
                </c:pt>
                <c:pt idx="1416">
                  <c:v>708.5</c:v>
                </c:pt>
                <c:pt idx="1417">
                  <c:v>709</c:v>
                </c:pt>
                <c:pt idx="1418">
                  <c:v>709.5</c:v>
                </c:pt>
                <c:pt idx="1419">
                  <c:v>710</c:v>
                </c:pt>
                <c:pt idx="1420">
                  <c:v>710.5</c:v>
                </c:pt>
                <c:pt idx="1421">
                  <c:v>711</c:v>
                </c:pt>
                <c:pt idx="1422">
                  <c:v>711.5</c:v>
                </c:pt>
                <c:pt idx="1423">
                  <c:v>712</c:v>
                </c:pt>
                <c:pt idx="1424">
                  <c:v>712.5</c:v>
                </c:pt>
                <c:pt idx="1425">
                  <c:v>713</c:v>
                </c:pt>
                <c:pt idx="1426">
                  <c:v>713.5</c:v>
                </c:pt>
                <c:pt idx="1427">
                  <c:v>714</c:v>
                </c:pt>
                <c:pt idx="1428">
                  <c:v>714.5</c:v>
                </c:pt>
                <c:pt idx="1429">
                  <c:v>715</c:v>
                </c:pt>
                <c:pt idx="1430">
                  <c:v>715.5</c:v>
                </c:pt>
                <c:pt idx="1431">
                  <c:v>716</c:v>
                </c:pt>
                <c:pt idx="1432">
                  <c:v>716.5</c:v>
                </c:pt>
                <c:pt idx="1433">
                  <c:v>717</c:v>
                </c:pt>
                <c:pt idx="1434">
                  <c:v>717.5</c:v>
                </c:pt>
                <c:pt idx="1435">
                  <c:v>718</c:v>
                </c:pt>
                <c:pt idx="1436">
                  <c:v>718.5</c:v>
                </c:pt>
                <c:pt idx="1437">
                  <c:v>719</c:v>
                </c:pt>
                <c:pt idx="1438">
                  <c:v>719.5</c:v>
                </c:pt>
                <c:pt idx="1439">
                  <c:v>720</c:v>
                </c:pt>
              </c:numCache>
            </c:numRef>
          </c:xVal>
          <c:yVal>
            <c:numRef>
              <c:f>'4000PC_gde'!$B$3:$B$1442</c:f>
              <c:numCache>
                <c:formatCode>General</c:formatCode>
                <c:ptCount val="1440"/>
                <c:pt idx="0">
                  <c:v>1.6944999999999999</c:v>
                </c:pt>
                <c:pt idx="1">
                  <c:v>1.6685000000000001</c:v>
                </c:pt>
                <c:pt idx="2">
                  <c:v>1.6884999999999999</c:v>
                </c:pt>
                <c:pt idx="3">
                  <c:v>1.6805000000000001</c:v>
                </c:pt>
                <c:pt idx="4">
                  <c:v>1.6865000000000001</c:v>
                </c:pt>
                <c:pt idx="5">
                  <c:v>1.6984999999999999</c:v>
                </c:pt>
                <c:pt idx="6">
                  <c:v>1.6895</c:v>
                </c:pt>
                <c:pt idx="7">
                  <c:v>1.6935</c:v>
                </c:pt>
                <c:pt idx="8">
                  <c:v>1.6904999999999999</c:v>
                </c:pt>
                <c:pt idx="9">
                  <c:v>1.6739999999999999</c:v>
                </c:pt>
                <c:pt idx="10">
                  <c:v>1.6625000000000001</c:v>
                </c:pt>
                <c:pt idx="11">
                  <c:v>1.6759999999999999</c:v>
                </c:pt>
                <c:pt idx="12">
                  <c:v>1.68</c:v>
                </c:pt>
                <c:pt idx="13">
                  <c:v>1.6919999999999999</c:v>
                </c:pt>
                <c:pt idx="14">
                  <c:v>1.7015</c:v>
                </c:pt>
                <c:pt idx="15">
                  <c:v>1.7004999999999999</c:v>
                </c:pt>
                <c:pt idx="16">
                  <c:v>1.6879999999999999</c:v>
                </c:pt>
                <c:pt idx="17">
                  <c:v>1.6759999999999999</c:v>
                </c:pt>
                <c:pt idx="18">
                  <c:v>1.6559999999999999</c:v>
                </c:pt>
                <c:pt idx="19">
                  <c:v>1.6825000000000001</c:v>
                </c:pt>
                <c:pt idx="20">
                  <c:v>1.694</c:v>
                </c:pt>
                <c:pt idx="21">
                  <c:v>1.6930000000000001</c:v>
                </c:pt>
                <c:pt idx="22">
                  <c:v>1.6915</c:v>
                </c:pt>
                <c:pt idx="23">
                  <c:v>1.6879999999999999</c:v>
                </c:pt>
                <c:pt idx="24">
                  <c:v>1.696</c:v>
                </c:pt>
                <c:pt idx="25">
                  <c:v>1.6819999999999999</c:v>
                </c:pt>
                <c:pt idx="26">
                  <c:v>1.6815</c:v>
                </c:pt>
                <c:pt idx="27">
                  <c:v>1.6859999999999999</c:v>
                </c:pt>
                <c:pt idx="28">
                  <c:v>1.6995</c:v>
                </c:pt>
                <c:pt idx="29">
                  <c:v>1.7035</c:v>
                </c:pt>
                <c:pt idx="30">
                  <c:v>1.6850000000000001</c:v>
                </c:pt>
                <c:pt idx="31">
                  <c:v>1.6964999999999999</c:v>
                </c:pt>
                <c:pt idx="32">
                  <c:v>1.6984999999999999</c:v>
                </c:pt>
                <c:pt idx="33">
                  <c:v>1.6830000000000001</c:v>
                </c:pt>
                <c:pt idx="34">
                  <c:v>1.6955</c:v>
                </c:pt>
                <c:pt idx="35">
                  <c:v>1.6995</c:v>
                </c:pt>
                <c:pt idx="36">
                  <c:v>1.7130000000000001</c:v>
                </c:pt>
                <c:pt idx="37">
                  <c:v>1.7055</c:v>
                </c:pt>
                <c:pt idx="38">
                  <c:v>1.7104999999999999</c:v>
                </c:pt>
                <c:pt idx="39">
                  <c:v>1.7015</c:v>
                </c:pt>
                <c:pt idx="40">
                  <c:v>1.696</c:v>
                </c:pt>
                <c:pt idx="41">
                  <c:v>1.7055</c:v>
                </c:pt>
                <c:pt idx="42">
                  <c:v>1.7</c:v>
                </c:pt>
                <c:pt idx="43">
                  <c:v>1.706</c:v>
                </c:pt>
                <c:pt idx="44">
                  <c:v>1.7104999999999999</c:v>
                </c:pt>
                <c:pt idx="45">
                  <c:v>1.7210000000000001</c:v>
                </c:pt>
                <c:pt idx="46">
                  <c:v>1.714</c:v>
                </c:pt>
                <c:pt idx="47">
                  <c:v>1.7055</c:v>
                </c:pt>
                <c:pt idx="48">
                  <c:v>1.706</c:v>
                </c:pt>
                <c:pt idx="49">
                  <c:v>1.7115</c:v>
                </c:pt>
                <c:pt idx="50">
                  <c:v>1.7104999999999999</c:v>
                </c:pt>
                <c:pt idx="51">
                  <c:v>1.7030000000000001</c:v>
                </c:pt>
                <c:pt idx="52">
                  <c:v>1.7095</c:v>
                </c:pt>
                <c:pt idx="53">
                  <c:v>1.7030000000000001</c:v>
                </c:pt>
                <c:pt idx="54">
                  <c:v>1.6915</c:v>
                </c:pt>
                <c:pt idx="55">
                  <c:v>1.7175</c:v>
                </c:pt>
                <c:pt idx="56">
                  <c:v>1.6984999999999999</c:v>
                </c:pt>
                <c:pt idx="57">
                  <c:v>1.6865000000000001</c:v>
                </c:pt>
                <c:pt idx="58">
                  <c:v>1.7035</c:v>
                </c:pt>
                <c:pt idx="59">
                  <c:v>1.716</c:v>
                </c:pt>
                <c:pt idx="60">
                  <c:v>1.7150000000000001</c:v>
                </c:pt>
                <c:pt idx="61">
                  <c:v>1.7155</c:v>
                </c:pt>
                <c:pt idx="62">
                  <c:v>1.712</c:v>
                </c:pt>
                <c:pt idx="63">
                  <c:v>1.7150000000000001</c:v>
                </c:pt>
                <c:pt idx="64">
                  <c:v>1.724</c:v>
                </c:pt>
                <c:pt idx="65">
                  <c:v>1.7270000000000001</c:v>
                </c:pt>
                <c:pt idx="66">
                  <c:v>1.7475000000000001</c:v>
                </c:pt>
                <c:pt idx="67">
                  <c:v>1.764</c:v>
                </c:pt>
                <c:pt idx="68">
                  <c:v>1.7569999999999999</c:v>
                </c:pt>
                <c:pt idx="69">
                  <c:v>1.7535000000000001</c:v>
                </c:pt>
                <c:pt idx="70">
                  <c:v>1.7430000000000001</c:v>
                </c:pt>
                <c:pt idx="71">
                  <c:v>1.7585</c:v>
                </c:pt>
                <c:pt idx="72">
                  <c:v>1.7515000000000001</c:v>
                </c:pt>
                <c:pt idx="73">
                  <c:v>1.7715000000000001</c:v>
                </c:pt>
                <c:pt idx="74">
                  <c:v>1.7725</c:v>
                </c:pt>
                <c:pt idx="75">
                  <c:v>1.7745</c:v>
                </c:pt>
                <c:pt idx="76">
                  <c:v>1.7745</c:v>
                </c:pt>
                <c:pt idx="77">
                  <c:v>1.5249999999999999</c:v>
                </c:pt>
                <c:pt idx="78">
                  <c:v>1.6904999999999999</c:v>
                </c:pt>
                <c:pt idx="79">
                  <c:v>1.7529999999999999</c:v>
                </c:pt>
                <c:pt idx="80">
                  <c:v>1.7749999999999999</c:v>
                </c:pt>
                <c:pt idx="81">
                  <c:v>1.7785</c:v>
                </c:pt>
                <c:pt idx="82">
                  <c:v>1.7665</c:v>
                </c:pt>
                <c:pt idx="83">
                  <c:v>1.7909999999999999</c:v>
                </c:pt>
                <c:pt idx="84">
                  <c:v>1.794</c:v>
                </c:pt>
                <c:pt idx="85">
                  <c:v>1.786</c:v>
                </c:pt>
                <c:pt idx="86">
                  <c:v>1.792</c:v>
                </c:pt>
                <c:pt idx="87">
                  <c:v>1.8089999999999999</c:v>
                </c:pt>
                <c:pt idx="88">
                  <c:v>1.8149999999999999</c:v>
                </c:pt>
                <c:pt idx="89">
                  <c:v>1.8305</c:v>
                </c:pt>
                <c:pt idx="90">
                  <c:v>1.8254999999999999</c:v>
                </c:pt>
                <c:pt idx="91">
                  <c:v>1.8154999999999999</c:v>
                </c:pt>
                <c:pt idx="92">
                  <c:v>1.819</c:v>
                </c:pt>
                <c:pt idx="93">
                  <c:v>1.8260000000000001</c:v>
                </c:pt>
                <c:pt idx="94">
                  <c:v>1.8434999999999999</c:v>
                </c:pt>
                <c:pt idx="95">
                  <c:v>1.8540000000000001</c:v>
                </c:pt>
                <c:pt idx="96">
                  <c:v>1.8560000000000001</c:v>
                </c:pt>
                <c:pt idx="97">
                  <c:v>1.8574999999999999</c:v>
                </c:pt>
                <c:pt idx="98">
                  <c:v>1.843</c:v>
                </c:pt>
                <c:pt idx="99">
                  <c:v>1.8465</c:v>
                </c:pt>
                <c:pt idx="100">
                  <c:v>1.8774999999999999</c:v>
                </c:pt>
                <c:pt idx="101">
                  <c:v>1.8885000000000001</c:v>
                </c:pt>
                <c:pt idx="102">
                  <c:v>1.889</c:v>
                </c:pt>
                <c:pt idx="103">
                  <c:v>1.8955</c:v>
                </c:pt>
                <c:pt idx="104">
                  <c:v>1.9055</c:v>
                </c:pt>
                <c:pt idx="105">
                  <c:v>1.8939999999999999</c:v>
                </c:pt>
                <c:pt idx="106">
                  <c:v>1.9065000000000001</c:v>
                </c:pt>
                <c:pt idx="107">
                  <c:v>1.9395</c:v>
                </c:pt>
                <c:pt idx="108">
                  <c:v>1.9359999999999999</c:v>
                </c:pt>
                <c:pt idx="109">
                  <c:v>1.931</c:v>
                </c:pt>
                <c:pt idx="110">
                  <c:v>1.9515</c:v>
                </c:pt>
                <c:pt idx="111">
                  <c:v>1.948</c:v>
                </c:pt>
                <c:pt idx="112">
                  <c:v>1.9615</c:v>
                </c:pt>
                <c:pt idx="113">
                  <c:v>1.9815</c:v>
                </c:pt>
                <c:pt idx="114">
                  <c:v>2.0114999999999998</c:v>
                </c:pt>
                <c:pt idx="115">
                  <c:v>2.0145</c:v>
                </c:pt>
                <c:pt idx="116">
                  <c:v>2.0234999999999999</c:v>
                </c:pt>
                <c:pt idx="117">
                  <c:v>2.0165000000000002</c:v>
                </c:pt>
                <c:pt idx="118">
                  <c:v>2.0274999999999999</c:v>
                </c:pt>
                <c:pt idx="119">
                  <c:v>2.0419999999999998</c:v>
                </c:pt>
                <c:pt idx="120">
                  <c:v>2.056</c:v>
                </c:pt>
                <c:pt idx="121">
                  <c:v>2.0720000000000001</c:v>
                </c:pt>
                <c:pt idx="122">
                  <c:v>2.0954999999999999</c:v>
                </c:pt>
                <c:pt idx="123">
                  <c:v>2.0990000000000002</c:v>
                </c:pt>
                <c:pt idx="124">
                  <c:v>2.0905</c:v>
                </c:pt>
                <c:pt idx="125">
                  <c:v>2.0804999999999998</c:v>
                </c:pt>
                <c:pt idx="126">
                  <c:v>2.0924999999999998</c:v>
                </c:pt>
                <c:pt idx="127">
                  <c:v>2.0910000000000002</c:v>
                </c:pt>
                <c:pt idx="128">
                  <c:v>2.1</c:v>
                </c:pt>
                <c:pt idx="129">
                  <c:v>2.1145</c:v>
                </c:pt>
                <c:pt idx="130">
                  <c:v>2.1335000000000002</c:v>
                </c:pt>
                <c:pt idx="131">
                  <c:v>2.1435</c:v>
                </c:pt>
                <c:pt idx="132">
                  <c:v>2.1509999999999998</c:v>
                </c:pt>
                <c:pt idx="133">
                  <c:v>2.1415000000000002</c:v>
                </c:pt>
                <c:pt idx="134">
                  <c:v>2.1379999999999999</c:v>
                </c:pt>
                <c:pt idx="135">
                  <c:v>2.1560000000000001</c:v>
                </c:pt>
                <c:pt idx="136">
                  <c:v>2.1585000000000001</c:v>
                </c:pt>
                <c:pt idx="137">
                  <c:v>2.1819999999999999</c:v>
                </c:pt>
                <c:pt idx="138">
                  <c:v>2.19</c:v>
                </c:pt>
                <c:pt idx="139">
                  <c:v>2.194</c:v>
                </c:pt>
                <c:pt idx="140">
                  <c:v>2.1949999999999998</c:v>
                </c:pt>
                <c:pt idx="141">
                  <c:v>2.1819999999999999</c:v>
                </c:pt>
                <c:pt idx="142">
                  <c:v>2.1604999999999999</c:v>
                </c:pt>
                <c:pt idx="143">
                  <c:v>2.1680000000000001</c:v>
                </c:pt>
                <c:pt idx="144">
                  <c:v>2.2120000000000002</c:v>
                </c:pt>
                <c:pt idx="145">
                  <c:v>2.2105000000000001</c:v>
                </c:pt>
                <c:pt idx="146">
                  <c:v>2.2280000000000002</c:v>
                </c:pt>
                <c:pt idx="147">
                  <c:v>2.2244999999999999</c:v>
                </c:pt>
                <c:pt idx="148">
                  <c:v>2.2120000000000002</c:v>
                </c:pt>
                <c:pt idx="149">
                  <c:v>2.1974999999999998</c:v>
                </c:pt>
                <c:pt idx="150">
                  <c:v>2.2010000000000001</c:v>
                </c:pt>
                <c:pt idx="151">
                  <c:v>2.2115</c:v>
                </c:pt>
                <c:pt idx="152">
                  <c:v>2.2305000000000001</c:v>
                </c:pt>
                <c:pt idx="153">
                  <c:v>2.2440000000000002</c:v>
                </c:pt>
                <c:pt idx="154">
                  <c:v>2.2465000000000002</c:v>
                </c:pt>
                <c:pt idx="155">
                  <c:v>2.25</c:v>
                </c:pt>
                <c:pt idx="156">
                  <c:v>2.2109999999999999</c:v>
                </c:pt>
                <c:pt idx="157">
                  <c:v>2.2629999999999999</c:v>
                </c:pt>
                <c:pt idx="158">
                  <c:v>2.2639999999999998</c:v>
                </c:pt>
                <c:pt idx="159">
                  <c:v>2.2665000000000002</c:v>
                </c:pt>
                <c:pt idx="160">
                  <c:v>2.2890000000000001</c:v>
                </c:pt>
                <c:pt idx="161">
                  <c:v>2.2850000000000001</c:v>
                </c:pt>
                <c:pt idx="162">
                  <c:v>2.306</c:v>
                </c:pt>
                <c:pt idx="163">
                  <c:v>2.319</c:v>
                </c:pt>
                <c:pt idx="164">
                  <c:v>2.3334999999999999</c:v>
                </c:pt>
                <c:pt idx="165">
                  <c:v>2.33</c:v>
                </c:pt>
                <c:pt idx="166">
                  <c:v>2.3525</c:v>
                </c:pt>
                <c:pt idx="167">
                  <c:v>2.36</c:v>
                </c:pt>
                <c:pt idx="168">
                  <c:v>2.3694999999999999</c:v>
                </c:pt>
                <c:pt idx="169">
                  <c:v>2.3820000000000001</c:v>
                </c:pt>
                <c:pt idx="170">
                  <c:v>2.3719999999999999</c:v>
                </c:pt>
                <c:pt idx="171">
                  <c:v>2.3725000000000001</c:v>
                </c:pt>
                <c:pt idx="172">
                  <c:v>2.387</c:v>
                </c:pt>
                <c:pt idx="173">
                  <c:v>2.4064999999999999</c:v>
                </c:pt>
                <c:pt idx="174">
                  <c:v>2.4289999999999998</c:v>
                </c:pt>
                <c:pt idx="175">
                  <c:v>2.4420000000000002</c:v>
                </c:pt>
                <c:pt idx="176">
                  <c:v>2.4275000000000002</c:v>
                </c:pt>
                <c:pt idx="177">
                  <c:v>2.41</c:v>
                </c:pt>
                <c:pt idx="178">
                  <c:v>2.3980000000000001</c:v>
                </c:pt>
                <c:pt idx="179">
                  <c:v>2.4144999999999999</c:v>
                </c:pt>
                <c:pt idx="180">
                  <c:v>2.4155000000000002</c:v>
                </c:pt>
                <c:pt idx="181">
                  <c:v>2.427</c:v>
                </c:pt>
                <c:pt idx="182">
                  <c:v>2.44</c:v>
                </c:pt>
                <c:pt idx="183">
                  <c:v>2.456</c:v>
                </c:pt>
                <c:pt idx="184">
                  <c:v>2.4550000000000001</c:v>
                </c:pt>
                <c:pt idx="185">
                  <c:v>2.4594999999999998</c:v>
                </c:pt>
                <c:pt idx="186">
                  <c:v>2.4689999999999999</c:v>
                </c:pt>
                <c:pt idx="187">
                  <c:v>2.4674999999999998</c:v>
                </c:pt>
                <c:pt idx="188">
                  <c:v>2.4615</c:v>
                </c:pt>
                <c:pt idx="189">
                  <c:v>2.468</c:v>
                </c:pt>
                <c:pt idx="190">
                  <c:v>2.4904999999999999</c:v>
                </c:pt>
                <c:pt idx="191">
                  <c:v>2.4994999999999998</c:v>
                </c:pt>
                <c:pt idx="192">
                  <c:v>2.5145</c:v>
                </c:pt>
                <c:pt idx="193">
                  <c:v>2.5289999999999999</c:v>
                </c:pt>
                <c:pt idx="194">
                  <c:v>2.5234999999999999</c:v>
                </c:pt>
                <c:pt idx="195">
                  <c:v>2.4914999999999998</c:v>
                </c:pt>
                <c:pt idx="196">
                  <c:v>2.4950000000000001</c:v>
                </c:pt>
                <c:pt idx="197">
                  <c:v>2.5114999999999998</c:v>
                </c:pt>
                <c:pt idx="198">
                  <c:v>2.5230000000000001</c:v>
                </c:pt>
                <c:pt idx="199">
                  <c:v>2.5419999999999998</c:v>
                </c:pt>
                <c:pt idx="200">
                  <c:v>2.5405000000000002</c:v>
                </c:pt>
                <c:pt idx="201">
                  <c:v>2.5350000000000001</c:v>
                </c:pt>
                <c:pt idx="202">
                  <c:v>2.512</c:v>
                </c:pt>
                <c:pt idx="203">
                  <c:v>2.5139999999999998</c:v>
                </c:pt>
                <c:pt idx="204">
                  <c:v>2.5409999999999999</c:v>
                </c:pt>
                <c:pt idx="205">
                  <c:v>2.5550000000000002</c:v>
                </c:pt>
                <c:pt idx="206">
                  <c:v>2.5735000000000001</c:v>
                </c:pt>
                <c:pt idx="207">
                  <c:v>2.5665</c:v>
                </c:pt>
                <c:pt idx="208">
                  <c:v>2.5670000000000002</c:v>
                </c:pt>
                <c:pt idx="209">
                  <c:v>2.5739999999999998</c:v>
                </c:pt>
                <c:pt idx="210">
                  <c:v>2.5775000000000001</c:v>
                </c:pt>
                <c:pt idx="211">
                  <c:v>2.6095000000000002</c:v>
                </c:pt>
                <c:pt idx="212">
                  <c:v>2.6274999999999999</c:v>
                </c:pt>
                <c:pt idx="213">
                  <c:v>2.6315</c:v>
                </c:pt>
                <c:pt idx="214">
                  <c:v>2.6244999999999998</c:v>
                </c:pt>
                <c:pt idx="215">
                  <c:v>2.629</c:v>
                </c:pt>
                <c:pt idx="216">
                  <c:v>2.6379999999999999</c:v>
                </c:pt>
                <c:pt idx="217">
                  <c:v>2.65</c:v>
                </c:pt>
                <c:pt idx="218">
                  <c:v>2.6625000000000001</c:v>
                </c:pt>
                <c:pt idx="219">
                  <c:v>2.6720000000000002</c:v>
                </c:pt>
                <c:pt idx="220">
                  <c:v>2.6655000000000002</c:v>
                </c:pt>
                <c:pt idx="221">
                  <c:v>2.6629999999999998</c:v>
                </c:pt>
                <c:pt idx="222">
                  <c:v>2.6775000000000002</c:v>
                </c:pt>
                <c:pt idx="223">
                  <c:v>2.6909999999999998</c:v>
                </c:pt>
                <c:pt idx="224">
                  <c:v>2.722</c:v>
                </c:pt>
                <c:pt idx="225">
                  <c:v>2.7565</c:v>
                </c:pt>
                <c:pt idx="226">
                  <c:v>2.7605</c:v>
                </c:pt>
                <c:pt idx="227">
                  <c:v>2.7595000000000001</c:v>
                </c:pt>
                <c:pt idx="228">
                  <c:v>2.7410000000000001</c:v>
                </c:pt>
                <c:pt idx="229">
                  <c:v>2.7374999999999998</c:v>
                </c:pt>
                <c:pt idx="230">
                  <c:v>2.7480000000000002</c:v>
                </c:pt>
                <c:pt idx="231">
                  <c:v>2.7829999999999999</c:v>
                </c:pt>
                <c:pt idx="232">
                  <c:v>2.8144999999999998</c:v>
                </c:pt>
                <c:pt idx="233">
                  <c:v>2.8304999999999998</c:v>
                </c:pt>
                <c:pt idx="234">
                  <c:v>2.8254999999999999</c:v>
                </c:pt>
                <c:pt idx="235">
                  <c:v>2.8260000000000001</c:v>
                </c:pt>
                <c:pt idx="236">
                  <c:v>2.8290000000000002</c:v>
                </c:pt>
                <c:pt idx="237">
                  <c:v>2.8294999999999999</c:v>
                </c:pt>
                <c:pt idx="238">
                  <c:v>2.8475000000000001</c:v>
                </c:pt>
                <c:pt idx="239">
                  <c:v>2.8740000000000001</c:v>
                </c:pt>
                <c:pt idx="240">
                  <c:v>2.887</c:v>
                </c:pt>
                <c:pt idx="241">
                  <c:v>2.8965000000000001</c:v>
                </c:pt>
                <c:pt idx="242">
                  <c:v>2.8944999999999999</c:v>
                </c:pt>
                <c:pt idx="243">
                  <c:v>2.8944999999999999</c:v>
                </c:pt>
                <c:pt idx="244">
                  <c:v>2.8929999999999998</c:v>
                </c:pt>
                <c:pt idx="245">
                  <c:v>2.9075000000000002</c:v>
                </c:pt>
                <c:pt idx="246">
                  <c:v>2.9175</c:v>
                </c:pt>
                <c:pt idx="247">
                  <c:v>2.9249999999999998</c:v>
                </c:pt>
                <c:pt idx="248">
                  <c:v>2.9279999999999999</c:v>
                </c:pt>
                <c:pt idx="249">
                  <c:v>2.9224999999999999</c:v>
                </c:pt>
                <c:pt idx="250">
                  <c:v>2.9390000000000001</c:v>
                </c:pt>
                <c:pt idx="251">
                  <c:v>2.9140000000000001</c:v>
                </c:pt>
                <c:pt idx="252">
                  <c:v>2.9460000000000002</c:v>
                </c:pt>
                <c:pt idx="253">
                  <c:v>2.9674999999999998</c:v>
                </c:pt>
                <c:pt idx="254">
                  <c:v>2.9784999999999999</c:v>
                </c:pt>
                <c:pt idx="255">
                  <c:v>2.9775</c:v>
                </c:pt>
                <c:pt idx="256">
                  <c:v>2.9495</c:v>
                </c:pt>
                <c:pt idx="257">
                  <c:v>2.9969999999999999</c:v>
                </c:pt>
                <c:pt idx="258">
                  <c:v>3.0015000000000001</c:v>
                </c:pt>
                <c:pt idx="259">
                  <c:v>3.0074999999999998</c:v>
                </c:pt>
                <c:pt idx="260">
                  <c:v>3.0225</c:v>
                </c:pt>
                <c:pt idx="261">
                  <c:v>3.0345</c:v>
                </c:pt>
                <c:pt idx="262">
                  <c:v>3.0274999999999999</c:v>
                </c:pt>
                <c:pt idx="263">
                  <c:v>3.0145</c:v>
                </c:pt>
                <c:pt idx="264">
                  <c:v>3.0129999999999999</c:v>
                </c:pt>
                <c:pt idx="265">
                  <c:v>3.0019999999999998</c:v>
                </c:pt>
                <c:pt idx="266">
                  <c:v>3.0205000000000002</c:v>
                </c:pt>
                <c:pt idx="267">
                  <c:v>3.0485000000000002</c:v>
                </c:pt>
                <c:pt idx="268">
                  <c:v>3.0419999999999998</c:v>
                </c:pt>
                <c:pt idx="269">
                  <c:v>3.0590000000000002</c:v>
                </c:pt>
                <c:pt idx="270">
                  <c:v>3.0590000000000002</c:v>
                </c:pt>
                <c:pt idx="271">
                  <c:v>3.0535000000000001</c:v>
                </c:pt>
                <c:pt idx="272">
                  <c:v>3.07</c:v>
                </c:pt>
                <c:pt idx="273">
                  <c:v>3.0739999999999998</c:v>
                </c:pt>
                <c:pt idx="274">
                  <c:v>3.0834999999999999</c:v>
                </c:pt>
                <c:pt idx="275">
                  <c:v>3.1120000000000001</c:v>
                </c:pt>
                <c:pt idx="276">
                  <c:v>3.1265000000000001</c:v>
                </c:pt>
                <c:pt idx="277">
                  <c:v>3.1164999999999998</c:v>
                </c:pt>
                <c:pt idx="278">
                  <c:v>3.1204999999999998</c:v>
                </c:pt>
                <c:pt idx="279">
                  <c:v>3.1259999999999999</c:v>
                </c:pt>
                <c:pt idx="280">
                  <c:v>3.1305000000000001</c:v>
                </c:pt>
                <c:pt idx="281">
                  <c:v>3.1549999999999998</c:v>
                </c:pt>
                <c:pt idx="282">
                  <c:v>3.1764999999999999</c:v>
                </c:pt>
                <c:pt idx="283">
                  <c:v>3.1855000000000002</c:v>
                </c:pt>
                <c:pt idx="284">
                  <c:v>3.1659999999999999</c:v>
                </c:pt>
                <c:pt idx="285">
                  <c:v>3.1785000000000001</c:v>
                </c:pt>
                <c:pt idx="286">
                  <c:v>3.1949999999999998</c:v>
                </c:pt>
                <c:pt idx="287">
                  <c:v>3.2004999999999999</c:v>
                </c:pt>
                <c:pt idx="288">
                  <c:v>3.2124999999999999</c:v>
                </c:pt>
                <c:pt idx="289">
                  <c:v>3.2195</c:v>
                </c:pt>
                <c:pt idx="290">
                  <c:v>3.2160000000000002</c:v>
                </c:pt>
                <c:pt idx="291">
                  <c:v>3.2235</c:v>
                </c:pt>
                <c:pt idx="292">
                  <c:v>3.246</c:v>
                </c:pt>
                <c:pt idx="293">
                  <c:v>3.2614999999999998</c:v>
                </c:pt>
                <c:pt idx="294">
                  <c:v>3.2675000000000001</c:v>
                </c:pt>
                <c:pt idx="295">
                  <c:v>3.2629999999999999</c:v>
                </c:pt>
                <c:pt idx="296">
                  <c:v>3.2765</c:v>
                </c:pt>
                <c:pt idx="297">
                  <c:v>3.26</c:v>
                </c:pt>
                <c:pt idx="298">
                  <c:v>3.2559999999999998</c:v>
                </c:pt>
                <c:pt idx="299">
                  <c:v>3.2574999999999998</c:v>
                </c:pt>
                <c:pt idx="300">
                  <c:v>3.2810000000000001</c:v>
                </c:pt>
                <c:pt idx="301">
                  <c:v>3.278</c:v>
                </c:pt>
                <c:pt idx="302">
                  <c:v>3.2925</c:v>
                </c:pt>
                <c:pt idx="303">
                  <c:v>3.282</c:v>
                </c:pt>
                <c:pt idx="304">
                  <c:v>3.2789999999999999</c:v>
                </c:pt>
                <c:pt idx="305">
                  <c:v>3.26</c:v>
                </c:pt>
                <c:pt idx="306">
                  <c:v>3.2685</c:v>
                </c:pt>
                <c:pt idx="307">
                  <c:v>3.2679999999999998</c:v>
                </c:pt>
                <c:pt idx="308">
                  <c:v>3.2765</c:v>
                </c:pt>
                <c:pt idx="309">
                  <c:v>3.3149999999999999</c:v>
                </c:pt>
                <c:pt idx="310">
                  <c:v>3.2949999999999999</c:v>
                </c:pt>
                <c:pt idx="311">
                  <c:v>3.2759999999999998</c:v>
                </c:pt>
                <c:pt idx="312">
                  <c:v>3.2709999999999999</c:v>
                </c:pt>
                <c:pt idx="313">
                  <c:v>3.2629999999999999</c:v>
                </c:pt>
                <c:pt idx="314">
                  <c:v>3.2570000000000001</c:v>
                </c:pt>
                <c:pt idx="315">
                  <c:v>3.2559999999999998</c:v>
                </c:pt>
                <c:pt idx="316">
                  <c:v>3.2730000000000001</c:v>
                </c:pt>
                <c:pt idx="317">
                  <c:v>3.2995000000000001</c:v>
                </c:pt>
                <c:pt idx="318">
                  <c:v>3.2829999999999999</c:v>
                </c:pt>
                <c:pt idx="319">
                  <c:v>3.2755000000000001</c:v>
                </c:pt>
                <c:pt idx="320">
                  <c:v>3.2669999999999999</c:v>
                </c:pt>
                <c:pt idx="321">
                  <c:v>3.2589999999999999</c:v>
                </c:pt>
                <c:pt idx="322">
                  <c:v>3.2610000000000001</c:v>
                </c:pt>
                <c:pt idx="323">
                  <c:v>3.2749999999999999</c:v>
                </c:pt>
                <c:pt idx="324">
                  <c:v>3.274</c:v>
                </c:pt>
                <c:pt idx="325">
                  <c:v>3.2785000000000002</c:v>
                </c:pt>
                <c:pt idx="326">
                  <c:v>3.2919999999999998</c:v>
                </c:pt>
                <c:pt idx="327">
                  <c:v>3.306</c:v>
                </c:pt>
                <c:pt idx="328">
                  <c:v>3.2930000000000001</c:v>
                </c:pt>
                <c:pt idx="329">
                  <c:v>3.2850000000000001</c:v>
                </c:pt>
                <c:pt idx="330">
                  <c:v>3.3054999999999999</c:v>
                </c:pt>
                <c:pt idx="331">
                  <c:v>3.2755000000000001</c:v>
                </c:pt>
                <c:pt idx="332">
                  <c:v>3.3094999999999999</c:v>
                </c:pt>
                <c:pt idx="333">
                  <c:v>3.3094999999999999</c:v>
                </c:pt>
                <c:pt idx="334">
                  <c:v>3.3250000000000002</c:v>
                </c:pt>
                <c:pt idx="335">
                  <c:v>3.3359999999999999</c:v>
                </c:pt>
                <c:pt idx="336">
                  <c:v>3.3290000000000002</c:v>
                </c:pt>
                <c:pt idx="337">
                  <c:v>3.3304999999999998</c:v>
                </c:pt>
                <c:pt idx="338">
                  <c:v>3.331</c:v>
                </c:pt>
                <c:pt idx="339">
                  <c:v>3.3260000000000001</c:v>
                </c:pt>
                <c:pt idx="340">
                  <c:v>3.3170000000000002</c:v>
                </c:pt>
                <c:pt idx="341">
                  <c:v>3.3370000000000002</c:v>
                </c:pt>
                <c:pt idx="342">
                  <c:v>3.3450000000000002</c:v>
                </c:pt>
                <c:pt idx="343">
                  <c:v>3.3475000000000001</c:v>
                </c:pt>
                <c:pt idx="344">
                  <c:v>3.3264999999999998</c:v>
                </c:pt>
                <c:pt idx="345">
                  <c:v>3.3254999999999999</c:v>
                </c:pt>
                <c:pt idx="346">
                  <c:v>3.3090000000000002</c:v>
                </c:pt>
                <c:pt idx="347">
                  <c:v>3.3119999999999998</c:v>
                </c:pt>
                <c:pt idx="348">
                  <c:v>3.3245</c:v>
                </c:pt>
                <c:pt idx="349">
                  <c:v>3.3330000000000002</c:v>
                </c:pt>
                <c:pt idx="350">
                  <c:v>3.3264999999999998</c:v>
                </c:pt>
                <c:pt idx="351">
                  <c:v>3.3264999999999998</c:v>
                </c:pt>
                <c:pt idx="352">
                  <c:v>3.3174999999999999</c:v>
                </c:pt>
                <c:pt idx="353">
                  <c:v>3.2989999999999999</c:v>
                </c:pt>
                <c:pt idx="354">
                  <c:v>3.2959999999999998</c:v>
                </c:pt>
                <c:pt idx="355">
                  <c:v>3.2989999999999999</c:v>
                </c:pt>
                <c:pt idx="356">
                  <c:v>3.294</c:v>
                </c:pt>
                <c:pt idx="357">
                  <c:v>3.2995000000000001</c:v>
                </c:pt>
                <c:pt idx="358">
                  <c:v>3.3264999999999998</c:v>
                </c:pt>
                <c:pt idx="359">
                  <c:v>3.3170000000000002</c:v>
                </c:pt>
                <c:pt idx="360">
                  <c:v>3.2885</c:v>
                </c:pt>
                <c:pt idx="361">
                  <c:v>3.2810000000000001</c:v>
                </c:pt>
                <c:pt idx="362">
                  <c:v>3.2875000000000001</c:v>
                </c:pt>
                <c:pt idx="363">
                  <c:v>3.294</c:v>
                </c:pt>
                <c:pt idx="364">
                  <c:v>3.2890000000000001</c:v>
                </c:pt>
                <c:pt idx="365">
                  <c:v>3.3005</c:v>
                </c:pt>
                <c:pt idx="366">
                  <c:v>3.2945000000000002</c:v>
                </c:pt>
                <c:pt idx="367">
                  <c:v>3.3109999999999999</c:v>
                </c:pt>
                <c:pt idx="368">
                  <c:v>3.32</c:v>
                </c:pt>
                <c:pt idx="369">
                  <c:v>3.3254999999999999</c:v>
                </c:pt>
                <c:pt idx="370">
                  <c:v>3.3094999999999999</c:v>
                </c:pt>
                <c:pt idx="371">
                  <c:v>3.3050000000000002</c:v>
                </c:pt>
                <c:pt idx="372">
                  <c:v>3.3029999999999999</c:v>
                </c:pt>
                <c:pt idx="373">
                  <c:v>3.306</c:v>
                </c:pt>
                <c:pt idx="374">
                  <c:v>3.3330000000000002</c:v>
                </c:pt>
                <c:pt idx="375">
                  <c:v>3.3454999999999999</c:v>
                </c:pt>
                <c:pt idx="376">
                  <c:v>3.335</c:v>
                </c:pt>
                <c:pt idx="377">
                  <c:v>3.3525</c:v>
                </c:pt>
                <c:pt idx="378">
                  <c:v>3.33</c:v>
                </c:pt>
                <c:pt idx="379">
                  <c:v>3.323</c:v>
                </c:pt>
                <c:pt idx="380">
                  <c:v>3.335</c:v>
                </c:pt>
                <c:pt idx="381">
                  <c:v>3.3340000000000001</c:v>
                </c:pt>
                <c:pt idx="382">
                  <c:v>3.3645</c:v>
                </c:pt>
                <c:pt idx="383">
                  <c:v>3.3624999999999998</c:v>
                </c:pt>
                <c:pt idx="384">
                  <c:v>3.3490000000000002</c:v>
                </c:pt>
                <c:pt idx="385">
                  <c:v>3.3464999999999998</c:v>
                </c:pt>
                <c:pt idx="386">
                  <c:v>3.3519999999999999</c:v>
                </c:pt>
                <c:pt idx="387">
                  <c:v>3.3485</c:v>
                </c:pt>
                <c:pt idx="388">
                  <c:v>3.3490000000000002</c:v>
                </c:pt>
                <c:pt idx="389">
                  <c:v>3.3454999999999999</c:v>
                </c:pt>
                <c:pt idx="390">
                  <c:v>3.3584999999999998</c:v>
                </c:pt>
                <c:pt idx="391">
                  <c:v>3.3559999999999999</c:v>
                </c:pt>
                <c:pt idx="392">
                  <c:v>3.3464999999999998</c:v>
                </c:pt>
                <c:pt idx="393">
                  <c:v>3.3365</c:v>
                </c:pt>
                <c:pt idx="394">
                  <c:v>3.3355000000000001</c:v>
                </c:pt>
                <c:pt idx="395">
                  <c:v>3.3555000000000001</c:v>
                </c:pt>
                <c:pt idx="396">
                  <c:v>3.3435000000000001</c:v>
                </c:pt>
                <c:pt idx="397">
                  <c:v>3.3464999999999998</c:v>
                </c:pt>
                <c:pt idx="398">
                  <c:v>3.35</c:v>
                </c:pt>
                <c:pt idx="399">
                  <c:v>3.3439999999999999</c:v>
                </c:pt>
                <c:pt idx="400">
                  <c:v>3.3279999999999998</c:v>
                </c:pt>
                <c:pt idx="401">
                  <c:v>3.3165</c:v>
                </c:pt>
                <c:pt idx="402">
                  <c:v>3.3079999999999998</c:v>
                </c:pt>
                <c:pt idx="403">
                  <c:v>3.32</c:v>
                </c:pt>
                <c:pt idx="404">
                  <c:v>3.3334999999999999</c:v>
                </c:pt>
                <c:pt idx="405">
                  <c:v>3.3439999999999999</c:v>
                </c:pt>
                <c:pt idx="406">
                  <c:v>3.3420000000000001</c:v>
                </c:pt>
                <c:pt idx="407">
                  <c:v>3.3195000000000001</c:v>
                </c:pt>
                <c:pt idx="408">
                  <c:v>3.3290000000000002</c:v>
                </c:pt>
                <c:pt idx="409">
                  <c:v>3.3260000000000001</c:v>
                </c:pt>
                <c:pt idx="410">
                  <c:v>3.3294999999999999</c:v>
                </c:pt>
                <c:pt idx="411">
                  <c:v>3.3340000000000001</c:v>
                </c:pt>
                <c:pt idx="412">
                  <c:v>3.3250000000000002</c:v>
                </c:pt>
                <c:pt idx="413">
                  <c:v>3.3435000000000001</c:v>
                </c:pt>
                <c:pt idx="414">
                  <c:v>3.3464999999999998</c:v>
                </c:pt>
                <c:pt idx="415">
                  <c:v>3.343</c:v>
                </c:pt>
                <c:pt idx="416">
                  <c:v>3.3475000000000001</c:v>
                </c:pt>
                <c:pt idx="417">
                  <c:v>3.3464999999999998</c:v>
                </c:pt>
                <c:pt idx="418">
                  <c:v>3.3414999999999999</c:v>
                </c:pt>
                <c:pt idx="419">
                  <c:v>3.3294999999999999</c:v>
                </c:pt>
                <c:pt idx="420">
                  <c:v>3.3245</c:v>
                </c:pt>
                <c:pt idx="421">
                  <c:v>3.3355000000000001</c:v>
                </c:pt>
                <c:pt idx="422">
                  <c:v>3.3534999999999999</c:v>
                </c:pt>
                <c:pt idx="423">
                  <c:v>3.3534999999999999</c:v>
                </c:pt>
                <c:pt idx="424">
                  <c:v>3.3624999999999998</c:v>
                </c:pt>
                <c:pt idx="425">
                  <c:v>3.3645</c:v>
                </c:pt>
                <c:pt idx="426">
                  <c:v>3.3624999999999998</c:v>
                </c:pt>
                <c:pt idx="427">
                  <c:v>3.3334999999999999</c:v>
                </c:pt>
                <c:pt idx="428">
                  <c:v>3.339</c:v>
                </c:pt>
                <c:pt idx="429">
                  <c:v>3.359</c:v>
                </c:pt>
                <c:pt idx="430">
                  <c:v>3.3635000000000002</c:v>
                </c:pt>
                <c:pt idx="431">
                  <c:v>3.3759999999999999</c:v>
                </c:pt>
                <c:pt idx="432">
                  <c:v>3.3570000000000002</c:v>
                </c:pt>
                <c:pt idx="433">
                  <c:v>3.35</c:v>
                </c:pt>
                <c:pt idx="434">
                  <c:v>3.3610000000000002</c:v>
                </c:pt>
                <c:pt idx="435">
                  <c:v>3.3624999999999998</c:v>
                </c:pt>
                <c:pt idx="436">
                  <c:v>3.3715000000000002</c:v>
                </c:pt>
                <c:pt idx="437">
                  <c:v>3.1019999999999999</c:v>
                </c:pt>
                <c:pt idx="438">
                  <c:v>3.274</c:v>
                </c:pt>
                <c:pt idx="439">
                  <c:v>3.2845</c:v>
                </c:pt>
                <c:pt idx="440">
                  <c:v>3.3290000000000002</c:v>
                </c:pt>
                <c:pt idx="441">
                  <c:v>3.3285</c:v>
                </c:pt>
                <c:pt idx="442">
                  <c:v>3.3384999999999998</c:v>
                </c:pt>
                <c:pt idx="443">
                  <c:v>3.3460000000000001</c:v>
                </c:pt>
                <c:pt idx="444">
                  <c:v>3.35</c:v>
                </c:pt>
                <c:pt idx="445">
                  <c:v>3.3475000000000001</c:v>
                </c:pt>
                <c:pt idx="446">
                  <c:v>3.3304999999999998</c:v>
                </c:pt>
                <c:pt idx="447">
                  <c:v>3.3085</c:v>
                </c:pt>
                <c:pt idx="448">
                  <c:v>3.3235000000000001</c:v>
                </c:pt>
                <c:pt idx="449">
                  <c:v>3.3370000000000002</c:v>
                </c:pt>
                <c:pt idx="450">
                  <c:v>3.3195000000000001</c:v>
                </c:pt>
                <c:pt idx="451">
                  <c:v>3.3239999999999998</c:v>
                </c:pt>
                <c:pt idx="452">
                  <c:v>3.323</c:v>
                </c:pt>
                <c:pt idx="453">
                  <c:v>3.3174999999999999</c:v>
                </c:pt>
                <c:pt idx="454">
                  <c:v>3.2974999999999999</c:v>
                </c:pt>
                <c:pt idx="455">
                  <c:v>3.2865000000000002</c:v>
                </c:pt>
                <c:pt idx="456">
                  <c:v>3.2909999999999999</c:v>
                </c:pt>
                <c:pt idx="457">
                  <c:v>3.2785000000000002</c:v>
                </c:pt>
                <c:pt idx="458">
                  <c:v>3.2829999999999999</c:v>
                </c:pt>
                <c:pt idx="459">
                  <c:v>3.29</c:v>
                </c:pt>
                <c:pt idx="460">
                  <c:v>3.2909999999999999</c:v>
                </c:pt>
                <c:pt idx="461">
                  <c:v>3.2559999999999998</c:v>
                </c:pt>
                <c:pt idx="462">
                  <c:v>3.2309999999999999</c:v>
                </c:pt>
                <c:pt idx="463">
                  <c:v>3.2174999999999998</c:v>
                </c:pt>
                <c:pt idx="464">
                  <c:v>3.2250000000000001</c:v>
                </c:pt>
                <c:pt idx="465">
                  <c:v>3.2269999999999999</c:v>
                </c:pt>
                <c:pt idx="466">
                  <c:v>3.2174999999999998</c:v>
                </c:pt>
                <c:pt idx="467">
                  <c:v>3.1894999999999998</c:v>
                </c:pt>
                <c:pt idx="468">
                  <c:v>3.1785000000000001</c:v>
                </c:pt>
                <c:pt idx="469">
                  <c:v>3.1575000000000002</c:v>
                </c:pt>
                <c:pt idx="470">
                  <c:v>3.157</c:v>
                </c:pt>
                <c:pt idx="471">
                  <c:v>3.1595</c:v>
                </c:pt>
                <c:pt idx="472">
                  <c:v>3.1684999999999999</c:v>
                </c:pt>
                <c:pt idx="473">
                  <c:v>3.16</c:v>
                </c:pt>
                <c:pt idx="474">
                  <c:v>3.15</c:v>
                </c:pt>
                <c:pt idx="475">
                  <c:v>3.1280000000000001</c:v>
                </c:pt>
                <c:pt idx="476">
                  <c:v>3.1219999999999999</c:v>
                </c:pt>
                <c:pt idx="477">
                  <c:v>3.1150000000000002</c:v>
                </c:pt>
                <c:pt idx="478">
                  <c:v>3.1059999999999999</c:v>
                </c:pt>
                <c:pt idx="479">
                  <c:v>3.0830000000000002</c:v>
                </c:pt>
                <c:pt idx="480">
                  <c:v>3.0855000000000001</c:v>
                </c:pt>
                <c:pt idx="481">
                  <c:v>3.0794999999999999</c:v>
                </c:pt>
                <c:pt idx="482">
                  <c:v>3.0819999999999999</c:v>
                </c:pt>
                <c:pt idx="483">
                  <c:v>3.0760000000000001</c:v>
                </c:pt>
                <c:pt idx="484">
                  <c:v>3.0505</c:v>
                </c:pt>
                <c:pt idx="485">
                  <c:v>3.0590000000000002</c:v>
                </c:pt>
                <c:pt idx="486">
                  <c:v>3.0529999999999999</c:v>
                </c:pt>
                <c:pt idx="487">
                  <c:v>3.048</c:v>
                </c:pt>
                <c:pt idx="488">
                  <c:v>3.0179999999999998</c:v>
                </c:pt>
                <c:pt idx="489">
                  <c:v>3.0110000000000001</c:v>
                </c:pt>
                <c:pt idx="490">
                  <c:v>3.0175000000000001</c:v>
                </c:pt>
                <c:pt idx="491">
                  <c:v>3.0259999999999998</c:v>
                </c:pt>
                <c:pt idx="492">
                  <c:v>3.0255000000000001</c:v>
                </c:pt>
                <c:pt idx="493">
                  <c:v>3.0205000000000002</c:v>
                </c:pt>
                <c:pt idx="494">
                  <c:v>2.9864999999999999</c:v>
                </c:pt>
                <c:pt idx="495">
                  <c:v>2.972</c:v>
                </c:pt>
                <c:pt idx="496">
                  <c:v>2.9710000000000001</c:v>
                </c:pt>
                <c:pt idx="497">
                  <c:v>2.9540000000000002</c:v>
                </c:pt>
                <c:pt idx="498">
                  <c:v>2.9529999999999998</c:v>
                </c:pt>
                <c:pt idx="499">
                  <c:v>2.96</c:v>
                </c:pt>
                <c:pt idx="500">
                  <c:v>2.9335</c:v>
                </c:pt>
                <c:pt idx="501">
                  <c:v>2.9175</c:v>
                </c:pt>
                <c:pt idx="502">
                  <c:v>2.9335</c:v>
                </c:pt>
                <c:pt idx="503">
                  <c:v>2.9009999999999998</c:v>
                </c:pt>
                <c:pt idx="504">
                  <c:v>2.8984999999999999</c:v>
                </c:pt>
                <c:pt idx="505">
                  <c:v>2.8929999999999998</c:v>
                </c:pt>
                <c:pt idx="506">
                  <c:v>2.8889999999999998</c:v>
                </c:pt>
                <c:pt idx="507">
                  <c:v>2.8864999999999998</c:v>
                </c:pt>
                <c:pt idx="508">
                  <c:v>2.8694999999999999</c:v>
                </c:pt>
                <c:pt idx="509">
                  <c:v>2.8694999999999999</c:v>
                </c:pt>
                <c:pt idx="510">
                  <c:v>2.8544999999999998</c:v>
                </c:pt>
                <c:pt idx="511">
                  <c:v>2.83</c:v>
                </c:pt>
                <c:pt idx="512">
                  <c:v>2.831</c:v>
                </c:pt>
                <c:pt idx="513">
                  <c:v>2.8205</c:v>
                </c:pt>
                <c:pt idx="514">
                  <c:v>2.8065000000000002</c:v>
                </c:pt>
                <c:pt idx="515">
                  <c:v>2.8105000000000002</c:v>
                </c:pt>
                <c:pt idx="516">
                  <c:v>2.8045</c:v>
                </c:pt>
                <c:pt idx="517">
                  <c:v>2.8235000000000001</c:v>
                </c:pt>
                <c:pt idx="518">
                  <c:v>2.8119999999999998</c:v>
                </c:pt>
                <c:pt idx="519">
                  <c:v>2.8134999999999999</c:v>
                </c:pt>
                <c:pt idx="520">
                  <c:v>2.8075000000000001</c:v>
                </c:pt>
                <c:pt idx="521">
                  <c:v>2.7795000000000001</c:v>
                </c:pt>
                <c:pt idx="522">
                  <c:v>2.7959999999999998</c:v>
                </c:pt>
                <c:pt idx="523">
                  <c:v>2.7795000000000001</c:v>
                </c:pt>
                <c:pt idx="524">
                  <c:v>2.7825000000000002</c:v>
                </c:pt>
                <c:pt idx="525">
                  <c:v>2.7765</c:v>
                </c:pt>
                <c:pt idx="526">
                  <c:v>2.7555000000000001</c:v>
                </c:pt>
                <c:pt idx="527">
                  <c:v>2.738</c:v>
                </c:pt>
                <c:pt idx="528">
                  <c:v>2.7349999999999999</c:v>
                </c:pt>
                <c:pt idx="529">
                  <c:v>2.7395</c:v>
                </c:pt>
                <c:pt idx="530">
                  <c:v>2.7244999999999999</c:v>
                </c:pt>
                <c:pt idx="531">
                  <c:v>2.6960000000000002</c:v>
                </c:pt>
                <c:pt idx="532">
                  <c:v>2.6920000000000002</c:v>
                </c:pt>
                <c:pt idx="533">
                  <c:v>2.6890000000000001</c:v>
                </c:pt>
                <c:pt idx="534">
                  <c:v>2.6585000000000001</c:v>
                </c:pt>
                <c:pt idx="535">
                  <c:v>2.6575000000000002</c:v>
                </c:pt>
                <c:pt idx="536">
                  <c:v>2.6469999999999998</c:v>
                </c:pt>
                <c:pt idx="537">
                  <c:v>2.6360000000000001</c:v>
                </c:pt>
                <c:pt idx="538">
                  <c:v>2.617</c:v>
                </c:pt>
                <c:pt idx="539">
                  <c:v>2.6315</c:v>
                </c:pt>
                <c:pt idx="540">
                  <c:v>2.6070000000000002</c:v>
                </c:pt>
                <c:pt idx="541">
                  <c:v>2.6004999999999998</c:v>
                </c:pt>
                <c:pt idx="542">
                  <c:v>2.5910000000000002</c:v>
                </c:pt>
                <c:pt idx="543">
                  <c:v>2.5665</c:v>
                </c:pt>
                <c:pt idx="544">
                  <c:v>2.5644999999999998</c:v>
                </c:pt>
                <c:pt idx="545">
                  <c:v>2.5630000000000002</c:v>
                </c:pt>
                <c:pt idx="546">
                  <c:v>2.5430000000000001</c:v>
                </c:pt>
                <c:pt idx="547">
                  <c:v>2.5514999999999999</c:v>
                </c:pt>
                <c:pt idx="548">
                  <c:v>2.5495000000000001</c:v>
                </c:pt>
                <c:pt idx="549">
                  <c:v>2.5295000000000001</c:v>
                </c:pt>
                <c:pt idx="550">
                  <c:v>2.5215000000000001</c:v>
                </c:pt>
                <c:pt idx="551">
                  <c:v>2.5019999999999998</c:v>
                </c:pt>
                <c:pt idx="552">
                  <c:v>2.4950000000000001</c:v>
                </c:pt>
                <c:pt idx="553">
                  <c:v>2.5</c:v>
                </c:pt>
                <c:pt idx="554">
                  <c:v>2.4910000000000001</c:v>
                </c:pt>
                <c:pt idx="555">
                  <c:v>2.4790000000000001</c:v>
                </c:pt>
                <c:pt idx="556">
                  <c:v>2.4910000000000001</c:v>
                </c:pt>
                <c:pt idx="557">
                  <c:v>2.4700000000000002</c:v>
                </c:pt>
                <c:pt idx="558">
                  <c:v>2.4634999999999998</c:v>
                </c:pt>
                <c:pt idx="559">
                  <c:v>2.4500000000000002</c:v>
                </c:pt>
                <c:pt idx="560">
                  <c:v>2.4390000000000001</c:v>
                </c:pt>
                <c:pt idx="561">
                  <c:v>2.4544999999999999</c:v>
                </c:pt>
                <c:pt idx="562">
                  <c:v>2.3690000000000002</c:v>
                </c:pt>
                <c:pt idx="563">
                  <c:v>2.4275000000000002</c:v>
                </c:pt>
                <c:pt idx="564">
                  <c:v>2.431</c:v>
                </c:pt>
                <c:pt idx="565">
                  <c:v>2.4355000000000002</c:v>
                </c:pt>
                <c:pt idx="566">
                  <c:v>2.4165000000000001</c:v>
                </c:pt>
                <c:pt idx="567">
                  <c:v>2.4260000000000002</c:v>
                </c:pt>
                <c:pt idx="568">
                  <c:v>2.427</c:v>
                </c:pt>
                <c:pt idx="569">
                  <c:v>2.4344999999999999</c:v>
                </c:pt>
                <c:pt idx="570">
                  <c:v>2.4424999999999999</c:v>
                </c:pt>
                <c:pt idx="571">
                  <c:v>2.4249999999999998</c:v>
                </c:pt>
                <c:pt idx="572">
                  <c:v>2.419</c:v>
                </c:pt>
                <c:pt idx="573">
                  <c:v>2.3875000000000002</c:v>
                </c:pt>
                <c:pt idx="574">
                  <c:v>2.3809999999999998</c:v>
                </c:pt>
                <c:pt idx="575">
                  <c:v>2.379</c:v>
                </c:pt>
                <c:pt idx="576">
                  <c:v>2.3679999999999999</c:v>
                </c:pt>
                <c:pt idx="577">
                  <c:v>2.3835000000000002</c:v>
                </c:pt>
                <c:pt idx="578">
                  <c:v>2.3769999999999998</c:v>
                </c:pt>
                <c:pt idx="579">
                  <c:v>2.3565</c:v>
                </c:pt>
                <c:pt idx="580">
                  <c:v>2.3344999999999998</c:v>
                </c:pt>
                <c:pt idx="581">
                  <c:v>2.2930000000000001</c:v>
                </c:pt>
                <c:pt idx="582">
                  <c:v>2.3014999999999999</c:v>
                </c:pt>
                <c:pt idx="583">
                  <c:v>2.302</c:v>
                </c:pt>
                <c:pt idx="584">
                  <c:v>2.2995000000000001</c:v>
                </c:pt>
                <c:pt idx="585">
                  <c:v>2.2925</c:v>
                </c:pt>
                <c:pt idx="586">
                  <c:v>2.2829999999999999</c:v>
                </c:pt>
                <c:pt idx="587">
                  <c:v>2.2635000000000001</c:v>
                </c:pt>
                <c:pt idx="588">
                  <c:v>2.246</c:v>
                </c:pt>
                <c:pt idx="589">
                  <c:v>2.2324999999999999</c:v>
                </c:pt>
                <c:pt idx="590">
                  <c:v>2.2240000000000002</c:v>
                </c:pt>
                <c:pt idx="591">
                  <c:v>2.2229999999999999</c:v>
                </c:pt>
                <c:pt idx="592">
                  <c:v>2.2094999999999998</c:v>
                </c:pt>
                <c:pt idx="593">
                  <c:v>2.1949999999999998</c:v>
                </c:pt>
                <c:pt idx="594">
                  <c:v>2.1964999999999999</c:v>
                </c:pt>
                <c:pt idx="595">
                  <c:v>2.1760000000000002</c:v>
                </c:pt>
                <c:pt idx="596">
                  <c:v>2.1720000000000002</c:v>
                </c:pt>
                <c:pt idx="597">
                  <c:v>2.1835</c:v>
                </c:pt>
                <c:pt idx="598">
                  <c:v>2.1695000000000002</c:v>
                </c:pt>
                <c:pt idx="599">
                  <c:v>2.1715</c:v>
                </c:pt>
                <c:pt idx="600">
                  <c:v>2.1579999999999999</c:v>
                </c:pt>
                <c:pt idx="601">
                  <c:v>2.157</c:v>
                </c:pt>
                <c:pt idx="602">
                  <c:v>2.1259999999999999</c:v>
                </c:pt>
                <c:pt idx="603">
                  <c:v>2.1215000000000002</c:v>
                </c:pt>
                <c:pt idx="604">
                  <c:v>2.1065</c:v>
                </c:pt>
                <c:pt idx="605">
                  <c:v>2.1225000000000001</c:v>
                </c:pt>
                <c:pt idx="606">
                  <c:v>2.1280000000000001</c:v>
                </c:pt>
                <c:pt idx="607">
                  <c:v>2.0905</c:v>
                </c:pt>
                <c:pt idx="608">
                  <c:v>2.0870000000000002</c:v>
                </c:pt>
                <c:pt idx="609">
                  <c:v>2.0840000000000001</c:v>
                </c:pt>
                <c:pt idx="610">
                  <c:v>2.069</c:v>
                </c:pt>
                <c:pt idx="611">
                  <c:v>2.0705</c:v>
                </c:pt>
                <c:pt idx="612">
                  <c:v>2.0644999999999998</c:v>
                </c:pt>
                <c:pt idx="613">
                  <c:v>2.0569999999999999</c:v>
                </c:pt>
                <c:pt idx="614">
                  <c:v>2.0649999999999999</c:v>
                </c:pt>
                <c:pt idx="615">
                  <c:v>2.032</c:v>
                </c:pt>
                <c:pt idx="616">
                  <c:v>2.0289999999999999</c:v>
                </c:pt>
                <c:pt idx="617">
                  <c:v>2.0249999999999999</c:v>
                </c:pt>
                <c:pt idx="618">
                  <c:v>2.0169999999999999</c:v>
                </c:pt>
                <c:pt idx="619">
                  <c:v>2.0095000000000001</c:v>
                </c:pt>
                <c:pt idx="620">
                  <c:v>2.0295000000000001</c:v>
                </c:pt>
                <c:pt idx="621">
                  <c:v>2.0089999999999999</c:v>
                </c:pt>
                <c:pt idx="622">
                  <c:v>2.0015000000000001</c:v>
                </c:pt>
                <c:pt idx="623">
                  <c:v>1.9850000000000001</c:v>
                </c:pt>
                <c:pt idx="624">
                  <c:v>1.9844999999999999</c:v>
                </c:pt>
                <c:pt idx="625">
                  <c:v>1.976</c:v>
                </c:pt>
                <c:pt idx="626">
                  <c:v>1.9690000000000001</c:v>
                </c:pt>
                <c:pt idx="627">
                  <c:v>1.9744999999999999</c:v>
                </c:pt>
                <c:pt idx="628">
                  <c:v>1.9710000000000001</c:v>
                </c:pt>
                <c:pt idx="629">
                  <c:v>1.9635</c:v>
                </c:pt>
                <c:pt idx="630">
                  <c:v>1.9610000000000001</c:v>
                </c:pt>
                <c:pt idx="631">
                  <c:v>1.9395</c:v>
                </c:pt>
                <c:pt idx="632">
                  <c:v>1.9239999999999999</c:v>
                </c:pt>
                <c:pt idx="633">
                  <c:v>1.93</c:v>
                </c:pt>
                <c:pt idx="634">
                  <c:v>1.9359999999999999</c:v>
                </c:pt>
                <c:pt idx="635">
                  <c:v>1.9350000000000001</c:v>
                </c:pt>
                <c:pt idx="636">
                  <c:v>1.9259999999999999</c:v>
                </c:pt>
                <c:pt idx="637">
                  <c:v>1.9365000000000001</c:v>
                </c:pt>
                <c:pt idx="638">
                  <c:v>1.91</c:v>
                </c:pt>
                <c:pt idx="639">
                  <c:v>1.9219999999999999</c:v>
                </c:pt>
                <c:pt idx="640">
                  <c:v>1.9055</c:v>
                </c:pt>
                <c:pt idx="641">
                  <c:v>1.9035</c:v>
                </c:pt>
                <c:pt idx="642">
                  <c:v>1.8879999999999999</c:v>
                </c:pt>
                <c:pt idx="643">
                  <c:v>1.9015</c:v>
                </c:pt>
                <c:pt idx="644">
                  <c:v>1.8975</c:v>
                </c:pt>
                <c:pt idx="645">
                  <c:v>1.8935</c:v>
                </c:pt>
                <c:pt idx="646">
                  <c:v>1.877</c:v>
                </c:pt>
                <c:pt idx="647">
                  <c:v>1.8614999999999999</c:v>
                </c:pt>
                <c:pt idx="648">
                  <c:v>1.8554999999999999</c:v>
                </c:pt>
                <c:pt idx="649">
                  <c:v>1.859</c:v>
                </c:pt>
                <c:pt idx="650">
                  <c:v>1.859</c:v>
                </c:pt>
                <c:pt idx="651">
                  <c:v>1.8554999999999999</c:v>
                </c:pt>
                <c:pt idx="652">
                  <c:v>1.8494999999999999</c:v>
                </c:pt>
                <c:pt idx="653">
                  <c:v>1.853</c:v>
                </c:pt>
                <c:pt idx="654">
                  <c:v>1.8394999999999999</c:v>
                </c:pt>
                <c:pt idx="655">
                  <c:v>1.8320000000000001</c:v>
                </c:pt>
                <c:pt idx="656">
                  <c:v>1.8274999999999999</c:v>
                </c:pt>
                <c:pt idx="657">
                  <c:v>1.82</c:v>
                </c:pt>
                <c:pt idx="658">
                  <c:v>1.8174999999999999</c:v>
                </c:pt>
                <c:pt idx="659">
                  <c:v>1.8095000000000001</c:v>
                </c:pt>
                <c:pt idx="660">
                  <c:v>1.8</c:v>
                </c:pt>
                <c:pt idx="661">
                  <c:v>1.8015000000000001</c:v>
                </c:pt>
                <c:pt idx="662">
                  <c:v>1.796</c:v>
                </c:pt>
                <c:pt idx="663">
                  <c:v>1.7925</c:v>
                </c:pt>
                <c:pt idx="664">
                  <c:v>1.827</c:v>
                </c:pt>
                <c:pt idx="665">
                  <c:v>1.8095000000000001</c:v>
                </c:pt>
                <c:pt idx="666">
                  <c:v>1.7869999999999999</c:v>
                </c:pt>
                <c:pt idx="667">
                  <c:v>1.766</c:v>
                </c:pt>
                <c:pt idx="668">
                  <c:v>1.7509999999999999</c:v>
                </c:pt>
                <c:pt idx="669">
                  <c:v>1.756</c:v>
                </c:pt>
                <c:pt idx="670">
                  <c:v>1.7495000000000001</c:v>
                </c:pt>
                <c:pt idx="671">
                  <c:v>1.7475000000000001</c:v>
                </c:pt>
                <c:pt idx="672">
                  <c:v>1.7515000000000001</c:v>
                </c:pt>
                <c:pt idx="673">
                  <c:v>1.762</c:v>
                </c:pt>
                <c:pt idx="674">
                  <c:v>1.754</c:v>
                </c:pt>
                <c:pt idx="675">
                  <c:v>1.7464999999999999</c:v>
                </c:pt>
                <c:pt idx="676">
                  <c:v>1.7444999999999999</c:v>
                </c:pt>
                <c:pt idx="677">
                  <c:v>1.7430000000000001</c:v>
                </c:pt>
                <c:pt idx="678">
                  <c:v>1.726</c:v>
                </c:pt>
                <c:pt idx="679">
                  <c:v>1.7264999999999999</c:v>
                </c:pt>
                <c:pt idx="680">
                  <c:v>1.7310000000000001</c:v>
                </c:pt>
                <c:pt idx="681">
                  <c:v>1.7284999999999999</c:v>
                </c:pt>
                <c:pt idx="682">
                  <c:v>1.7384999999999999</c:v>
                </c:pt>
                <c:pt idx="683">
                  <c:v>1.7404999999999999</c:v>
                </c:pt>
                <c:pt idx="684">
                  <c:v>1.7250000000000001</c:v>
                </c:pt>
                <c:pt idx="685">
                  <c:v>1.72</c:v>
                </c:pt>
                <c:pt idx="686">
                  <c:v>1.7310000000000001</c:v>
                </c:pt>
                <c:pt idx="687">
                  <c:v>1.728</c:v>
                </c:pt>
                <c:pt idx="688">
                  <c:v>1.732</c:v>
                </c:pt>
                <c:pt idx="689">
                  <c:v>1.7335</c:v>
                </c:pt>
                <c:pt idx="690">
                  <c:v>1.7295</c:v>
                </c:pt>
                <c:pt idx="691">
                  <c:v>1.7130000000000001</c:v>
                </c:pt>
                <c:pt idx="692">
                  <c:v>1.712</c:v>
                </c:pt>
                <c:pt idx="693">
                  <c:v>1.7090000000000001</c:v>
                </c:pt>
                <c:pt idx="694">
                  <c:v>1.7110000000000001</c:v>
                </c:pt>
                <c:pt idx="695">
                  <c:v>1.7175</c:v>
                </c:pt>
                <c:pt idx="696">
                  <c:v>1.7324999999999999</c:v>
                </c:pt>
                <c:pt idx="697">
                  <c:v>1.704</c:v>
                </c:pt>
                <c:pt idx="698">
                  <c:v>1.694</c:v>
                </c:pt>
                <c:pt idx="699">
                  <c:v>1.6990000000000001</c:v>
                </c:pt>
                <c:pt idx="700">
                  <c:v>1.7010000000000001</c:v>
                </c:pt>
                <c:pt idx="701">
                  <c:v>1.7075</c:v>
                </c:pt>
                <c:pt idx="702">
                  <c:v>1.712</c:v>
                </c:pt>
                <c:pt idx="703">
                  <c:v>1.704</c:v>
                </c:pt>
                <c:pt idx="704">
                  <c:v>1.6984999999999999</c:v>
                </c:pt>
                <c:pt idx="705">
                  <c:v>1.7064999999999999</c:v>
                </c:pt>
                <c:pt idx="706">
                  <c:v>1.6859999999999999</c:v>
                </c:pt>
                <c:pt idx="707">
                  <c:v>1.675</c:v>
                </c:pt>
                <c:pt idx="708">
                  <c:v>1.6779999999999999</c:v>
                </c:pt>
                <c:pt idx="709">
                  <c:v>1.6924999999999999</c:v>
                </c:pt>
                <c:pt idx="710">
                  <c:v>1.6975</c:v>
                </c:pt>
                <c:pt idx="711">
                  <c:v>1.6859999999999999</c:v>
                </c:pt>
                <c:pt idx="712">
                  <c:v>1.6779999999999999</c:v>
                </c:pt>
                <c:pt idx="713">
                  <c:v>1.6915</c:v>
                </c:pt>
                <c:pt idx="714">
                  <c:v>1.6739999999999999</c:v>
                </c:pt>
                <c:pt idx="715">
                  <c:v>1.669</c:v>
                </c:pt>
                <c:pt idx="716">
                  <c:v>1.6775</c:v>
                </c:pt>
                <c:pt idx="717">
                  <c:v>1.681</c:v>
                </c:pt>
                <c:pt idx="718">
                  <c:v>1.6815</c:v>
                </c:pt>
                <c:pt idx="719">
                  <c:v>1.6879999999999999</c:v>
                </c:pt>
                <c:pt idx="720">
                  <c:v>1.6775</c:v>
                </c:pt>
                <c:pt idx="721">
                  <c:v>1.6659999999999999</c:v>
                </c:pt>
                <c:pt idx="722">
                  <c:v>1.6465000000000001</c:v>
                </c:pt>
                <c:pt idx="723">
                  <c:v>1.6479999999999999</c:v>
                </c:pt>
                <c:pt idx="724">
                  <c:v>1.66</c:v>
                </c:pt>
                <c:pt idx="725">
                  <c:v>1.6625000000000001</c:v>
                </c:pt>
                <c:pt idx="726">
                  <c:v>1.675</c:v>
                </c:pt>
                <c:pt idx="727">
                  <c:v>1.671</c:v>
                </c:pt>
                <c:pt idx="728">
                  <c:v>1.6719999999999999</c:v>
                </c:pt>
                <c:pt idx="729">
                  <c:v>1.6665000000000001</c:v>
                </c:pt>
                <c:pt idx="730">
                  <c:v>1.66</c:v>
                </c:pt>
                <c:pt idx="731">
                  <c:v>1.613</c:v>
                </c:pt>
                <c:pt idx="732">
                  <c:v>1.635</c:v>
                </c:pt>
                <c:pt idx="733">
                  <c:v>1.645</c:v>
                </c:pt>
                <c:pt idx="734">
                  <c:v>1.657</c:v>
                </c:pt>
                <c:pt idx="735">
                  <c:v>1.667</c:v>
                </c:pt>
                <c:pt idx="736">
                  <c:v>1.6525000000000001</c:v>
                </c:pt>
                <c:pt idx="737">
                  <c:v>1.6495</c:v>
                </c:pt>
                <c:pt idx="738">
                  <c:v>1.6365000000000001</c:v>
                </c:pt>
                <c:pt idx="739">
                  <c:v>1.6419999999999999</c:v>
                </c:pt>
                <c:pt idx="740">
                  <c:v>1.66</c:v>
                </c:pt>
                <c:pt idx="741">
                  <c:v>1.659</c:v>
                </c:pt>
                <c:pt idx="742">
                  <c:v>1.6585000000000001</c:v>
                </c:pt>
                <c:pt idx="743">
                  <c:v>1.6645000000000001</c:v>
                </c:pt>
                <c:pt idx="744">
                  <c:v>1.6679999999999999</c:v>
                </c:pt>
                <c:pt idx="745">
                  <c:v>1.657</c:v>
                </c:pt>
                <c:pt idx="746">
                  <c:v>1.6659999999999999</c:v>
                </c:pt>
                <c:pt idx="747">
                  <c:v>1.669</c:v>
                </c:pt>
                <c:pt idx="748">
                  <c:v>1.6739999999999999</c:v>
                </c:pt>
                <c:pt idx="749">
                  <c:v>1.6739999999999999</c:v>
                </c:pt>
                <c:pt idx="750">
                  <c:v>1.6495</c:v>
                </c:pt>
                <c:pt idx="751">
                  <c:v>1.6595</c:v>
                </c:pt>
                <c:pt idx="752">
                  <c:v>1.6785000000000001</c:v>
                </c:pt>
                <c:pt idx="753">
                  <c:v>1.6930000000000001</c:v>
                </c:pt>
                <c:pt idx="754">
                  <c:v>1.7090000000000001</c:v>
                </c:pt>
                <c:pt idx="755">
                  <c:v>1.706</c:v>
                </c:pt>
                <c:pt idx="756">
                  <c:v>1.6815</c:v>
                </c:pt>
                <c:pt idx="757">
                  <c:v>1.6659999999999999</c:v>
                </c:pt>
                <c:pt idx="758">
                  <c:v>1.67</c:v>
                </c:pt>
                <c:pt idx="759">
                  <c:v>1.6779999999999999</c:v>
                </c:pt>
                <c:pt idx="760">
                  <c:v>1.6845000000000001</c:v>
                </c:pt>
                <c:pt idx="761">
                  <c:v>1.7044999999999999</c:v>
                </c:pt>
                <c:pt idx="762">
                  <c:v>1.7130000000000001</c:v>
                </c:pt>
                <c:pt idx="763">
                  <c:v>1.7095</c:v>
                </c:pt>
                <c:pt idx="764">
                  <c:v>1.673</c:v>
                </c:pt>
                <c:pt idx="765">
                  <c:v>1.6895</c:v>
                </c:pt>
                <c:pt idx="766">
                  <c:v>1.6859999999999999</c:v>
                </c:pt>
                <c:pt idx="767">
                  <c:v>1.6930000000000001</c:v>
                </c:pt>
                <c:pt idx="768">
                  <c:v>1.7144999999999999</c:v>
                </c:pt>
                <c:pt idx="769">
                  <c:v>1.7115</c:v>
                </c:pt>
                <c:pt idx="770">
                  <c:v>1.7095</c:v>
                </c:pt>
                <c:pt idx="771">
                  <c:v>1.718</c:v>
                </c:pt>
                <c:pt idx="772">
                  <c:v>1.712</c:v>
                </c:pt>
                <c:pt idx="773">
                  <c:v>1.6890000000000001</c:v>
                </c:pt>
                <c:pt idx="774">
                  <c:v>1.6835</c:v>
                </c:pt>
                <c:pt idx="775">
                  <c:v>1.7044999999999999</c:v>
                </c:pt>
                <c:pt idx="776">
                  <c:v>1.6984999999999999</c:v>
                </c:pt>
                <c:pt idx="777">
                  <c:v>1.7010000000000001</c:v>
                </c:pt>
                <c:pt idx="778">
                  <c:v>1.7010000000000001</c:v>
                </c:pt>
                <c:pt idx="779">
                  <c:v>1.702</c:v>
                </c:pt>
                <c:pt idx="780">
                  <c:v>1.6830000000000001</c:v>
                </c:pt>
                <c:pt idx="781">
                  <c:v>1.6715</c:v>
                </c:pt>
                <c:pt idx="782">
                  <c:v>1.6845000000000001</c:v>
                </c:pt>
                <c:pt idx="783">
                  <c:v>1.6930000000000001</c:v>
                </c:pt>
                <c:pt idx="784">
                  <c:v>1.698</c:v>
                </c:pt>
                <c:pt idx="785">
                  <c:v>1.7144999999999999</c:v>
                </c:pt>
                <c:pt idx="786">
                  <c:v>1.7030000000000001</c:v>
                </c:pt>
                <c:pt idx="787">
                  <c:v>1.7064999999999999</c:v>
                </c:pt>
                <c:pt idx="788">
                  <c:v>1.7210000000000001</c:v>
                </c:pt>
                <c:pt idx="789">
                  <c:v>1.7250000000000001</c:v>
                </c:pt>
                <c:pt idx="790">
                  <c:v>1.732</c:v>
                </c:pt>
                <c:pt idx="791">
                  <c:v>1.7370000000000001</c:v>
                </c:pt>
                <c:pt idx="792">
                  <c:v>1.73</c:v>
                </c:pt>
                <c:pt idx="793">
                  <c:v>1.7484999999999999</c:v>
                </c:pt>
                <c:pt idx="794">
                  <c:v>1.7484999999999999</c:v>
                </c:pt>
                <c:pt idx="795">
                  <c:v>1.736</c:v>
                </c:pt>
                <c:pt idx="796">
                  <c:v>1.7435</c:v>
                </c:pt>
                <c:pt idx="797">
                  <c:v>1.3985000000000001</c:v>
                </c:pt>
                <c:pt idx="798">
                  <c:v>1.6545000000000001</c:v>
                </c:pt>
                <c:pt idx="799">
                  <c:v>1.7084999999999999</c:v>
                </c:pt>
                <c:pt idx="800">
                  <c:v>1.76</c:v>
                </c:pt>
                <c:pt idx="801">
                  <c:v>1.7709999999999999</c:v>
                </c:pt>
                <c:pt idx="802">
                  <c:v>1.7715000000000001</c:v>
                </c:pt>
                <c:pt idx="803">
                  <c:v>1.7785</c:v>
                </c:pt>
                <c:pt idx="804">
                  <c:v>1.7865</c:v>
                </c:pt>
                <c:pt idx="805">
                  <c:v>1.8075000000000001</c:v>
                </c:pt>
                <c:pt idx="806">
                  <c:v>1.8185</c:v>
                </c:pt>
                <c:pt idx="807">
                  <c:v>1.8105</c:v>
                </c:pt>
                <c:pt idx="808">
                  <c:v>1.8149999999999999</c:v>
                </c:pt>
                <c:pt idx="809">
                  <c:v>1.82</c:v>
                </c:pt>
                <c:pt idx="810">
                  <c:v>1.798</c:v>
                </c:pt>
                <c:pt idx="811">
                  <c:v>1.8009999999999999</c:v>
                </c:pt>
                <c:pt idx="812">
                  <c:v>1.8154999999999999</c:v>
                </c:pt>
                <c:pt idx="813">
                  <c:v>1.8265</c:v>
                </c:pt>
                <c:pt idx="814">
                  <c:v>1.8365</c:v>
                </c:pt>
                <c:pt idx="815">
                  <c:v>1.8440000000000001</c:v>
                </c:pt>
                <c:pt idx="816">
                  <c:v>1.8365</c:v>
                </c:pt>
                <c:pt idx="817">
                  <c:v>1.8360000000000001</c:v>
                </c:pt>
                <c:pt idx="818">
                  <c:v>1.8460000000000001</c:v>
                </c:pt>
                <c:pt idx="819">
                  <c:v>1.8365</c:v>
                </c:pt>
                <c:pt idx="820">
                  <c:v>1.837</c:v>
                </c:pt>
                <c:pt idx="821">
                  <c:v>1.8480000000000001</c:v>
                </c:pt>
                <c:pt idx="822">
                  <c:v>1.8534999999999999</c:v>
                </c:pt>
                <c:pt idx="823">
                  <c:v>1.8835</c:v>
                </c:pt>
                <c:pt idx="824">
                  <c:v>1.8574999999999999</c:v>
                </c:pt>
                <c:pt idx="825">
                  <c:v>1.8660000000000001</c:v>
                </c:pt>
                <c:pt idx="826">
                  <c:v>1.865</c:v>
                </c:pt>
                <c:pt idx="827">
                  <c:v>1.8720000000000001</c:v>
                </c:pt>
                <c:pt idx="828">
                  <c:v>1.8774999999999999</c:v>
                </c:pt>
                <c:pt idx="829">
                  <c:v>1.879</c:v>
                </c:pt>
                <c:pt idx="830">
                  <c:v>1.8819999999999999</c:v>
                </c:pt>
                <c:pt idx="831">
                  <c:v>1.8759999999999999</c:v>
                </c:pt>
                <c:pt idx="832">
                  <c:v>1.8859999999999999</c:v>
                </c:pt>
                <c:pt idx="833">
                  <c:v>1.8965000000000001</c:v>
                </c:pt>
                <c:pt idx="834">
                  <c:v>1.9085000000000001</c:v>
                </c:pt>
                <c:pt idx="835">
                  <c:v>1.9219999999999999</c:v>
                </c:pt>
                <c:pt idx="836">
                  <c:v>1.9355</c:v>
                </c:pt>
                <c:pt idx="837">
                  <c:v>1.931</c:v>
                </c:pt>
                <c:pt idx="838">
                  <c:v>1.929</c:v>
                </c:pt>
                <c:pt idx="839">
                  <c:v>1.9370000000000001</c:v>
                </c:pt>
                <c:pt idx="840">
                  <c:v>1.9395</c:v>
                </c:pt>
                <c:pt idx="841">
                  <c:v>1.964</c:v>
                </c:pt>
                <c:pt idx="842">
                  <c:v>1.9775</c:v>
                </c:pt>
                <c:pt idx="843">
                  <c:v>1.9784999999999999</c:v>
                </c:pt>
                <c:pt idx="844">
                  <c:v>1.996</c:v>
                </c:pt>
                <c:pt idx="845">
                  <c:v>1.9964999999999999</c:v>
                </c:pt>
                <c:pt idx="846">
                  <c:v>1.9970000000000001</c:v>
                </c:pt>
                <c:pt idx="847">
                  <c:v>1.9944999999999999</c:v>
                </c:pt>
                <c:pt idx="848">
                  <c:v>1.9990000000000001</c:v>
                </c:pt>
                <c:pt idx="849">
                  <c:v>2.008</c:v>
                </c:pt>
                <c:pt idx="850">
                  <c:v>2.016</c:v>
                </c:pt>
                <c:pt idx="851">
                  <c:v>2.0335000000000001</c:v>
                </c:pt>
                <c:pt idx="852">
                  <c:v>2.0430000000000001</c:v>
                </c:pt>
                <c:pt idx="853">
                  <c:v>2.0634999999999999</c:v>
                </c:pt>
                <c:pt idx="854">
                  <c:v>2.0735000000000001</c:v>
                </c:pt>
                <c:pt idx="855">
                  <c:v>2.0710000000000002</c:v>
                </c:pt>
                <c:pt idx="856">
                  <c:v>2.0684999999999998</c:v>
                </c:pt>
                <c:pt idx="857">
                  <c:v>2.0939999999999999</c:v>
                </c:pt>
                <c:pt idx="858">
                  <c:v>2.1095000000000002</c:v>
                </c:pt>
                <c:pt idx="859">
                  <c:v>2.1204999999999998</c:v>
                </c:pt>
                <c:pt idx="860">
                  <c:v>2.1219999999999999</c:v>
                </c:pt>
                <c:pt idx="861">
                  <c:v>2.1055000000000001</c:v>
                </c:pt>
                <c:pt idx="862">
                  <c:v>2.1015000000000001</c:v>
                </c:pt>
                <c:pt idx="863">
                  <c:v>2.1</c:v>
                </c:pt>
                <c:pt idx="864">
                  <c:v>2.1110000000000002</c:v>
                </c:pt>
                <c:pt idx="865">
                  <c:v>2.0760000000000001</c:v>
                </c:pt>
                <c:pt idx="866">
                  <c:v>2.1625000000000001</c:v>
                </c:pt>
                <c:pt idx="867">
                  <c:v>2.1655000000000002</c:v>
                </c:pt>
                <c:pt idx="868">
                  <c:v>2.1735000000000002</c:v>
                </c:pt>
                <c:pt idx="869">
                  <c:v>2.1665000000000001</c:v>
                </c:pt>
                <c:pt idx="870">
                  <c:v>2.1604999999999999</c:v>
                </c:pt>
                <c:pt idx="871">
                  <c:v>2.1669999999999998</c:v>
                </c:pt>
                <c:pt idx="872">
                  <c:v>2.181</c:v>
                </c:pt>
                <c:pt idx="873">
                  <c:v>2.198</c:v>
                </c:pt>
                <c:pt idx="874">
                  <c:v>2.2320000000000002</c:v>
                </c:pt>
                <c:pt idx="875">
                  <c:v>2.242</c:v>
                </c:pt>
                <c:pt idx="876">
                  <c:v>2.2410000000000001</c:v>
                </c:pt>
                <c:pt idx="877">
                  <c:v>2.2395</c:v>
                </c:pt>
                <c:pt idx="878">
                  <c:v>2.2315</c:v>
                </c:pt>
                <c:pt idx="879">
                  <c:v>2.2370000000000001</c:v>
                </c:pt>
                <c:pt idx="880">
                  <c:v>2.2425000000000002</c:v>
                </c:pt>
                <c:pt idx="881">
                  <c:v>2.278</c:v>
                </c:pt>
                <c:pt idx="882">
                  <c:v>2.2915000000000001</c:v>
                </c:pt>
                <c:pt idx="883">
                  <c:v>2.3025000000000002</c:v>
                </c:pt>
                <c:pt idx="884">
                  <c:v>2.3025000000000002</c:v>
                </c:pt>
                <c:pt idx="885">
                  <c:v>2.3199999999999998</c:v>
                </c:pt>
                <c:pt idx="886">
                  <c:v>2.3205</c:v>
                </c:pt>
                <c:pt idx="887">
                  <c:v>2.3134999999999999</c:v>
                </c:pt>
                <c:pt idx="888">
                  <c:v>2.3494999999999999</c:v>
                </c:pt>
                <c:pt idx="889">
                  <c:v>2.3574999999999999</c:v>
                </c:pt>
                <c:pt idx="890">
                  <c:v>2.3784999999999998</c:v>
                </c:pt>
                <c:pt idx="891">
                  <c:v>2.3805000000000001</c:v>
                </c:pt>
                <c:pt idx="892">
                  <c:v>2.3780000000000001</c:v>
                </c:pt>
                <c:pt idx="893">
                  <c:v>2.3875000000000002</c:v>
                </c:pt>
                <c:pt idx="894">
                  <c:v>2.39</c:v>
                </c:pt>
                <c:pt idx="895">
                  <c:v>2.3995000000000002</c:v>
                </c:pt>
                <c:pt idx="896">
                  <c:v>2.4180000000000001</c:v>
                </c:pt>
                <c:pt idx="897">
                  <c:v>2.4300000000000002</c:v>
                </c:pt>
                <c:pt idx="898">
                  <c:v>2.4434999999999998</c:v>
                </c:pt>
                <c:pt idx="899">
                  <c:v>2.44</c:v>
                </c:pt>
                <c:pt idx="900">
                  <c:v>2.4375</c:v>
                </c:pt>
                <c:pt idx="901">
                  <c:v>2.4285000000000001</c:v>
                </c:pt>
                <c:pt idx="902">
                  <c:v>2.4540000000000002</c:v>
                </c:pt>
                <c:pt idx="903">
                  <c:v>2.4649999999999999</c:v>
                </c:pt>
                <c:pt idx="904">
                  <c:v>2.4874999999999998</c:v>
                </c:pt>
                <c:pt idx="905">
                  <c:v>2.5215000000000001</c:v>
                </c:pt>
                <c:pt idx="906">
                  <c:v>2.5299999999999998</c:v>
                </c:pt>
                <c:pt idx="907">
                  <c:v>2.5430000000000001</c:v>
                </c:pt>
                <c:pt idx="908">
                  <c:v>2.5419999999999998</c:v>
                </c:pt>
                <c:pt idx="909">
                  <c:v>2.54</c:v>
                </c:pt>
                <c:pt idx="910">
                  <c:v>2.5405000000000002</c:v>
                </c:pt>
                <c:pt idx="911">
                  <c:v>2.5505</c:v>
                </c:pt>
                <c:pt idx="912">
                  <c:v>2.5615000000000001</c:v>
                </c:pt>
                <c:pt idx="913">
                  <c:v>2.573</c:v>
                </c:pt>
                <c:pt idx="914">
                  <c:v>2.577</c:v>
                </c:pt>
                <c:pt idx="915">
                  <c:v>2.57</c:v>
                </c:pt>
                <c:pt idx="916">
                  <c:v>2.5684999999999998</c:v>
                </c:pt>
                <c:pt idx="917">
                  <c:v>2.5840000000000001</c:v>
                </c:pt>
                <c:pt idx="918">
                  <c:v>2.6110000000000002</c:v>
                </c:pt>
                <c:pt idx="919">
                  <c:v>2.6120000000000001</c:v>
                </c:pt>
                <c:pt idx="920">
                  <c:v>2.6190000000000002</c:v>
                </c:pt>
                <c:pt idx="921">
                  <c:v>2.6139999999999999</c:v>
                </c:pt>
                <c:pt idx="922">
                  <c:v>2.6355</c:v>
                </c:pt>
                <c:pt idx="923">
                  <c:v>2.653</c:v>
                </c:pt>
                <c:pt idx="924">
                  <c:v>2.6589999999999998</c:v>
                </c:pt>
                <c:pt idx="925">
                  <c:v>2.6789999999999998</c:v>
                </c:pt>
                <c:pt idx="926">
                  <c:v>2.6825000000000001</c:v>
                </c:pt>
                <c:pt idx="927">
                  <c:v>2.6905000000000001</c:v>
                </c:pt>
                <c:pt idx="928">
                  <c:v>2.7</c:v>
                </c:pt>
                <c:pt idx="929">
                  <c:v>2.7080000000000002</c:v>
                </c:pt>
                <c:pt idx="930">
                  <c:v>2.7189999999999999</c:v>
                </c:pt>
                <c:pt idx="931">
                  <c:v>2.7469999999999999</c:v>
                </c:pt>
                <c:pt idx="932">
                  <c:v>2.7435</c:v>
                </c:pt>
                <c:pt idx="933">
                  <c:v>2.7355</c:v>
                </c:pt>
                <c:pt idx="934">
                  <c:v>2.7280000000000002</c:v>
                </c:pt>
                <c:pt idx="935">
                  <c:v>2.7429999999999999</c:v>
                </c:pt>
                <c:pt idx="936">
                  <c:v>2.7614999999999998</c:v>
                </c:pt>
                <c:pt idx="937">
                  <c:v>2.7730000000000001</c:v>
                </c:pt>
                <c:pt idx="938">
                  <c:v>2.7694999999999999</c:v>
                </c:pt>
                <c:pt idx="939">
                  <c:v>2.7665000000000002</c:v>
                </c:pt>
                <c:pt idx="940">
                  <c:v>2.7645</c:v>
                </c:pt>
                <c:pt idx="941">
                  <c:v>2.7585000000000002</c:v>
                </c:pt>
                <c:pt idx="942">
                  <c:v>2.7825000000000002</c:v>
                </c:pt>
                <c:pt idx="943">
                  <c:v>2.7810000000000001</c:v>
                </c:pt>
                <c:pt idx="944">
                  <c:v>2.8159999999999998</c:v>
                </c:pt>
                <c:pt idx="945">
                  <c:v>2.8184999999999998</c:v>
                </c:pt>
                <c:pt idx="946">
                  <c:v>2.8065000000000002</c:v>
                </c:pt>
                <c:pt idx="947">
                  <c:v>2.8054999999999999</c:v>
                </c:pt>
                <c:pt idx="948">
                  <c:v>2.8155000000000001</c:v>
                </c:pt>
                <c:pt idx="949">
                  <c:v>2.8039999999999998</c:v>
                </c:pt>
                <c:pt idx="950">
                  <c:v>2.8184999999999998</c:v>
                </c:pt>
                <c:pt idx="951">
                  <c:v>2.8344999999999998</c:v>
                </c:pt>
                <c:pt idx="952">
                  <c:v>2.8450000000000002</c:v>
                </c:pt>
                <c:pt idx="953">
                  <c:v>2.8610000000000002</c:v>
                </c:pt>
                <c:pt idx="954">
                  <c:v>2.8624999999999998</c:v>
                </c:pt>
                <c:pt idx="955">
                  <c:v>2.8675000000000002</c:v>
                </c:pt>
                <c:pt idx="956">
                  <c:v>2.8565</c:v>
                </c:pt>
                <c:pt idx="957">
                  <c:v>2.867</c:v>
                </c:pt>
                <c:pt idx="958">
                  <c:v>2.891</c:v>
                </c:pt>
                <c:pt idx="959">
                  <c:v>2.8929999999999998</c:v>
                </c:pt>
                <c:pt idx="960">
                  <c:v>2.9009999999999998</c:v>
                </c:pt>
                <c:pt idx="961">
                  <c:v>2.903</c:v>
                </c:pt>
                <c:pt idx="962">
                  <c:v>2.8895</c:v>
                </c:pt>
                <c:pt idx="963">
                  <c:v>2.8864999999999998</c:v>
                </c:pt>
                <c:pt idx="964">
                  <c:v>2.9119999999999999</c:v>
                </c:pt>
                <c:pt idx="965">
                  <c:v>2.919</c:v>
                </c:pt>
                <c:pt idx="966">
                  <c:v>2.8565</c:v>
                </c:pt>
                <c:pt idx="967">
                  <c:v>2.9135</c:v>
                </c:pt>
                <c:pt idx="968">
                  <c:v>2.9295</c:v>
                </c:pt>
                <c:pt idx="969">
                  <c:v>2.9359999999999999</c:v>
                </c:pt>
                <c:pt idx="970">
                  <c:v>2.952</c:v>
                </c:pt>
                <c:pt idx="971">
                  <c:v>2.95</c:v>
                </c:pt>
                <c:pt idx="972">
                  <c:v>2.9620000000000002</c:v>
                </c:pt>
                <c:pt idx="973">
                  <c:v>2.9784999999999999</c:v>
                </c:pt>
                <c:pt idx="974">
                  <c:v>2.9910000000000001</c:v>
                </c:pt>
                <c:pt idx="975">
                  <c:v>2.9735</c:v>
                </c:pt>
                <c:pt idx="976">
                  <c:v>2.988</c:v>
                </c:pt>
                <c:pt idx="977">
                  <c:v>3.0065</c:v>
                </c:pt>
                <c:pt idx="978">
                  <c:v>2.9695</c:v>
                </c:pt>
                <c:pt idx="979">
                  <c:v>2.9834999999999998</c:v>
                </c:pt>
                <c:pt idx="980">
                  <c:v>2.9765000000000001</c:v>
                </c:pt>
                <c:pt idx="981">
                  <c:v>2.9765000000000001</c:v>
                </c:pt>
                <c:pt idx="982">
                  <c:v>2.9815</c:v>
                </c:pt>
                <c:pt idx="983">
                  <c:v>3.0005000000000002</c:v>
                </c:pt>
                <c:pt idx="984">
                  <c:v>2.984</c:v>
                </c:pt>
                <c:pt idx="985">
                  <c:v>2.9994999999999998</c:v>
                </c:pt>
                <c:pt idx="986">
                  <c:v>3.0009999999999999</c:v>
                </c:pt>
                <c:pt idx="987">
                  <c:v>2.9950000000000001</c:v>
                </c:pt>
                <c:pt idx="988">
                  <c:v>2.9870000000000001</c:v>
                </c:pt>
                <c:pt idx="989">
                  <c:v>2.9910000000000001</c:v>
                </c:pt>
                <c:pt idx="990">
                  <c:v>3.0034999999999998</c:v>
                </c:pt>
                <c:pt idx="991">
                  <c:v>2.9994999999999998</c:v>
                </c:pt>
                <c:pt idx="992">
                  <c:v>3.0139999999999998</c:v>
                </c:pt>
                <c:pt idx="993">
                  <c:v>3.0165000000000002</c:v>
                </c:pt>
                <c:pt idx="994">
                  <c:v>3.0065</c:v>
                </c:pt>
                <c:pt idx="995">
                  <c:v>3</c:v>
                </c:pt>
                <c:pt idx="996">
                  <c:v>3.0129999999999999</c:v>
                </c:pt>
                <c:pt idx="997">
                  <c:v>3.0274999999999999</c:v>
                </c:pt>
                <c:pt idx="998">
                  <c:v>3.0425</c:v>
                </c:pt>
                <c:pt idx="999">
                  <c:v>3.0510000000000002</c:v>
                </c:pt>
                <c:pt idx="1000">
                  <c:v>3.0554999999999999</c:v>
                </c:pt>
                <c:pt idx="1001">
                  <c:v>3.0390000000000001</c:v>
                </c:pt>
                <c:pt idx="1002">
                  <c:v>3.0419999999999998</c:v>
                </c:pt>
                <c:pt idx="1003">
                  <c:v>3.0529999999999999</c:v>
                </c:pt>
                <c:pt idx="1004">
                  <c:v>3.069</c:v>
                </c:pt>
                <c:pt idx="1005">
                  <c:v>3.0874999999999999</c:v>
                </c:pt>
                <c:pt idx="1006">
                  <c:v>3.0924999999999998</c:v>
                </c:pt>
                <c:pt idx="1007">
                  <c:v>3.0779999999999998</c:v>
                </c:pt>
                <c:pt idx="1008">
                  <c:v>3.0855000000000001</c:v>
                </c:pt>
                <c:pt idx="1009">
                  <c:v>3.0945</c:v>
                </c:pt>
                <c:pt idx="1010">
                  <c:v>3.0790000000000002</c:v>
                </c:pt>
                <c:pt idx="1011">
                  <c:v>3.0825</c:v>
                </c:pt>
                <c:pt idx="1012">
                  <c:v>3.1080000000000001</c:v>
                </c:pt>
                <c:pt idx="1013">
                  <c:v>3.1105</c:v>
                </c:pt>
                <c:pt idx="1014">
                  <c:v>3.1305000000000001</c:v>
                </c:pt>
                <c:pt idx="1015">
                  <c:v>3.1395</c:v>
                </c:pt>
                <c:pt idx="1016">
                  <c:v>3.145</c:v>
                </c:pt>
                <c:pt idx="1017">
                  <c:v>3.1469999999999998</c:v>
                </c:pt>
                <c:pt idx="1018">
                  <c:v>3.1520000000000001</c:v>
                </c:pt>
                <c:pt idx="1019">
                  <c:v>3.1589999999999998</c:v>
                </c:pt>
                <c:pt idx="1020">
                  <c:v>3.1625000000000001</c:v>
                </c:pt>
                <c:pt idx="1021">
                  <c:v>3.1894999999999998</c:v>
                </c:pt>
                <c:pt idx="1022">
                  <c:v>3.1894999999999998</c:v>
                </c:pt>
                <c:pt idx="1023">
                  <c:v>3.1890000000000001</c:v>
                </c:pt>
                <c:pt idx="1024">
                  <c:v>3.2149999999999999</c:v>
                </c:pt>
                <c:pt idx="1025">
                  <c:v>3.2</c:v>
                </c:pt>
                <c:pt idx="1026">
                  <c:v>3.194</c:v>
                </c:pt>
                <c:pt idx="1027">
                  <c:v>3.198</c:v>
                </c:pt>
                <c:pt idx="1028">
                  <c:v>3.2065000000000001</c:v>
                </c:pt>
                <c:pt idx="1029">
                  <c:v>3.2065000000000001</c:v>
                </c:pt>
                <c:pt idx="1030">
                  <c:v>3.22</c:v>
                </c:pt>
                <c:pt idx="1031">
                  <c:v>3.2395</c:v>
                </c:pt>
                <c:pt idx="1032">
                  <c:v>3.2320000000000002</c:v>
                </c:pt>
                <c:pt idx="1033">
                  <c:v>3.2414999999999998</c:v>
                </c:pt>
                <c:pt idx="1034">
                  <c:v>3.2625000000000002</c:v>
                </c:pt>
                <c:pt idx="1035">
                  <c:v>3.2465000000000002</c:v>
                </c:pt>
                <c:pt idx="1036">
                  <c:v>3.2429999999999999</c:v>
                </c:pt>
                <c:pt idx="1037">
                  <c:v>3.2519999999999998</c:v>
                </c:pt>
                <c:pt idx="1038">
                  <c:v>3.2385000000000002</c:v>
                </c:pt>
                <c:pt idx="1039">
                  <c:v>3.2549999999999999</c:v>
                </c:pt>
                <c:pt idx="1040">
                  <c:v>3.2715000000000001</c:v>
                </c:pt>
                <c:pt idx="1041">
                  <c:v>3.2810000000000001</c:v>
                </c:pt>
                <c:pt idx="1042">
                  <c:v>3.2749999999999999</c:v>
                </c:pt>
                <c:pt idx="1043">
                  <c:v>3.2694999999999999</c:v>
                </c:pt>
                <c:pt idx="1044">
                  <c:v>3.2589999999999999</c:v>
                </c:pt>
                <c:pt idx="1045">
                  <c:v>3.2679999999999998</c:v>
                </c:pt>
                <c:pt idx="1046">
                  <c:v>3.274</c:v>
                </c:pt>
                <c:pt idx="1047">
                  <c:v>3.2915000000000001</c:v>
                </c:pt>
                <c:pt idx="1048">
                  <c:v>3.2909999999999999</c:v>
                </c:pt>
                <c:pt idx="1049">
                  <c:v>3.2909999999999999</c:v>
                </c:pt>
                <c:pt idx="1050">
                  <c:v>3.2749999999999999</c:v>
                </c:pt>
                <c:pt idx="1051">
                  <c:v>3.2885</c:v>
                </c:pt>
                <c:pt idx="1052">
                  <c:v>3.282</c:v>
                </c:pt>
                <c:pt idx="1053">
                  <c:v>3.298</c:v>
                </c:pt>
                <c:pt idx="1054">
                  <c:v>3.3119999999999998</c:v>
                </c:pt>
                <c:pt idx="1055">
                  <c:v>3.319</c:v>
                </c:pt>
                <c:pt idx="1056">
                  <c:v>3.2955000000000001</c:v>
                </c:pt>
                <c:pt idx="1057">
                  <c:v>3.294</c:v>
                </c:pt>
                <c:pt idx="1058">
                  <c:v>3.28</c:v>
                </c:pt>
                <c:pt idx="1059">
                  <c:v>3.2839999999999998</c:v>
                </c:pt>
                <c:pt idx="1060">
                  <c:v>3.3224999999999998</c:v>
                </c:pt>
                <c:pt idx="1061">
                  <c:v>3.3290000000000002</c:v>
                </c:pt>
                <c:pt idx="1062">
                  <c:v>3.327</c:v>
                </c:pt>
                <c:pt idx="1063">
                  <c:v>3.335</c:v>
                </c:pt>
                <c:pt idx="1064">
                  <c:v>3.3180000000000001</c:v>
                </c:pt>
                <c:pt idx="1065">
                  <c:v>3.3414999999999999</c:v>
                </c:pt>
                <c:pt idx="1066">
                  <c:v>3.3479999999999999</c:v>
                </c:pt>
                <c:pt idx="1067">
                  <c:v>3.3494999999999999</c:v>
                </c:pt>
                <c:pt idx="1068">
                  <c:v>3.2749999999999999</c:v>
                </c:pt>
                <c:pt idx="1069">
                  <c:v>3.3205</c:v>
                </c:pt>
                <c:pt idx="1070">
                  <c:v>3.3744999999999998</c:v>
                </c:pt>
                <c:pt idx="1071">
                  <c:v>3.3824999999999998</c:v>
                </c:pt>
                <c:pt idx="1072">
                  <c:v>3.3650000000000002</c:v>
                </c:pt>
                <c:pt idx="1073">
                  <c:v>3.3725000000000001</c:v>
                </c:pt>
                <c:pt idx="1074">
                  <c:v>3.3685</c:v>
                </c:pt>
                <c:pt idx="1075">
                  <c:v>3.3734999999999999</c:v>
                </c:pt>
                <c:pt idx="1076">
                  <c:v>3.3809999999999998</c:v>
                </c:pt>
                <c:pt idx="1077">
                  <c:v>3.3955000000000002</c:v>
                </c:pt>
                <c:pt idx="1078">
                  <c:v>3.4205000000000001</c:v>
                </c:pt>
                <c:pt idx="1079">
                  <c:v>3.4144999999999999</c:v>
                </c:pt>
                <c:pt idx="1080">
                  <c:v>3.4020000000000001</c:v>
                </c:pt>
                <c:pt idx="1081">
                  <c:v>3.3809999999999998</c:v>
                </c:pt>
                <c:pt idx="1082">
                  <c:v>3.3855</c:v>
                </c:pt>
                <c:pt idx="1083">
                  <c:v>3.3915000000000002</c:v>
                </c:pt>
                <c:pt idx="1084">
                  <c:v>3.4350000000000001</c:v>
                </c:pt>
                <c:pt idx="1085">
                  <c:v>3.4289999999999998</c:v>
                </c:pt>
                <c:pt idx="1086">
                  <c:v>3.4249999999999998</c:v>
                </c:pt>
                <c:pt idx="1087">
                  <c:v>3.3955000000000002</c:v>
                </c:pt>
                <c:pt idx="1088">
                  <c:v>3.395</c:v>
                </c:pt>
                <c:pt idx="1089">
                  <c:v>3.407</c:v>
                </c:pt>
                <c:pt idx="1090">
                  <c:v>3.4249999999999998</c:v>
                </c:pt>
                <c:pt idx="1091">
                  <c:v>3.431</c:v>
                </c:pt>
                <c:pt idx="1092">
                  <c:v>3.4245000000000001</c:v>
                </c:pt>
                <c:pt idx="1093">
                  <c:v>3.4175</c:v>
                </c:pt>
                <c:pt idx="1094">
                  <c:v>3.411</c:v>
                </c:pt>
                <c:pt idx="1095">
                  <c:v>3.415</c:v>
                </c:pt>
                <c:pt idx="1096">
                  <c:v>3.42</c:v>
                </c:pt>
                <c:pt idx="1097">
                  <c:v>3.4355000000000002</c:v>
                </c:pt>
                <c:pt idx="1098">
                  <c:v>3.4405000000000001</c:v>
                </c:pt>
                <c:pt idx="1099">
                  <c:v>3.4355000000000002</c:v>
                </c:pt>
                <c:pt idx="1100">
                  <c:v>3.4264999999999999</c:v>
                </c:pt>
                <c:pt idx="1101">
                  <c:v>3.4125000000000001</c:v>
                </c:pt>
                <c:pt idx="1102">
                  <c:v>3.4245000000000001</c:v>
                </c:pt>
                <c:pt idx="1103">
                  <c:v>3.4015</c:v>
                </c:pt>
                <c:pt idx="1104">
                  <c:v>3.403</c:v>
                </c:pt>
                <c:pt idx="1105">
                  <c:v>3.4079999999999999</c:v>
                </c:pt>
                <c:pt idx="1106">
                  <c:v>3.399</c:v>
                </c:pt>
                <c:pt idx="1107">
                  <c:v>3.3860000000000001</c:v>
                </c:pt>
                <c:pt idx="1108">
                  <c:v>3.3965000000000001</c:v>
                </c:pt>
                <c:pt idx="1109">
                  <c:v>3.399</c:v>
                </c:pt>
                <c:pt idx="1110">
                  <c:v>3.3940000000000001</c:v>
                </c:pt>
                <c:pt idx="1111">
                  <c:v>3.3919999999999999</c:v>
                </c:pt>
                <c:pt idx="1112">
                  <c:v>3.3755000000000002</c:v>
                </c:pt>
                <c:pt idx="1113">
                  <c:v>3.355</c:v>
                </c:pt>
                <c:pt idx="1114">
                  <c:v>3.3675000000000002</c:v>
                </c:pt>
                <c:pt idx="1115">
                  <c:v>3.3664999999999998</c:v>
                </c:pt>
                <c:pt idx="1116">
                  <c:v>3.3744999999999998</c:v>
                </c:pt>
                <c:pt idx="1117">
                  <c:v>3.3820000000000001</c:v>
                </c:pt>
                <c:pt idx="1118">
                  <c:v>3.3620000000000001</c:v>
                </c:pt>
                <c:pt idx="1119">
                  <c:v>3.3344999999999998</c:v>
                </c:pt>
                <c:pt idx="1120">
                  <c:v>3.3485</c:v>
                </c:pt>
                <c:pt idx="1121">
                  <c:v>3.36</c:v>
                </c:pt>
                <c:pt idx="1122">
                  <c:v>3.3530000000000002</c:v>
                </c:pt>
                <c:pt idx="1123">
                  <c:v>3.3774999999999999</c:v>
                </c:pt>
                <c:pt idx="1124">
                  <c:v>3.3605</c:v>
                </c:pt>
                <c:pt idx="1125">
                  <c:v>3.3605</c:v>
                </c:pt>
                <c:pt idx="1126">
                  <c:v>3.371</c:v>
                </c:pt>
                <c:pt idx="1127">
                  <c:v>3.3540000000000001</c:v>
                </c:pt>
                <c:pt idx="1128">
                  <c:v>3.3664999999999998</c:v>
                </c:pt>
                <c:pt idx="1129">
                  <c:v>3.3605</c:v>
                </c:pt>
                <c:pt idx="1130">
                  <c:v>3.351</c:v>
                </c:pt>
                <c:pt idx="1131">
                  <c:v>3.3650000000000002</c:v>
                </c:pt>
                <c:pt idx="1132">
                  <c:v>3.3525</c:v>
                </c:pt>
                <c:pt idx="1133">
                  <c:v>3.335</c:v>
                </c:pt>
                <c:pt idx="1134">
                  <c:v>3.3370000000000002</c:v>
                </c:pt>
                <c:pt idx="1135">
                  <c:v>3.34</c:v>
                </c:pt>
                <c:pt idx="1136">
                  <c:v>3.3410000000000002</c:v>
                </c:pt>
                <c:pt idx="1137">
                  <c:v>3.3424999999999998</c:v>
                </c:pt>
                <c:pt idx="1138">
                  <c:v>3.3504999999999998</c:v>
                </c:pt>
                <c:pt idx="1139">
                  <c:v>3.3650000000000002</c:v>
                </c:pt>
                <c:pt idx="1140">
                  <c:v>3.3370000000000002</c:v>
                </c:pt>
                <c:pt idx="1141">
                  <c:v>3.3239999999999998</c:v>
                </c:pt>
                <c:pt idx="1142">
                  <c:v>3.3279999999999998</c:v>
                </c:pt>
                <c:pt idx="1143">
                  <c:v>3.3155000000000001</c:v>
                </c:pt>
                <c:pt idx="1144">
                  <c:v>3.3014999999999999</c:v>
                </c:pt>
                <c:pt idx="1145">
                  <c:v>3.3010000000000002</c:v>
                </c:pt>
                <c:pt idx="1146">
                  <c:v>3.2970000000000002</c:v>
                </c:pt>
                <c:pt idx="1147">
                  <c:v>3.2845</c:v>
                </c:pt>
                <c:pt idx="1148">
                  <c:v>3.2770000000000001</c:v>
                </c:pt>
                <c:pt idx="1149">
                  <c:v>3.2685</c:v>
                </c:pt>
                <c:pt idx="1150">
                  <c:v>3.2524999999999999</c:v>
                </c:pt>
                <c:pt idx="1151">
                  <c:v>3.2534999999999998</c:v>
                </c:pt>
                <c:pt idx="1152">
                  <c:v>3.2324999999999999</c:v>
                </c:pt>
                <c:pt idx="1153">
                  <c:v>3.2185000000000001</c:v>
                </c:pt>
                <c:pt idx="1154">
                  <c:v>3.2155</c:v>
                </c:pt>
                <c:pt idx="1155">
                  <c:v>3.2075</c:v>
                </c:pt>
                <c:pt idx="1156">
                  <c:v>3.2014999999999998</c:v>
                </c:pt>
                <c:pt idx="1157">
                  <c:v>3.4165000000000001</c:v>
                </c:pt>
                <c:pt idx="1158">
                  <c:v>3.3584999999999998</c:v>
                </c:pt>
                <c:pt idx="1159">
                  <c:v>3.2614999999999998</c:v>
                </c:pt>
                <c:pt idx="1160">
                  <c:v>3.2044999999999999</c:v>
                </c:pt>
                <c:pt idx="1161">
                  <c:v>3.1875</c:v>
                </c:pt>
                <c:pt idx="1162">
                  <c:v>3.1425000000000001</c:v>
                </c:pt>
                <c:pt idx="1163">
                  <c:v>3.1190000000000002</c:v>
                </c:pt>
                <c:pt idx="1164">
                  <c:v>3.1080000000000001</c:v>
                </c:pt>
                <c:pt idx="1165">
                  <c:v>3.1044999999999998</c:v>
                </c:pt>
                <c:pt idx="1166">
                  <c:v>3.1225000000000001</c:v>
                </c:pt>
                <c:pt idx="1167">
                  <c:v>3.1309999999999998</c:v>
                </c:pt>
                <c:pt idx="1168">
                  <c:v>3.048</c:v>
                </c:pt>
                <c:pt idx="1169">
                  <c:v>3.0674999999999999</c:v>
                </c:pt>
                <c:pt idx="1170">
                  <c:v>3.0649999999999999</c:v>
                </c:pt>
                <c:pt idx="1171">
                  <c:v>3.06</c:v>
                </c:pt>
                <c:pt idx="1172">
                  <c:v>3.0680000000000001</c:v>
                </c:pt>
                <c:pt idx="1173">
                  <c:v>3.0750000000000002</c:v>
                </c:pt>
                <c:pt idx="1174">
                  <c:v>3.0674999999999999</c:v>
                </c:pt>
                <c:pt idx="1175">
                  <c:v>3.052</c:v>
                </c:pt>
                <c:pt idx="1176">
                  <c:v>3.0295000000000001</c:v>
                </c:pt>
                <c:pt idx="1177">
                  <c:v>3.0234999999999999</c:v>
                </c:pt>
                <c:pt idx="1178">
                  <c:v>3.0329999999999999</c:v>
                </c:pt>
                <c:pt idx="1179">
                  <c:v>3.0230000000000001</c:v>
                </c:pt>
                <c:pt idx="1180">
                  <c:v>3.024</c:v>
                </c:pt>
                <c:pt idx="1181">
                  <c:v>3.0150000000000001</c:v>
                </c:pt>
                <c:pt idx="1182">
                  <c:v>3.004</c:v>
                </c:pt>
                <c:pt idx="1183">
                  <c:v>2.988</c:v>
                </c:pt>
                <c:pt idx="1184">
                  <c:v>2.9965000000000002</c:v>
                </c:pt>
                <c:pt idx="1185">
                  <c:v>2.9975000000000001</c:v>
                </c:pt>
                <c:pt idx="1186">
                  <c:v>3.0110000000000001</c:v>
                </c:pt>
                <c:pt idx="1187">
                  <c:v>3.0045000000000002</c:v>
                </c:pt>
                <c:pt idx="1188">
                  <c:v>3.0129999999999999</c:v>
                </c:pt>
                <c:pt idx="1189">
                  <c:v>3.0085000000000002</c:v>
                </c:pt>
                <c:pt idx="1190">
                  <c:v>3.0024999999999999</c:v>
                </c:pt>
                <c:pt idx="1191">
                  <c:v>3.0125000000000002</c:v>
                </c:pt>
                <c:pt idx="1192">
                  <c:v>3.024</c:v>
                </c:pt>
                <c:pt idx="1193">
                  <c:v>3.0430000000000001</c:v>
                </c:pt>
                <c:pt idx="1194">
                  <c:v>3.0525000000000002</c:v>
                </c:pt>
                <c:pt idx="1195">
                  <c:v>3.0449999999999999</c:v>
                </c:pt>
                <c:pt idx="1196">
                  <c:v>3.069</c:v>
                </c:pt>
                <c:pt idx="1197">
                  <c:v>3.0680000000000001</c:v>
                </c:pt>
                <c:pt idx="1198">
                  <c:v>3.0590000000000002</c:v>
                </c:pt>
                <c:pt idx="1199">
                  <c:v>3.0634999999999999</c:v>
                </c:pt>
                <c:pt idx="1200">
                  <c:v>3.0659999999999998</c:v>
                </c:pt>
                <c:pt idx="1201">
                  <c:v>3.0950000000000002</c:v>
                </c:pt>
                <c:pt idx="1202">
                  <c:v>3.1065</c:v>
                </c:pt>
                <c:pt idx="1203">
                  <c:v>3.1030000000000002</c:v>
                </c:pt>
                <c:pt idx="1204">
                  <c:v>3.0790000000000002</c:v>
                </c:pt>
                <c:pt idx="1205">
                  <c:v>3.0794999999999999</c:v>
                </c:pt>
                <c:pt idx="1206">
                  <c:v>3.0684999999999998</c:v>
                </c:pt>
                <c:pt idx="1207">
                  <c:v>3.0790000000000002</c:v>
                </c:pt>
                <c:pt idx="1208">
                  <c:v>3.09</c:v>
                </c:pt>
                <c:pt idx="1209">
                  <c:v>3.1074999999999999</c:v>
                </c:pt>
                <c:pt idx="1210">
                  <c:v>3.0779999999999998</c:v>
                </c:pt>
                <c:pt idx="1211">
                  <c:v>3.06</c:v>
                </c:pt>
                <c:pt idx="1212">
                  <c:v>3.0459999999999998</c:v>
                </c:pt>
                <c:pt idx="1213">
                  <c:v>3.0379999999999998</c:v>
                </c:pt>
                <c:pt idx="1214">
                  <c:v>3.0339999999999998</c:v>
                </c:pt>
                <c:pt idx="1215">
                  <c:v>3.0390000000000001</c:v>
                </c:pt>
                <c:pt idx="1216">
                  <c:v>3.0465</c:v>
                </c:pt>
                <c:pt idx="1217">
                  <c:v>3.028</c:v>
                </c:pt>
                <c:pt idx="1218">
                  <c:v>2.9824999999999999</c:v>
                </c:pt>
                <c:pt idx="1219">
                  <c:v>2.9670000000000001</c:v>
                </c:pt>
                <c:pt idx="1220">
                  <c:v>2.9529999999999998</c:v>
                </c:pt>
                <c:pt idx="1221">
                  <c:v>2.9584999999999999</c:v>
                </c:pt>
                <c:pt idx="1222">
                  <c:v>2.9660000000000002</c:v>
                </c:pt>
                <c:pt idx="1223">
                  <c:v>2.9624999999999999</c:v>
                </c:pt>
                <c:pt idx="1224">
                  <c:v>2.9335</c:v>
                </c:pt>
                <c:pt idx="1225">
                  <c:v>2.91</c:v>
                </c:pt>
                <c:pt idx="1226">
                  <c:v>2.8820000000000001</c:v>
                </c:pt>
                <c:pt idx="1227">
                  <c:v>2.8820000000000001</c:v>
                </c:pt>
                <c:pt idx="1228">
                  <c:v>2.8845000000000001</c:v>
                </c:pt>
                <c:pt idx="1229">
                  <c:v>2.8780000000000001</c:v>
                </c:pt>
                <c:pt idx="1230">
                  <c:v>2.8620000000000001</c:v>
                </c:pt>
                <c:pt idx="1231">
                  <c:v>2.8245</c:v>
                </c:pt>
                <c:pt idx="1232">
                  <c:v>2.8079999999999998</c:v>
                </c:pt>
                <c:pt idx="1233">
                  <c:v>2.7919999999999998</c:v>
                </c:pt>
                <c:pt idx="1234">
                  <c:v>2.7685</c:v>
                </c:pt>
                <c:pt idx="1235">
                  <c:v>2.7585000000000002</c:v>
                </c:pt>
                <c:pt idx="1236">
                  <c:v>2.758</c:v>
                </c:pt>
                <c:pt idx="1237">
                  <c:v>2.7469999999999999</c:v>
                </c:pt>
                <c:pt idx="1238">
                  <c:v>2.7160000000000002</c:v>
                </c:pt>
                <c:pt idx="1239">
                  <c:v>2.7195</c:v>
                </c:pt>
                <c:pt idx="1240">
                  <c:v>2.7050000000000001</c:v>
                </c:pt>
                <c:pt idx="1241">
                  <c:v>2.6865000000000001</c:v>
                </c:pt>
                <c:pt idx="1242">
                  <c:v>2.6840000000000002</c:v>
                </c:pt>
                <c:pt idx="1243">
                  <c:v>2.6819999999999999</c:v>
                </c:pt>
                <c:pt idx="1244">
                  <c:v>2.6804999999999999</c:v>
                </c:pt>
                <c:pt idx="1245">
                  <c:v>2.6665000000000001</c:v>
                </c:pt>
                <c:pt idx="1246">
                  <c:v>2.6440000000000001</c:v>
                </c:pt>
                <c:pt idx="1247">
                  <c:v>2.6505000000000001</c:v>
                </c:pt>
                <c:pt idx="1248">
                  <c:v>2.6440000000000001</c:v>
                </c:pt>
                <c:pt idx="1249">
                  <c:v>2.6425000000000001</c:v>
                </c:pt>
                <c:pt idx="1250">
                  <c:v>2.6335000000000002</c:v>
                </c:pt>
                <c:pt idx="1251">
                  <c:v>2.6175000000000002</c:v>
                </c:pt>
                <c:pt idx="1252">
                  <c:v>2.5905</c:v>
                </c:pt>
                <c:pt idx="1253">
                  <c:v>2.5990000000000002</c:v>
                </c:pt>
                <c:pt idx="1254">
                  <c:v>2.5895000000000001</c:v>
                </c:pt>
                <c:pt idx="1255">
                  <c:v>2.5764999999999998</c:v>
                </c:pt>
                <c:pt idx="1256">
                  <c:v>2.5804999999999998</c:v>
                </c:pt>
                <c:pt idx="1257">
                  <c:v>2.5710000000000002</c:v>
                </c:pt>
                <c:pt idx="1258">
                  <c:v>2.5625</c:v>
                </c:pt>
                <c:pt idx="1259">
                  <c:v>2.5535000000000001</c:v>
                </c:pt>
                <c:pt idx="1260">
                  <c:v>2.5335000000000001</c:v>
                </c:pt>
                <c:pt idx="1261">
                  <c:v>2.5390000000000001</c:v>
                </c:pt>
                <c:pt idx="1262">
                  <c:v>2.5295000000000001</c:v>
                </c:pt>
                <c:pt idx="1263">
                  <c:v>2.5125000000000002</c:v>
                </c:pt>
                <c:pt idx="1264">
                  <c:v>2.4969999999999999</c:v>
                </c:pt>
                <c:pt idx="1265">
                  <c:v>2.5145</c:v>
                </c:pt>
                <c:pt idx="1266">
                  <c:v>2.4784999999999999</c:v>
                </c:pt>
                <c:pt idx="1267">
                  <c:v>2.4594999999999998</c:v>
                </c:pt>
                <c:pt idx="1268">
                  <c:v>2.4624999999999999</c:v>
                </c:pt>
                <c:pt idx="1269">
                  <c:v>2.5215000000000001</c:v>
                </c:pt>
                <c:pt idx="1270">
                  <c:v>2.4994999999999998</c:v>
                </c:pt>
                <c:pt idx="1271">
                  <c:v>2.4580000000000002</c:v>
                </c:pt>
                <c:pt idx="1272">
                  <c:v>2.4340000000000002</c:v>
                </c:pt>
                <c:pt idx="1273">
                  <c:v>2.4119999999999999</c:v>
                </c:pt>
                <c:pt idx="1274">
                  <c:v>2.3944999999999999</c:v>
                </c:pt>
                <c:pt idx="1275">
                  <c:v>2.4020000000000001</c:v>
                </c:pt>
                <c:pt idx="1276">
                  <c:v>2.3765000000000001</c:v>
                </c:pt>
                <c:pt idx="1277">
                  <c:v>2.3824999999999998</c:v>
                </c:pt>
                <c:pt idx="1278">
                  <c:v>2.37</c:v>
                </c:pt>
                <c:pt idx="1279">
                  <c:v>2.375</c:v>
                </c:pt>
                <c:pt idx="1280">
                  <c:v>2.3624999999999998</c:v>
                </c:pt>
                <c:pt idx="1281">
                  <c:v>2.3504999999999998</c:v>
                </c:pt>
                <c:pt idx="1282">
                  <c:v>2.35</c:v>
                </c:pt>
                <c:pt idx="1283">
                  <c:v>2.33</c:v>
                </c:pt>
                <c:pt idx="1284">
                  <c:v>2.3325</c:v>
                </c:pt>
                <c:pt idx="1285">
                  <c:v>2.3224999999999998</c:v>
                </c:pt>
                <c:pt idx="1286">
                  <c:v>2.3210000000000002</c:v>
                </c:pt>
                <c:pt idx="1287">
                  <c:v>2.3254999999999999</c:v>
                </c:pt>
                <c:pt idx="1288">
                  <c:v>2.3045</c:v>
                </c:pt>
                <c:pt idx="1289">
                  <c:v>2.3069999999999999</c:v>
                </c:pt>
                <c:pt idx="1290">
                  <c:v>2.2985000000000002</c:v>
                </c:pt>
                <c:pt idx="1291">
                  <c:v>2.2909999999999999</c:v>
                </c:pt>
                <c:pt idx="1292">
                  <c:v>2.2805</c:v>
                </c:pt>
                <c:pt idx="1293">
                  <c:v>2.2730000000000001</c:v>
                </c:pt>
                <c:pt idx="1294">
                  <c:v>2.2570000000000001</c:v>
                </c:pt>
                <c:pt idx="1295">
                  <c:v>2.2524999999999999</c:v>
                </c:pt>
                <c:pt idx="1296">
                  <c:v>2.2610000000000001</c:v>
                </c:pt>
                <c:pt idx="1297">
                  <c:v>2.2574999999999998</c:v>
                </c:pt>
                <c:pt idx="1298">
                  <c:v>2.2244999999999999</c:v>
                </c:pt>
                <c:pt idx="1299">
                  <c:v>2.21</c:v>
                </c:pt>
                <c:pt idx="1300">
                  <c:v>2.2189999999999999</c:v>
                </c:pt>
                <c:pt idx="1301">
                  <c:v>2.2090000000000001</c:v>
                </c:pt>
                <c:pt idx="1302">
                  <c:v>2.2004999999999999</c:v>
                </c:pt>
                <c:pt idx="1303">
                  <c:v>2.2040000000000002</c:v>
                </c:pt>
                <c:pt idx="1304">
                  <c:v>2.1989999999999998</c:v>
                </c:pt>
                <c:pt idx="1305">
                  <c:v>2.181</c:v>
                </c:pt>
                <c:pt idx="1306">
                  <c:v>2.1640000000000001</c:v>
                </c:pt>
                <c:pt idx="1307">
                  <c:v>2.1640000000000001</c:v>
                </c:pt>
                <c:pt idx="1308">
                  <c:v>2.157</c:v>
                </c:pt>
                <c:pt idx="1309">
                  <c:v>2.1435</c:v>
                </c:pt>
                <c:pt idx="1310">
                  <c:v>2.1575000000000002</c:v>
                </c:pt>
                <c:pt idx="1311">
                  <c:v>2.1724999999999999</c:v>
                </c:pt>
                <c:pt idx="1312">
                  <c:v>2.1484999999999999</c:v>
                </c:pt>
                <c:pt idx="1313">
                  <c:v>2.1274999999999999</c:v>
                </c:pt>
                <c:pt idx="1314">
                  <c:v>2.1219999999999999</c:v>
                </c:pt>
                <c:pt idx="1315">
                  <c:v>2.1124999999999998</c:v>
                </c:pt>
                <c:pt idx="1316">
                  <c:v>2.1244999999999998</c:v>
                </c:pt>
                <c:pt idx="1317">
                  <c:v>2.1320000000000001</c:v>
                </c:pt>
                <c:pt idx="1318">
                  <c:v>2.1269999999999998</c:v>
                </c:pt>
                <c:pt idx="1319">
                  <c:v>2.1179999999999999</c:v>
                </c:pt>
                <c:pt idx="1320">
                  <c:v>2.117</c:v>
                </c:pt>
                <c:pt idx="1321">
                  <c:v>2.1074999999999999</c:v>
                </c:pt>
                <c:pt idx="1322">
                  <c:v>2.0954999999999999</c:v>
                </c:pt>
                <c:pt idx="1323">
                  <c:v>2.11</c:v>
                </c:pt>
                <c:pt idx="1324">
                  <c:v>2.1295000000000002</c:v>
                </c:pt>
                <c:pt idx="1325">
                  <c:v>2.1139999999999999</c:v>
                </c:pt>
                <c:pt idx="1326">
                  <c:v>2.1059999999999999</c:v>
                </c:pt>
                <c:pt idx="1327">
                  <c:v>2.0935000000000001</c:v>
                </c:pt>
                <c:pt idx="1328">
                  <c:v>2.0840000000000001</c:v>
                </c:pt>
                <c:pt idx="1329">
                  <c:v>2.0619999999999998</c:v>
                </c:pt>
                <c:pt idx="1330">
                  <c:v>2.0695000000000001</c:v>
                </c:pt>
                <c:pt idx="1331">
                  <c:v>2.08</c:v>
                </c:pt>
                <c:pt idx="1332">
                  <c:v>2.0619999999999998</c:v>
                </c:pt>
                <c:pt idx="1333">
                  <c:v>2.0445000000000002</c:v>
                </c:pt>
                <c:pt idx="1334">
                  <c:v>2.0529999999999999</c:v>
                </c:pt>
                <c:pt idx="1335">
                  <c:v>2.0434999999999999</c:v>
                </c:pt>
                <c:pt idx="1336">
                  <c:v>2.0285000000000002</c:v>
                </c:pt>
                <c:pt idx="1337">
                  <c:v>2.0314999999999999</c:v>
                </c:pt>
                <c:pt idx="1338">
                  <c:v>2.0310000000000001</c:v>
                </c:pt>
                <c:pt idx="1339">
                  <c:v>2.0339999999999998</c:v>
                </c:pt>
                <c:pt idx="1340">
                  <c:v>2.0099999999999998</c:v>
                </c:pt>
                <c:pt idx="1341">
                  <c:v>2.0085000000000002</c:v>
                </c:pt>
                <c:pt idx="1342">
                  <c:v>1.9895</c:v>
                </c:pt>
                <c:pt idx="1343">
                  <c:v>1.9855</c:v>
                </c:pt>
                <c:pt idx="1344">
                  <c:v>1.9935</c:v>
                </c:pt>
                <c:pt idx="1345">
                  <c:v>1.982</c:v>
                </c:pt>
                <c:pt idx="1346">
                  <c:v>1.98</c:v>
                </c:pt>
                <c:pt idx="1347">
                  <c:v>1.9684999999999999</c:v>
                </c:pt>
                <c:pt idx="1348">
                  <c:v>1.972</c:v>
                </c:pt>
                <c:pt idx="1349">
                  <c:v>1.9350000000000001</c:v>
                </c:pt>
                <c:pt idx="1350">
                  <c:v>1.9450000000000001</c:v>
                </c:pt>
                <c:pt idx="1351">
                  <c:v>1.9735</c:v>
                </c:pt>
                <c:pt idx="1352">
                  <c:v>1.9550000000000001</c:v>
                </c:pt>
                <c:pt idx="1353">
                  <c:v>1.966</c:v>
                </c:pt>
                <c:pt idx="1354">
                  <c:v>1.9764999999999999</c:v>
                </c:pt>
                <c:pt idx="1355">
                  <c:v>1.9544999999999999</c:v>
                </c:pt>
                <c:pt idx="1356">
                  <c:v>1.9279999999999999</c:v>
                </c:pt>
                <c:pt idx="1357">
                  <c:v>1.915</c:v>
                </c:pt>
                <c:pt idx="1358">
                  <c:v>1.9235</c:v>
                </c:pt>
                <c:pt idx="1359">
                  <c:v>1.9179999999999999</c:v>
                </c:pt>
                <c:pt idx="1360">
                  <c:v>1.9285000000000001</c:v>
                </c:pt>
                <c:pt idx="1361">
                  <c:v>1.9235</c:v>
                </c:pt>
                <c:pt idx="1362">
                  <c:v>1.9239999999999999</c:v>
                </c:pt>
                <c:pt idx="1363">
                  <c:v>1.9079999999999999</c:v>
                </c:pt>
                <c:pt idx="1364">
                  <c:v>1.8839999999999999</c:v>
                </c:pt>
                <c:pt idx="1365">
                  <c:v>1.8845000000000001</c:v>
                </c:pt>
                <c:pt idx="1366">
                  <c:v>1.8959999999999999</c:v>
                </c:pt>
                <c:pt idx="1367">
                  <c:v>1.9</c:v>
                </c:pt>
                <c:pt idx="1368">
                  <c:v>1.8879999999999999</c:v>
                </c:pt>
                <c:pt idx="1369">
                  <c:v>1.8865000000000001</c:v>
                </c:pt>
                <c:pt idx="1370">
                  <c:v>1.8895</c:v>
                </c:pt>
                <c:pt idx="1371">
                  <c:v>1.8585</c:v>
                </c:pt>
                <c:pt idx="1372">
                  <c:v>1.8634999999999999</c:v>
                </c:pt>
                <c:pt idx="1373">
                  <c:v>1.8625</c:v>
                </c:pt>
                <c:pt idx="1374">
                  <c:v>1.8645</c:v>
                </c:pt>
                <c:pt idx="1375">
                  <c:v>1.8665</c:v>
                </c:pt>
                <c:pt idx="1376">
                  <c:v>1.8565</c:v>
                </c:pt>
                <c:pt idx="1377">
                  <c:v>1.8485</c:v>
                </c:pt>
                <c:pt idx="1378">
                  <c:v>1.8240000000000001</c:v>
                </c:pt>
                <c:pt idx="1379">
                  <c:v>1.8149999999999999</c:v>
                </c:pt>
                <c:pt idx="1380">
                  <c:v>1.8374999999999999</c:v>
                </c:pt>
                <c:pt idx="1381">
                  <c:v>1.859</c:v>
                </c:pt>
                <c:pt idx="1382">
                  <c:v>1.8325</c:v>
                </c:pt>
                <c:pt idx="1383">
                  <c:v>1.83</c:v>
                </c:pt>
                <c:pt idx="1384">
                  <c:v>1.8165</c:v>
                </c:pt>
                <c:pt idx="1385">
                  <c:v>1.802</c:v>
                </c:pt>
                <c:pt idx="1386">
                  <c:v>1.7895000000000001</c:v>
                </c:pt>
                <c:pt idx="1387">
                  <c:v>1.794</c:v>
                </c:pt>
                <c:pt idx="1388">
                  <c:v>1.796</c:v>
                </c:pt>
                <c:pt idx="1389">
                  <c:v>1.8160000000000001</c:v>
                </c:pt>
                <c:pt idx="1390">
                  <c:v>1.7905</c:v>
                </c:pt>
                <c:pt idx="1391">
                  <c:v>1.8055000000000001</c:v>
                </c:pt>
                <c:pt idx="1392">
                  <c:v>1.7915000000000001</c:v>
                </c:pt>
                <c:pt idx="1393">
                  <c:v>1.7705</c:v>
                </c:pt>
                <c:pt idx="1394">
                  <c:v>1.768</c:v>
                </c:pt>
                <c:pt idx="1395">
                  <c:v>1.7629999999999999</c:v>
                </c:pt>
                <c:pt idx="1396">
                  <c:v>1.7665</c:v>
                </c:pt>
                <c:pt idx="1397">
                  <c:v>1.774</c:v>
                </c:pt>
                <c:pt idx="1398">
                  <c:v>1.7769999999999999</c:v>
                </c:pt>
                <c:pt idx="1399">
                  <c:v>1.7629999999999999</c:v>
                </c:pt>
                <c:pt idx="1400">
                  <c:v>1.75</c:v>
                </c:pt>
                <c:pt idx="1401">
                  <c:v>1.7384999999999999</c:v>
                </c:pt>
                <c:pt idx="1402">
                  <c:v>1.7395</c:v>
                </c:pt>
                <c:pt idx="1403">
                  <c:v>1.7424999999999999</c:v>
                </c:pt>
                <c:pt idx="1404">
                  <c:v>1.746</c:v>
                </c:pt>
                <c:pt idx="1405">
                  <c:v>1.7464999999999999</c:v>
                </c:pt>
                <c:pt idx="1406">
                  <c:v>1.756</c:v>
                </c:pt>
                <c:pt idx="1407">
                  <c:v>1.7410000000000001</c:v>
                </c:pt>
                <c:pt idx="1408">
                  <c:v>1.7375</c:v>
                </c:pt>
                <c:pt idx="1409">
                  <c:v>1.7355</c:v>
                </c:pt>
                <c:pt idx="1410">
                  <c:v>1.7555000000000001</c:v>
                </c:pt>
                <c:pt idx="1411">
                  <c:v>1.7244999999999999</c:v>
                </c:pt>
                <c:pt idx="1412">
                  <c:v>1.7375</c:v>
                </c:pt>
                <c:pt idx="1413">
                  <c:v>1.7324999999999999</c:v>
                </c:pt>
                <c:pt idx="1414">
                  <c:v>1.7290000000000001</c:v>
                </c:pt>
                <c:pt idx="1415">
                  <c:v>1.7375</c:v>
                </c:pt>
                <c:pt idx="1416">
                  <c:v>1.7224999999999999</c:v>
                </c:pt>
                <c:pt idx="1417">
                  <c:v>1.7195</c:v>
                </c:pt>
                <c:pt idx="1418">
                  <c:v>1.7290000000000001</c:v>
                </c:pt>
                <c:pt idx="1419">
                  <c:v>1.7250000000000001</c:v>
                </c:pt>
                <c:pt idx="1420">
                  <c:v>1.72</c:v>
                </c:pt>
                <c:pt idx="1421">
                  <c:v>1.722</c:v>
                </c:pt>
                <c:pt idx="1422">
                  <c:v>1.7015</c:v>
                </c:pt>
                <c:pt idx="1423">
                  <c:v>1.7055</c:v>
                </c:pt>
                <c:pt idx="1424">
                  <c:v>1.6870000000000001</c:v>
                </c:pt>
                <c:pt idx="1425">
                  <c:v>1.7130000000000001</c:v>
                </c:pt>
                <c:pt idx="1426">
                  <c:v>1.72</c:v>
                </c:pt>
                <c:pt idx="1427">
                  <c:v>1.7224999999999999</c:v>
                </c:pt>
                <c:pt idx="1428">
                  <c:v>1.7050000000000001</c:v>
                </c:pt>
                <c:pt idx="1429">
                  <c:v>1.6924999999999999</c:v>
                </c:pt>
                <c:pt idx="1430">
                  <c:v>1.69</c:v>
                </c:pt>
                <c:pt idx="1431">
                  <c:v>1.7050000000000001</c:v>
                </c:pt>
                <c:pt idx="1432">
                  <c:v>1.7110000000000001</c:v>
                </c:pt>
                <c:pt idx="1433">
                  <c:v>1.7004999999999999</c:v>
                </c:pt>
                <c:pt idx="1434">
                  <c:v>1.7010000000000001</c:v>
                </c:pt>
                <c:pt idx="1435">
                  <c:v>1.7</c:v>
                </c:pt>
                <c:pt idx="1436">
                  <c:v>1.7</c:v>
                </c:pt>
                <c:pt idx="1437">
                  <c:v>1.679</c:v>
                </c:pt>
                <c:pt idx="1438">
                  <c:v>1.6845000000000001</c:v>
                </c:pt>
                <c:pt idx="1439">
                  <c:v>1.6915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E2D-40E3-BAD4-CA13B6DF37BE}"/>
            </c:ext>
          </c:extLst>
        </c:ser>
        <c:ser>
          <c:idx val="1"/>
          <c:order val="1"/>
          <c:tx>
            <c:v>P_ADM2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'4000PC_gde'!$A$3:$A$1442</c:f>
              <c:numCache>
                <c:formatCode>General</c:formatCode>
                <c:ptCount val="1440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  <c:pt idx="5">
                  <c:v>3</c:v>
                </c:pt>
                <c:pt idx="6">
                  <c:v>3.5</c:v>
                </c:pt>
                <c:pt idx="7">
                  <c:v>4</c:v>
                </c:pt>
                <c:pt idx="8">
                  <c:v>4.5</c:v>
                </c:pt>
                <c:pt idx="9">
                  <c:v>5</c:v>
                </c:pt>
                <c:pt idx="10">
                  <c:v>5.5</c:v>
                </c:pt>
                <c:pt idx="11">
                  <c:v>6</c:v>
                </c:pt>
                <c:pt idx="12">
                  <c:v>6.5</c:v>
                </c:pt>
                <c:pt idx="13">
                  <c:v>7</c:v>
                </c:pt>
                <c:pt idx="14">
                  <c:v>7.5</c:v>
                </c:pt>
                <c:pt idx="15">
                  <c:v>8</c:v>
                </c:pt>
                <c:pt idx="16">
                  <c:v>8.5</c:v>
                </c:pt>
                <c:pt idx="17">
                  <c:v>9</c:v>
                </c:pt>
                <c:pt idx="18">
                  <c:v>9.5</c:v>
                </c:pt>
                <c:pt idx="19">
                  <c:v>10</c:v>
                </c:pt>
                <c:pt idx="20">
                  <c:v>10.5</c:v>
                </c:pt>
                <c:pt idx="21">
                  <c:v>11</c:v>
                </c:pt>
                <c:pt idx="22">
                  <c:v>11.5</c:v>
                </c:pt>
                <c:pt idx="23">
                  <c:v>12</c:v>
                </c:pt>
                <c:pt idx="24">
                  <c:v>12.5</c:v>
                </c:pt>
                <c:pt idx="25">
                  <c:v>13</c:v>
                </c:pt>
                <c:pt idx="26">
                  <c:v>13.5</c:v>
                </c:pt>
                <c:pt idx="27">
                  <c:v>14</c:v>
                </c:pt>
                <c:pt idx="28">
                  <c:v>14.5</c:v>
                </c:pt>
                <c:pt idx="29">
                  <c:v>15</c:v>
                </c:pt>
                <c:pt idx="30">
                  <c:v>15.5</c:v>
                </c:pt>
                <c:pt idx="31">
                  <c:v>16</c:v>
                </c:pt>
                <c:pt idx="32">
                  <c:v>16.5</c:v>
                </c:pt>
                <c:pt idx="33">
                  <c:v>17</c:v>
                </c:pt>
                <c:pt idx="34">
                  <c:v>17.5</c:v>
                </c:pt>
                <c:pt idx="35">
                  <c:v>18</c:v>
                </c:pt>
                <c:pt idx="36">
                  <c:v>18.5</c:v>
                </c:pt>
                <c:pt idx="37">
                  <c:v>19</c:v>
                </c:pt>
                <c:pt idx="38">
                  <c:v>19.5</c:v>
                </c:pt>
                <c:pt idx="39">
                  <c:v>20</c:v>
                </c:pt>
                <c:pt idx="40">
                  <c:v>20.5</c:v>
                </c:pt>
                <c:pt idx="41">
                  <c:v>21</c:v>
                </c:pt>
                <c:pt idx="42">
                  <c:v>21.5</c:v>
                </c:pt>
                <c:pt idx="43">
                  <c:v>22</c:v>
                </c:pt>
                <c:pt idx="44">
                  <c:v>22.5</c:v>
                </c:pt>
                <c:pt idx="45">
                  <c:v>23</c:v>
                </c:pt>
                <c:pt idx="46">
                  <c:v>23.5</c:v>
                </c:pt>
                <c:pt idx="47">
                  <c:v>24</c:v>
                </c:pt>
                <c:pt idx="48">
                  <c:v>24.5</c:v>
                </c:pt>
                <c:pt idx="49">
                  <c:v>25</c:v>
                </c:pt>
                <c:pt idx="50">
                  <c:v>25.5</c:v>
                </c:pt>
                <c:pt idx="51">
                  <c:v>26</c:v>
                </c:pt>
                <c:pt idx="52">
                  <c:v>26.5</c:v>
                </c:pt>
                <c:pt idx="53">
                  <c:v>27</c:v>
                </c:pt>
                <c:pt idx="54">
                  <c:v>27.5</c:v>
                </c:pt>
                <c:pt idx="55">
                  <c:v>28</c:v>
                </c:pt>
                <c:pt idx="56">
                  <c:v>28.5</c:v>
                </c:pt>
                <c:pt idx="57">
                  <c:v>29</c:v>
                </c:pt>
                <c:pt idx="58">
                  <c:v>29.5</c:v>
                </c:pt>
                <c:pt idx="59">
                  <c:v>30</c:v>
                </c:pt>
                <c:pt idx="60">
                  <c:v>30.5</c:v>
                </c:pt>
                <c:pt idx="61">
                  <c:v>31</c:v>
                </c:pt>
                <c:pt idx="62">
                  <c:v>31.5</c:v>
                </c:pt>
                <c:pt idx="63">
                  <c:v>32</c:v>
                </c:pt>
                <c:pt idx="64">
                  <c:v>32.5</c:v>
                </c:pt>
                <c:pt idx="65">
                  <c:v>33</c:v>
                </c:pt>
                <c:pt idx="66">
                  <c:v>33.5</c:v>
                </c:pt>
                <c:pt idx="67">
                  <c:v>34</c:v>
                </c:pt>
                <c:pt idx="68">
                  <c:v>34.5</c:v>
                </c:pt>
                <c:pt idx="69">
                  <c:v>35</c:v>
                </c:pt>
                <c:pt idx="70">
                  <c:v>35.5</c:v>
                </c:pt>
                <c:pt idx="71">
                  <c:v>36</c:v>
                </c:pt>
                <c:pt idx="72">
                  <c:v>36.5</c:v>
                </c:pt>
                <c:pt idx="73">
                  <c:v>37</c:v>
                </c:pt>
                <c:pt idx="74">
                  <c:v>37.5</c:v>
                </c:pt>
                <c:pt idx="75">
                  <c:v>38</c:v>
                </c:pt>
                <c:pt idx="76">
                  <c:v>38.5</c:v>
                </c:pt>
                <c:pt idx="77">
                  <c:v>39</c:v>
                </c:pt>
                <c:pt idx="78">
                  <c:v>39.5</c:v>
                </c:pt>
                <c:pt idx="79">
                  <c:v>40</c:v>
                </c:pt>
                <c:pt idx="80">
                  <c:v>40.5</c:v>
                </c:pt>
                <c:pt idx="81">
                  <c:v>41</c:v>
                </c:pt>
                <c:pt idx="82">
                  <c:v>41.5</c:v>
                </c:pt>
                <c:pt idx="83">
                  <c:v>42</c:v>
                </c:pt>
                <c:pt idx="84">
                  <c:v>42.5</c:v>
                </c:pt>
                <c:pt idx="85">
                  <c:v>43</c:v>
                </c:pt>
                <c:pt idx="86">
                  <c:v>43.5</c:v>
                </c:pt>
                <c:pt idx="87">
                  <c:v>44</c:v>
                </c:pt>
                <c:pt idx="88">
                  <c:v>44.5</c:v>
                </c:pt>
                <c:pt idx="89">
                  <c:v>45</c:v>
                </c:pt>
                <c:pt idx="90">
                  <c:v>45.5</c:v>
                </c:pt>
                <c:pt idx="91">
                  <c:v>46</c:v>
                </c:pt>
                <c:pt idx="92">
                  <c:v>46.5</c:v>
                </c:pt>
                <c:pt idx="93">
                  <c:v>47</c:v>
                </c:pt>
                <c:pt idx="94">
                  <c:v>47.5</c:v>
                </c:pt>
                <c:pt idx="95">
                  <c:v>48</c:v>
                </c:pt>
                <c:pt idx="96">
                  <c:v>48.5</c:v>
                </c:pt>
                <c:pt idx="97">
                  <c:v>49</c:v>
                </c:pt>
                <c:pt idx="98">
                  <c:v>49.5</c:v>
                </c:pt>
                <c:pt idx="99">
                  <c:v>50</c:v>
                </c:pt>
                <c:pt idx="100">
                  <c:v>50.5</c:v>
                </c:pt>
                <c:pt idx="101">
                  <c:v>51</c:v>
                </c:pt>
                <c:pt idx="102">
                  <c:v>51.5</c:v>
                </c:pt>
                <c:pt idx="103">
                  <c:v>52</c:v>
                </c:pt>
                <c:pt idx="104">
                  <c:v>52.5</c:v>
                </c:pt>
                <c:pt idx="105">
                  <c:v>53</c:v>
                </c:pt>
                <c:pt idx="106">
                  <c:v>53.5</c:v>
                </c:pt>
                <c:pt idx="107">
                  <c:v>54</c:v>
                </c:pt>
                <c:pt idx="108">
                  <c:v>54.5</c:v>
                </c:pt>
                <c:pt idx="109">
                  <c:v>55</c:v>
                </c:pt>
                <c:pt idx="110">
                  <c:v>55.5</c:v>
                </c:pt>
                <c:pt idx="111">
                  <c:v>56</c:v>
                </c:pt>
                <c:pt idx="112">
                  <c:v>56.5</c:v>
                </c:pt>
                <c:pt idx="113">
                  <c:v>57</c:v>
                </c:pt>
                <c:pt idx="114">
                  <c:v>57.5</c:v>
                </c:pt>
                <c:pt idx="115">
                  <c:v>58</c:v>
                </c:pt>
                <c:pt idx="116">
                  <c:v>58.5</c:v>
                </c:pt>
                <c:pt idx="117">
                  <c:v>59</c:v>
                </c:pt>
                <c:pt idx="118">
                  <c:v>59.5</c:v>
                </c:pt>
                <c:pt idx="119">
                  <c:v>60</c:v>
                </c:pt>
                <c:pt idx="120">
                  <c:v>60.5</c:v>
                </c:pt>
                <c:pt idx="121">
                  <c:v>61</c:v>
                </c:pt>
                <c:pt idx="122">
                  <c:v>61.5</c:v>
                </c:pt>
                <c:pt idx="123">
                  <c:v>62</c:v>
                </c:pt>
                <c:pt idx="124">
                  <c:v>62.5</c:v>
                </c:pt>
                <c:pt idx="125">
                  <c:v>63</c:v>
                </c:pt>
                <c:pt idx="126">
                  <c:v>63.5</c:v>
                </c:pt>
                <c:pt idx="127">
                  <c:v>64</c:v>
                </c:pt>
                <c:pt idx="128">
                  <c:v>64.5</c:v>
                </c:pt>
                <c:pt idx="129">
                  <c:v>65</c:v>
                </c:pt>
                <c:pt idx="130">
                  <c:v>65.5</c:v>
                </c:pt>
                <c:pt idx="131">
                  <c:v>66</c:v>
                </c:pt>
                <c:pt idx="132">
                  <c:v>66.5</c:v>
                </c:pt>
                <c:pt idx="133">
                  <c:v>67</c:v>
                </c:pt>
                <c:pt idx="134">
                  <c:v>67.5</c:v>
                </c:pt>
                <c:pt idx="135">
                  <c:v>68</c:v>
                </c:pt>
                <c:pt idx="136">
                  <c:v>68.5</c:v>
                </c:pt>
                <c:pt idx="137">
                  <c:v>69</c:v>
                </c:pt>
                <c:pt idx="138">
                  <c:v>69.5</c:v>
                </c:pt>
                <c:pt idx="139">
                  <c:v>70</c:v>
                </c:pt>
                <c:pt idx="140">
                  <c:v>70.5</c:v>
                </c:pt>
                <c:pt idx="141">
                  <c:v>71</c:v>
                </c:pt>
                <c:pt idx="142">
                  <c:v>71.5</c:v>
                </c:pt>
                <c:pt idx="143">
                  <c:v>72</c:v>
                </c:pt>
                <c:pt idx="144">
                  <c:v>72.5</c:v>
                </c:pt>
                <c:pt idx="145">
                  <c:v>73</c:v>
                </c:pt>
                <c:pt idx="146">
                  <c:v>73.5</c:v>
                </c:pt>
                <c:pt idx="147">
                  <c:v>74</c:v>
                </c:pt>
                <c:pt idx="148">
                  <c:v>74.5</c:v>
                </c:pt>
                <c:pt idx="149">
                  <c:v>75</c:v>
                </c:pt>
                <c:pt idx="150">
                  <c:v>75.5</c:v>
                </c:pt>
                <c:pt idx="151">
                  <c:v>76</c:v>
                </c:pt>
                <c:pt idx="152">
                  <c:v>76.5</c:v>
                </c:pt>
                <c:pt idx="153">
                  <c:v>77</c:v>
                </c:pt>
                <c:pt idx="154">
                  <c:v>77.5</c:v>
                </c:pt>
                <c:pt idx="155">
                  <c:v>78</c:v>
                </c:pt>
                <c:pt idx="156">
                  <c:v>78.5</c:v>
                </c:pt>
                <c:pt idx="157">
                  <c:v>79</c:v>
                </c:pt>
                <c:pt idx="158">
                  <c:v>79.5</c:v>
                </c:pt>
                <c:pt idx="159">
                  <c:v>80</c:v>
                </c:pt>
                <c:pt idx="160">
                  <c:v>80.5</c:v>
                </c:pt>
                <c:pt idx="161">
                  <c:v>81</c:v>
                </c:pt>
                <c:pt idx="162">
                  <c:v>81.5</c:v>
                </c:pt>
                <c:pt idx="163">
                  <c:v>82</c:v>
                </c:pt>
                <c:pt idx="164">
                  <c:v>82.5</c:v>
                </c:pt>
                <c:pt idx="165">
                  <c:v>83</c:v>
                </c:pt>
                <c:pt idx="166">
                  <c:v>83.5</c:v>
                </c:pt>
                <c:pt idx="167">
                  <c:v>84</c:v>
                </c:pt>
                <c:pt idx="168">
                  <c:v>84.5</c:v>
                </c:pt>
                <c:pt idx="169">
                  <c:v>85</c:v>
                </c:pt>
                <c:pt idx="170">
                  <c:v>85.5</c:v>
                </c:pt>
                <c:pt idx="171">
                  <c:v>86</c:v>
                </c:pt>
                <c:pt idx="172">
                  <c:v>86.5</c:v>
                </c:pt>
                <c:pt idx="173">
                  <c:v>87</c:v>
                </c:pt>
                <c:pt idx="174">
                  <c:v>87.5</c:v>
                </c:pt>
                <c:pt idx="175">
                  <c:v>88</c:v>
                </c:pt>
                <c:pt idx="176">
                  <c:v>88.5</c:v>
                </c:pt>
                <c:pt idx="177">
                  <c:v>89</c:v>
                </c:pt>
                <c:pt idx="178">
                  <c:v>89.5</c:v>
                </c:pt>
                <c:pt idx="179">
                  <c:v>90</c:v>
                </c:pt>
                <c:pt idx="180">
                  <c:v>90.5</c:v>
                </c:pt>
                <c:pt idx="181">
                  <c:v>91</c:v>
                </c:pt>
                <c:pt idx="182">
                  <c:v>91.5</c:v>
                </c:pt>
                <c:pt idx="183">
                  <c:v>92</c:v>
                </c:pt>
                <c:pt idx="184">
                  <c:v>92.5</c:v>
                </c:pt>
                <c:pt idx="185">
                  <c:v>93</c:v>
                </c:pt>
                <c:pt idx="186">
                  <c:v>93.5</c:v>
                </c:pt>
                <c:pt idx="187">
                  <c:v>94</c:v>
                </c:pt>
                <c:pt idx="188">
                  <c:v>94.5</c:v>
                </c:pt>
                <c:pt idx="189">
                  <c:v>95</c:v>
                </c:pt>
                <c:pt idx="190">
                  <c:v>95.5</c:v>
                </c:pt>
                <c:pt idx="191">
                  <c:v>96</c:v>
                </c:pt>
                <c:pt idx="192">
                  <c:v>96.5</c:v>
                </c:pt>
                <c:pt idx="193">
                  <c:v>97</c:v>
                </c:pt>
                <c:pt idx="194">
                  <c:v>97.5</c:v>
                </c:pt>
                <c:pt idx="195">
                  <c:v>98</c:v>
                </c:pt>
                <c:pt idx="196">
                  <c:v>98.5</c:v>
                </c:pt>
                <c:pt idx="197">
                  <c:v>99</c:v>
                </c:pt>
                <c:pt idx="198">
                  <c:v>99.5</c:v>
                </c:pt>
                <c:pt idx="199">
                  <c:v>100</c:v>
                </c:pt>
                <c:pt idx="200">
                  <c:v>100.5</c:v>
                </c:pt>
                <c:pt idx="201">
                  <c:v>101</c:v>
                </c:pt>
                <c:pt idx="202">
                  <c:v>101.5</c:v>
                </c:pt>
                <c:pt idx="203">
                  <c:v>102</c:v>
                </c:pt>
                <c:pt idx="204">
                  <c:v>102.5</c:v>
                </c:pt>
                <c:pt idx="205">
                  <c:v>103</c:v>
                </c:pt>
                <c:pt idx="206">
                  <c:v>103.5</c:v>
                </c:pt>
                <c:pt idx="207">
                  <c:v>104</c:v>
                </c:pt>
                <c:pt idx="208">
                  <c:v>104.5</c:v>
                </c:pt>
                <c:pt idx="209">
                  <c:v>105</c:v>
                </c:pt>
                <c:pt idx="210">
                  <c:v>105.5</c:v>
                </c:pt>
                <c:pt idx="211">
                  <c:v>106</c:v>
                </c:pt>
                <c:pt idx="212">
                  <c:v>106.5</c:v>
                </c:pt>
                <c:pt idx="213">
                  <c:v>107</c:v>
                </c:pt>
                <c:pt idx="214">
                  <c:v>107.5</c:v>
                </c:pt>
                <c:pt idx="215">
                  <c:v>108</c:v>
                </c:pt>
                <c:pt idx="216">
                  <c:v>108.5</c:v>
                </c:pt>
                <c:pt idx="217">
                  <c:v>109</c:v>
                </c:pt>
                <c:pt idx="218">
                  <c:v>109.5</c:v>
                </c:pt>
                <c:pt idx="219">
                  <c:v>110</c:v>
                </c:pt>
                <c:pt idx="220">
                  <c:v>110.5</c:v>
                </c:pt>
                <c:pt idx="221">
                  <c:v>111</c:v>
                </c:pt>
                <c:pt idx="222">
                  <c:v>111.5</c:v>
                </c:pt>
                <c:pt idx="223">
                  <c:v>112</c:v>
                </c:pt>
                <c:pt idx="224">
                  <c:v>112.5</c:v>
                </c:pt>
                <c:pt idx="225">
                  <c:v>113</c:v>
                </c:pt>
                <c:pt idx="226">
                  <c:v>113.5</c:v>
                </c:pt>
                <c:pt idx="227">
                  <c:v>114</c:v>
                </c:pt>
                <c:pt idx="228">
                  <c:v>114.5</c:v>
                </c:pt>
                <c:pt idx="229">
                  <c:v>115</c:v>
                </c:pt>
                <c:pt idx="230">
                  <c:v>115.5</c:v>
                </c:pt>
                <c:pt idx="231">
                  <c:v>116</c:v>
                </c:pt>
                <c:pt idx="232">
                  <c:v>116.5</c:v>
                </c:pt>
                <c:pt idx="233">
                  <c:v>117</c:v>
                </c:pt>
                <c:pt idx="234">
                  <c:v>117.5</c:v>
                </c:pt>
                <c:pt idx="235">
                  <c:v>118</c:v>
                </c:pt>
                <c:pt idx="236">
                  <c:v>118.5</c:v>
                </c:pt>
                <c:pt idx="237">
                  <c:v>119</c:v>
                </c:pt>
                <c:pt idx="238">
                  <c:v>119.5</c:v>
                </c:pt>
                <c:pt idx="239">
                  <c:v>120</c:v>
                </c:pt>
                <c:pt idx="240">
                  <c:v>120.5</c:v>
                </c:pt>
                <c:pt idx="241">
                  <c:v>121</c:v>
                </c:pt>
                <c:pt idx="242">
                  <c:v>121.5</c:v>
                </c:pt>
                <c:pt idx="243">
                  <c:v>122</c:v>
                </c:pt>
                <c:pt idx="244">
                  <c:v>122.5</c:v>
                </c:pt>
                <c:pt idx="245">
                  <c:v>123</c:v>
                </c:pt>
                <c:pt idx="246">
                  <c:v>123.5</c:v>
                </c:pt>
                <c:pt idx="247">
                  <c:v>124</c:v>
                </c:pt>
                <c:pt idx="248">
                  <c:v>124.5</c:v>
                </c:pt>
                <c:pt idx="249">
                  <c:v>125</c:v>
                </c:pt>
                <c:pt idx="250">
                  <c:v>125.5</c:v>
                </c:pt>
                <c:pt idx="251">
                  <c:v>126</c:v>
                </c:pt>
                <c:pt idx="252">
                  <c:v>126.5</c:v>
                </c:pt>
                <c:pt idx="253">
                  <c:v>127</c:v>
                </c:pt>
                <c:pt idx="254">
                  <c:v>127.5</c:v>
                </c:pt>
                <c:pt idx="255">
                  <c:v>128</c:v>
                </c:pt>
                <c:pt idx="256">
                  <c:v>128.5</c:v>
                </c:pt>
                <c:pt idx="257">
                  <c:v>129</c:v>
                </c:pt>
                <c:pt idx="258">
                  <c:v>129.5</c:v>
                </c:pt>
                <c:pt idx="259">
                  <c:v>130</c:v>
                </c:pt>
                <c:pt idx="260">
                  <c:v>130.5</c:v>
                </c:pt>
                <c:pt idx="261">
                  <c:v>131</c:v>
                </c:pt>
                <c:pt idx="262">
                  <c:v>131.5</c:v>
                </c:pt>
                <c:pt idx="263">
                  <c:v>132</c:v>
                </c:pt>
                <c:pt idx="264">
                  <c:v>132.5</c:v>
                </c:pt>
                <c:pt idx="265">
                  <c:v>133</c:v>
                </c:pt>
                <c:pt idx="266">
                  <c:v>133.5</c:v>
                </c:pt>
                <c:pt idx="267">
                  <c:v>134</c:v>
                </c:pt>
                <c:pt idx="268">
                  <c:v>134.5</c:v>
                </c:pt>
                <c:pt idx="269">
                  <c:v>135</c:v>
                </c:pt>
                <c:pt idx="270">
                  <c:v>135.5</c:v>
                </c:pt>
                <c:pt idx="271">
                  <c:v>136</c:v>
                </c:pt>
                <c:pt idx="272">
                  <c:v>136.5</c:v>
                </c:pt>
                <c:pt idx="273">
                  <c:v>137</c:v>
                </c:pt>
                <c:pt idx="274">
                  <c:v>137.5</c:v>
                </c:pt>
                <c:pt idx="275">
                  <c:v>138</c:v>
                </c:pt>
                <c:pt idx="276">
                  <c:v>138.5</c:v>
                </c:pt>
                <c:pt idx="277">
                  <c:v>139</c:v>
                </c:pt>
                <c:pt idx="278">
                  <c:v>139.5</c:v>
                </c:pt>
                <c:pt idx="279">
                  <c:v>140</c:v>
                </c:pt>
                <c:pt idx="280">
                  <c:v>140.5</c:v>
                </c:pt>
                <c:pt idx="281">
                  <c:v>141</c:v>
                </c:pt>
                <c:pt idx="282">
                  <c:v>141.5</c:v>
                </c:pt>
                <c:pt idx="283">
                  <c:v>142</c:v>
                </c:pt>
                <c:pt idx="284">
                  <c:v>142.5</c:v>
                </c:pt>
                <c:pt idx="285">
                  <c:v>143</c:v>
                </c:pt>
                <c:pt idx="286">
                  <c:v>143.5</c:v>
                </c:pt>
                <c:pt idx="287">
                  <c:v>144</c:v>
                </c:pt>
                <c:pt idx="288">
                  <c:v>144.5</c:v>
                </c:pt>
                <c:pt idx="289">
                  <c:v>145</c:v>
                </c:pt>
                <c:pt idx="290">
                  <c:v>145.5</c:v>
                </c:pt>
                <c:pt idx="291">
                  <c:v>146</c:v>
                </c:pt>
                <c:pt idx="292">
                  <c:v>146.5</c:v>
                </c:pt>
                <c:pt idx="293">
                  <c:v>147</c:v>
                </c:pt>
                <c:pt idx="294">
                  <c:v>147.5</c:v>
                </c:pt>
                <c:pt idx="295">
                  <c:v>148</c:v>
                </c:pt>
                <c:pt idx="296">
                  <c:v>148.5</c:v>
                </c:pt>
                <c:pt idx="297">
                  <c:v>149</c:v>
                </c:pt>
                <c:pt idx="298">
                  <c:v>149.5</c:v>
                </c:pt>
                <c:pt idx="299">
                  <c:v>150</c:v>
                </c:pt>
                <c:pt idx="300">
                  <c:v>150.5</c:v>
                </c:pt>
                <c:pt idx="301">
                  <c:v>151</c:v>
                </c:pt>
                <c:pt idx="302">
                  <c:v>151.5</c:v>
                </c:pt>
                <c:pt idx="303">
                  <c:v>152</c:v>
                </c:pt>
                <c:pt idx="304">
                  <c:v>152.5</c:v>
                </c:pt>
                <c:pt idx="305">
                  <c:v>153</c:v>
                </c:pt>
                <c:pt idx="306">
                  <c:v>153.5</c:v>
                </c:pt>
                <c:pt idx="307">
                  <c:v>154</c:v>
                </c:pt>
                <c:pt idx="308">
                  <c:v>154.5</c:v>
                </c:pt>
                <c:pt idx="309">
                  <c:v>155</c:v>
                </c:pt>
                <c:pt idx="310">
                  <c:v>155.5</c:v>
                </c:pt>
                <c:pt idx="311">
                  <c:v>156</c:v>
                </c:pt>
                <c:pt idx="312">
                  <c:v>156.5</c:v>
                </c:pt>
                <c:pt idx="313">
                  <c:v>157</c:v>
                </c:pt>
                <c:pt idx="314">
                  <c:v>157.5</c:v>
                </c:pt>
                <c:pt idx="315">
                  <c:v>158</c:v>
                </c:pt>
                <c:pt idx="316">
                  <c:v>158.5</c:v>
                </c:pt>
                <c:pt idx="317">
                  <c:v>159</c:v>
                </c:pt>
                <c:pt idx="318">
                  <c:v>159.5</c:v>
                </c:pt>
                <c:pt idx="319">
                  <c:v>160</c:v>
                </c:pt>
                <c:pt idx="320">
                  <c:v>160.5</c:v>
                </c:pt>
                <c:pt idx="321">
                  <c:v>161</c:v>
                </c:pt>
                <c:pt idx="322">
                  <c:v>161.5</c:v>
                </c:pt>
                <c:pt idx="323">
                  <c:v>162</c:v>
                </c:pt>
                <c:pt idx="324">
                  <c:v>162.5</c:v>
                </c:pt>
                <c:pt idx="325">
                  <c:v>163</c:v>
                </c:pt>
                <c:pt idx="326">
                  <c:v>163.5</c:v>
                </c:pt>
                <c:pt idx="327">
                  <c:v>164</c:v>
                </c:pt>
                <c:pt idx="328">
                  <c:v>164.5</c:v>
                </c:pt>
                <c:pt idx="329">
                  <c:v>165</c:v>
                </c:pt>
                <c:pt idx="330">
                  <c:v>165.5</c:v>
                </c:pt>
                <c:pt idx="331">
                  <c:v>166</c:v>
                </c:pt>
                <c:pt idx="332">
                  <c:v>166.5</c:v>
                </c:pt>
                <c:pt idx="333">
                  <c:v>167</c:v>
                </c:pt>
                <c:pt idx="334">
                  <c:v>167.5</c:v>
                </c:pt>
                <c:pt idx="335">
                  <c:v>168</c:v>
                </c:pt>
                <c:pt idx="336">
                  <c:v>168.5</c:v>
                </c:pt>
                <c:pt idx="337">
                  <c:v>169</c:v>
                </c:pt>
                <c:pt idx="338">
                  <c:v>169.5</c:v>
                </c:pt>
                <c:pt idx="339">
                  <c:v>170</c:v>
                </c:pt>
                <c:pt idx="340">
                  <c:v>170.5</c:v>
                </c:pt>
                <c:pt idx="341">
                  <c:v>171</c:v>
                </c:pt>
                <c:pt idx="342">
                  <c:v>171.5</c:v>
                </c:pt>
                <c:pt idx="343">
                  <c:v>172</c:v>
                </c:pt>
                <c:pt idx="344">
                  <c:v>172.5</c:v>
                </c:pt>
                <c:pt idx="345">
                  <c:v>173</c:v>
                </c:pt>
                <c:pt idx="346">
                  <c:v>173.5</c:v>
                </c:pt>
                <c:pt idx="347">
                  <c:v>174</c:v>
                </c:pt>
                <c:pt idx="348">
                  <c:v>174.5</c:v>
                </c:pt>
                <c:pt idx="349">
                  <c:v>175</c:v>
                </c:pt>
                <c:pt idx="350">
                  <c:v>175.5</c:v>
                </c:pt>
                <c:pt idx="351">
                  <c:v>176</c:v>
                </c:pt>
                <c:pt idx="352">
                  <c:v>176.5</c:v>
                </c:pt>
                <c:pt idx="353">
                  <c:v>177</c:v>
                </c:pt>
                <c:pt idx="354">
                  <c:v>177.5</c:v>
                </c:pt>
                <c:pt idx="355">
                  <c:v>178</c:v>
                </c:pt>
                <c:pt idx="356">
                  <c:v>178.5</c:v>
                </c:pt>
                <c:pt idx="357">
                  <c:v>179</c:v>
                </c:pt>
                <c:pt idx="358">
                  <c:v>179.5</c:v>
                </c:pt>
                <c:pt idx="359">
                  <c:v>180</c:v>
                </c:pt>
                <c:pt idx="360">
                  <c:v>180.5</c:v>
                </c:pt>
                <c:pt idx="361">
                  <c:v>181</c:v>
                </c:pt>
                <c:pt idx="362">
                  <c:v>181.5</c:v>
                </c:pt>
                <c:pt idx="363">
                  <c:v>182</c:v>
                </c:pt>
                <c:pt idx="364">
                  <c:v>182.5</c:v>
                </c:pt>
                <c:pt idx="365">
                  <c:v>183</c:v>
                </c:pt>
                <c:pt idx="366">
                  <c:v>183.5</c:v>
                </c:pt>
                <c:pt idx="367">
                  <c:v>184</c:v>
                </c:pt>
                <c:pt idx="368">
                  <c:v>184.5</c:v>
                </c:pt>
                <c:pt idx="369">
                  <c:v>185</c:v>
                </c:pt>
                <c:pt idx="370">
                  <c:v>185.5</c:v>
                </c:pt>
                <c:pt idx="371">
                  <c:v>186</c:v>
                </c:pt>
                <c:pt idx="372">
                  <c:v>186.5</c:v>
                </c:pt>
                <c:pt idx="373">
                  <c:v>187</c:v>
                </c:pt>
                <c:pt idx="374">
                  <c:v>187.5</c:v>
                </c:pt>
                <c:pt idx="375">
                  <c:v>188</c:v>
                </c:pt>
                <c:pt idx="376">
                  <c:v>188.5</c:v>
                </c:pt>
                <c:pt idx="377">
                  <c:v>189</c:v>
                </c:pt>
                <c:pt idx="378">
                  <c:v>189.5</c:v>
                </c:pt>
                <c:pt idx="379">
                  <c:v>190</c:v>
                </c:pt>
                <c:pt idx="380">
                  <c:v>190.5</c:v>
                </c:pt>
                <c:pt idx="381">
                  <c:v>191</c:v>
                </c:pt>
                <c:pt idx="382">
                  <c:v>191.5</c:v>
                </c:pt>
                <c:pt idx="383">
                  <c:v>192</c:v>
                </c:pt>
                <c:pt idx="384">
                  <c:v>192.5</c:v>
                </c:pt>
                <c:pt idx="385">
                  <c:v>193</c:v>
                </c:pt>
                <c:pt idx="386">
                  <c:v>193.5</c:v>
                </c:pt>
                <c:pt idx="387">
                  <c:v>194</c:v>
                </c:pt>
                <c:pt idx="388">
                  <c:v>194.5</c:v>
                </c:pt>
                <c:pt idx="389">
                  <c:v>195</c:v>
                </c:pt>
                <c:pt idx="390">
                  <c:v>195.5</c:v>
                </c:pt>
                <c:pt idx="391">
                  <c:v>196</c:v>
                </c:pt>
                <c:pt idx="392">
                  <c:v>196.5</c:v>
                </c:pt>
                <c:pt idx="393">
                  <c:v>197</c:v>
                </c:pt>
                <c:pt idx="394">
                  <c:v>197.5</c:v>
                </c:pt>
                <c:pt idx="395">
                  <c:v>198</c:v>
                </c:pt>
                <c:pt idx="396">
                  <c:v>198.5</c:v>
                </c:pt>
                <c:pt idx="397">
                  <c:v>199</c:v>
                </c:pt>
                <c:pt idx="398">
                  <c:v>199.5</c:v>
                </c:pt>
                <c:pt idx="399">
                  <c:v>200</c:v>
                </c:pt>
                <c:pt idx="400">
                  <c:v>200.5</c:v>
                </c:pt>
                <c:pt idx="401">
                  <c:v>201</c:v>
                </c:pt>
                <c:pt idx="402">
                  <c:v>201.5</c:v>
                </c:pt>
                <c:pt idx="403">
                  <c:v>202</c:v>
                </c:pt>
                <c:pt idx="404">
                  <c:v>202.5</c:v>
                </c:pt>
                <c:pt idx="405">
                  <c:v>203</c:v>
                </c:pt>
                <c:pt idx="406">
                  <c:v>203.5</c:v>
                </c:pt>
                <c:pt idx="407">
                  <c:v>204</c:v>
                </c:pt>
                <c:pt idx="408">
                  <c:v>204.5</c:v>
                </c:pt>
                <c:pt idx="409">
                  <c:v>205</c:v>
                </c:pt>
                <c:pt idx="410">
                  <c:v>205.5</c:v>
                </c:pt>
                <c:pt idx="411">
                  <c:v>206</c:v>
                </c:pt>
                <c:pt idx="412">
                  <c:v>206.5</c:v>
                </c:pt>
                <c:pt idx="413">
                  <c:v>207</c:v>
                </c:pt>
                <c:pt idx="414">
                  <c:v>207.5</c:v>
                </c:pt>
                <c:pt idx="415">
                  <c:v>208</c:v>
                </c:pt>
                <c:pt idx="416">
                  <c:v>208.5</c:v>
                </c:pt>
                <c:pt idx="417">
                  <c:v>209</c:v>
                </c:pt>
                <c:pt idx="418">
                  <c:v>209.5</c:v>
                </c:pt>
                <c:pt idx="419">
                  <c:v>210</c:v>
                </c:pt>
                <c:pt idx="420">
                  <c:v>210.5</c:v>
                </c:pt>
                <c:pt idx="421">
                  <c:v>211</c:v>
                </c:pt>
                <c:pt idx="422">
                  <c:v>211.5</c:v>
                </c:pt>
                <c:pt idx="423">
                  <c:v>212</c:v>
                </c:pt>
                <c:pt idx="424">
                  <c:v>212.5</c:v>
                </c:pt>
                <c:pt idx="425">
                  <c:v>213</c:v>
                </c:pt>
                <c:pt idx="426">
                  <c:v>213.5</c:v>
                </c:pt>
                <c:pt idx="427">
                  <c:v>214</c:v>
                </c:pt>
                <c:pt idx="428">
                  <c:v>214.5</c:v>
                </c:pt>
                <c:pt idx="429">
                  <c:v>215</c:v>
                </c:pt>
                <c:pt idx="430">
                  <c:v>215.5</c:v>
                </c:pt>
                <c:pt idx="431">
                  <c:v>216</c:v>
                </c:pt>
                <c:pt idx="432">
                  <c:v>216.5</c:v>
                </c:pt>
                <c:pt idx="433">
                  <c:v>217</c:v>
                </c:pt>
                <c:pt idx="434">
                  <c:v>217.5</c:v>
                </c:pt>
                <c:pt idx="435">
                  <c:v>218</c:v>
                </c:pt>
                <c:pt idx="436">
                  <c:v>218.5</c:v>
                </c:pt>
                <c:pt idx="437">
                  <c:v>219</c:v>
                </c:pt>
                <c:pt idx="438">
                  <c:v>219.5</c:v>
                </c:pt>
                <c:pt idx="439">
                  <c:v>220</c:v>
                </c:pt>
                <c:pt idx="440">
                  <c:v>220.5</c:v>
                </c:pt>
                <c:pt idx="441">
                  <c:v>221</c:v>
                </c:pt>
                <c:pt idx="442">
                  <c:v>221.5</c:v>
                </c:pt>
                <c:pt idx="443">
                  <c:v>222</c:v>
                </c:pt>
                <c:pt idx="444">
                  <c:v>222.5</c:v>
                </c:pt>
                <c:pt idx="445">
                  <c:v>223</c:v>
                </c:pt>
                <c:pt idx="446">
                  <c:v>223.5</c:v>
                </c:pt>
                <c:pt idx="447">
                  <c:v>224</c:v>
                </c:pt>
                <c:pt idx="448">
                  <c:v>224.5</c:v>
                </c:pt>
                <c:pt idx="449">
                  <c:v>225</c:v>
                </c:pt>
                <c:pt idx="450">
                  <c:v>225.5</c:v>
                </c:pt>
                <c:pt idx="451">
                  <c:v>226</c:v>
                </c:pt>
                <c:pt idx="452">
                  <c:v>226.5</c:v>
                </c:pt>
                <c:pt idx="453">
                  <c:v>227</c:v>
                </c:pt>
                <c:pt idx="454">
                  <c:v>227.5</c:v>
                </c:pt>
                <c:pt idx="455">
                  <c:v>228</c:v>
                </c:pt>
                <c:pt idx="456">
                  <c:v>228.5</c:v>
                </c:pt>
                <c:pt idx="457">
                  <c:v>229</c:v>
                </c:pt>
                <c:pt idx="458">
                  <c:v>229.5</c:v>
                </c:pt>
                <c:pt idx="459">
                  <c:v>230</c:v>
                </c:pt>
                <c:pt idx="460">
                  <c:v>230.5</c:v>
                </c:pt>
                <c:pt idx="461">
                  <c:v>231</c:v>
                </c:pt>
                <c:pt idx="462">
                  <c:v>231.5</c:v>
                </c:pt>
                <c:pt idx="463">
                  <c:v>232</c:v>
                </c:pt>
                <c:pt idx="464">
                  <c:v>232.5</c:v>
                </c:pt>
                <c:pt idx="465">
                  <c:v>233</c:v>
                </c:pt>
                <c:pt idx="466">
                  <c:v>233.5</c:v>
                </c:pt>
                <c:pt idx="467">
                  <c:v>234</c:v>
                </c:pt>
                <c:pt idx="468">
                  <c:v>234.5</c:v>
                </c:pt>
                <c:pt idx="469">
                  <c:v>235</c:v>
                </c:pt>
                <c:pt idx="470">
                  <c:v>235.5</c:v>
                </c:pt>
                <c:pt idx="471">
                  <c:v>236</c:v>
                </c:pt>
                <c:pt idx="472">
                  <c:v>236.5</c:v>
                </c:pt>
                <c:pt idx="473">
                  <c:v>237</c:v>
                </c:pt>
                <c:pt idx="474">
                  <c:v>237.5</c:v>
                </c:pt>
                <c:pt idx="475">
                  <c:v>238</c:v>
                </c:pt>
                <c:pt idx="476">
                  <c:v>238.5</c:v>
                </c:pt>
                <c:pt idx="477">
                  <c:v>239</c:v>
                </c:pt>
                <c:pt idx="478">
                  <c:v>239.5</c:v>
                </c:pt>
                <c:pt idx="479">
                  <c:v>240</c:v>
                </c:pt>
                <c:pt idx="480">
                  <c:v>240.5</c:v>
                </c:pt>
                <c:pt idx="481">
                  <c:v>241</c:v>
                </c:pt>
                <c:pt idx="482">
                  <c:v>241.5</c:v>
                </c:pt>
                <c:pt idx="483">
                  <c:v>242</c:v>
                </c:pt>
                <c:pt idx="484">
                  <c:v>242.5</c:v>
                </c:pt>
                <c:pt idx="485">
                  <c:v>243</c:v>
                </c:pt>
                <c:pt idx="486">
                  <c:v>243.5</c:v>
                </c:pt>
                <c:pt idx="487">
                  <c:v>244</c:v>
                </c:pt>
                <c:pt idx="488">
                  <c:v>244.5</c:v>
                </c:pt>
                <c:pt idx="489">
                  <c:v>245</c:v>
                </c:pt>
                <c:pt idx="490">
                  <c:v>245.5</c:v>
                </c:pt>
                <c:pt idx="491">
                  <c:v>246</c:v>
                </c:pt>
                <c:pt idx="492">
                  <c:v>246.5</c:v>
                </c:pt>
                <c:pt idx="493">
                  <c:v>247</c:v>
                </c:pt>
                <c:pt idx="494">
                  <c:v>247.5</c:v>
                </c:pt>
                <c:pt idx="495">
                  <c:v>248</c:v>
                </c:pt>
                <c:pt idx="496">
                  <c:v>248.5</c:v>
                </c:pt>
                <c:pt idx="497">
                  <c:v>249</c:v>
                </c:pt>
                <c:pt idx="498">
                  <c:v>249.5</c:v>
                </c:pt>
                <c:pt idx="499">
                  <c:v>250</c:v>
                </c:pt>
                <c:pt idx="500">
                  <c:v>250.5</c:v>
                </c:pt>
                <c:pt idx="501">
                  <c:v>251</c:v>
                </c:pt>
                <c:pt idx="502">
                  <c:v>251.5</c:v>
                </c:pt>
                <c:pt idx="503">
                  <c:v>252</c:v>
                </c:pt>
                <c:pt idx="504">
                  <c:v>252.5</c:v>
                </c:pt>
                <c:pt idx="505">
                  <c:v>253</c:v>
                </c:pt>
                <c:pt idx="506">
                  <c:v>253.5</c:v>
                </c:pt>
                <c:pt idx="507">
                  <c:v>254</c:v>
                </c:pt>
                <c:pt idx="508">
                  <c:v>254.5</c:v>
                </c:pt>
                <c:pt idx="509">
                  <c:v>255</c:v>
                </c:pt>
                <c:pt idx="510">
                  <c:v>255.5</c:v>
                </c:pt>
                <c:pt idx="511">
                  <c:v>256</c:v>
                </c:pt>
                <c:pt idx="512">
                  <c:v>256.5</c:v>
                </c:pt>
                <c:pt idx="513">
                  <c:v>257</c:v>
                </c:pt>
                <c:pt idx="514">
                  <c:v>257.5</c:v>
                </c:pt>
                <c:pt idx="515">
                  <c:v>258</c:v>
                </c:pt>
                <c:pt idx="516">
                  <c:v>258.5</c:v>
                </c:pt>
                <c:pt idx="517">
                  <c:v>259</c:v>
                </c:pt>
                <c:pt idx="518">
                  <c:v>259.5</c:v>
                </c:pt>
                <c:pt idx="519">
                  <c:v>260</c:v>
                </c:pt>
                <c:pt idx="520">
                  <c:v>260.5</c:v>
                </c:pt>
                <c:pt idx="521">
                  <c:v>261</c:v>
                </c:pt>
                <c:pt idx="522">
                  <c:v>261.5</c:v>
                </c:pt>
                <c:pt idx="523">
                  <c:v>262</c:v>
                </c:pt>
                <c:pt idx="524">
                  <c:v>262.5</c:v>
                </c:pt>
                <c:pt idx="525">
                  <c:v>263</c:v>
                </c:pt>
                <c:pt idx="526">
                  <c:v>263.5</c:v>
                </c:pt>
                <c:pt idx="527">
                  <c:v>264</c:v>
                </c:pt>
                <c:pt idx="528">
                  <c:v>264.5</c:v>
                </c:pt>
                <c:pt idx="529">
                  <c:v>265</c:v>
                </c:pt>
                <c:pt idx="530">
                  <c:v>265.5</c:v>
                </c:pt>
                <c:pt idx="531">
                  <c:v>266</c:v>
                </c:pt>
                <c:pt idx="532">
                  <c:v>266.5</c:v>
                </c:pt>
                <c:pt idx="533">
                  <c:v>267</c:v>
                </c:pt>
                <c:pt idx="534">
                  <c:v>267.5</c:v>
                </c:pt>
                <c:pt idx="535">
                  <c:v>268</c:v>
                </c:pt>
                <c:pt idx="536">
                  <c:v>268.5</c:v>
                </c:pt>
                <c:pt idx="537">
                  <c:v>269</c:v>
                </c:pt>
                <c:pt idx="538">
                  <c:v>269.5</c:v>
                </c:pt>
                <c:pt idx="539">
                  <c:v>270</c:v>
                </c:pt>
                <c:pt idx="540">
                  <c:v>270.5</c:v>
                </c:pt>
                <c:pt idx="541">
                  <c:v>271</c:v>
                </c:pt>
                <c:pt idx="542">
                  <c:v>271.5</c:v>
                </c:pt>
                <c:pt idx="543">
                  <c:v>272</c:v>
                </c:pt>
                <c:pt idx="544">
                  <c:v>272.5</c:v>
                </c:pt>
                <c:pt idx="545">
                  <c:v>273</c:v>
                </c:pt>
                <c:pt idx="546">
                  <c:v>273.5</c:v>
                </c:pt>
                <c:pt idx="547">
                  <c:v>274</c:v>
                </c:pt>
                <c:pt idx="548">
                  <c:v>274.5</c:v>
                </c:pt>
                <c:pt idx="549">
                  <c:v>275</c:v>
                </c:pt>
                <c:pt idx="550">
                  <c:v>275.5</c:v>
                </c:pt>
                <c:pt idx="551">
                  <c:v>276</c:v>
                </c:pt>
                <c:pt idx="552">
                  <c:v>276.5</c:v>
                </c:pt>
                <c:pt idx="553">
                  <c:v>277</c:v>
                </c:pt>
                <c:pt idx="554">
                  <c:v>277.5</c:v>
                </c:pt>
                <c:pt idx="555">
                  <c:v>278</c:v>
                </c:pt>
                <c:pt idx="556">
                  <c:v>278.5</c:v>
                </c:pt>
                <c:pt idx="557">
                  <c:v>279</c:v>
                </c:pt>
                <c:pt idx="558">
                  <c:v>279.5</c:v>
                </c:pt>
                <c:pt idx="559">
                  <c:v>280</c:v>
                </c:pt>
                <c:pt idx="560">
                  <c:v>280.5</c:v>
                </c:pt>
                <c:pt idx="561">
                  <c:v>281</c:v>
                </c:pt>
                <c:pt idx="562">
                  <c:v>281.5</c:v>
                </c:pt>
                <c:pt idx="563">
                  <c:v>282</c:v>
                </c:pt>
                <c:pt idx="564">
                  <c:v>282.5</c:v>
                </c:pt>
                <c:pt idx="565">
                  <c:v>283</c:v>
                </c:pt>
                <c:pt idx="566">
                  <c:v>283.5</c:v>
                </c:pt>
                <c:pt idx="567">
                  <c:v>284</c:v>
                </c:pt>
                <c:pt idx="568">
                  <c:v>284.5</c:v>
                </c:pt>
                <c:pt idx="569">
                  <c:v>285</c:v>
                </c:pt>
                <c:pt idx="570">
                  <c:v>285.5</c:v>
                </c:pt>
                <c:pt idx="571">
                  <c:v>286</c:v>
                </c:pt>
                <c:pt idx="572">
                  <c:v>286.5</c:v>
                </c:pt>
                <c:pt idx="573">
                  <c:v>287</c:v>
                </c:pt>
                <c:pt idx="574">
                  <c:v>287.5</c:v>
                </c:pt>
                <c:pt idx="575">
                  <c:v>288</c:v>
                </c:pt>
                <c:pt idx="576">
                  <c:v>288.5</c:v>
                </c:pt>
                <c:pt idx="577">
                  <c:v>289</c:v>
                </c:pt>
                <c:pt idx="578">
                  <c:v>289.5</c:v>
                </c:pt>
                <c:pt idx="579">
                  <c:v>290</c:v>
                </c:pt>
                <c:pt idx="580">
                  <c:v>290.5</c:v>
                </c:pt>
                <c:pt idx="581">
                  <c:v>291</c:v>
                </c:pt>
                <c:pt idx="582">
                  <c:v>291.5</c:v>
                </c:pt>
                <c:pt idx="583">
                  <c:v>292</c:v>
                </c:pt>
                <c:pt idx="584">
                  <c:v>292.5</c:v>
                </c:pt>
                <c:pt idx="585">
                  <c:v>293</c:v>
                </c:pt>
                <c:pt idx="586">
                  <c:v>293.5</c:v>
                </c:pt>
                <c:pt idx="587">
                  <c:v>294</c:v>
                </c:pt>
                <c:pt idx="588">
                  <c:v>294.5</c:v>
                </c:pt>
                <c:pt idx="589">
                  <c:v>295</c:v>
                </c:pt>
                <c:pt idx="590">
                  <c:v>295.5</c:v>
                </c:pt>
                <c:pt idx="591">
                  <c:v>296</c:v>
                </c:pt>
                <c:pt idx="592">
                  <c:v>296.5</c:v>
                </c:pt>
                <c:pt idx="593">
                  <c:v>297</c:v>
                </c:pt>
                <c:pt idx="594">
                  <c:v>297.5</c:v>
                </c:pt>
                <c:pt idx="595">
                  <c:v>298</c:v>
                </c:pt>
                <c:pt idx="596">
                  <c:v>298.5</c:v>
                </c:pt>
                <c:pt idx="597">
                  <c:v>299</c:v>
                </c:pt>
                <c:pt idx="598">
                  <c:v>299.5</c:v>
                </c:pt>
                <c:pt idx="599">
                  <c:v>300</c:v>
                </c:pt>
                <c:pt idx="600">
                  <c:v>300.5</c:v>
                </c:pt>
                <c:pt idx="601">
                  <c:v>301</c:v>
                </c:pt>
                <c:pt idx="602">
                  <c:v>301.5</c:v>
                </c:pt>
                <c:pt idx="603">
                  <c:v>302</c:v>
                </c:pt>
                <c:pt idx="604">
                  <c:v>302.5</c:v>
                </c:pt>
                <c:pt idx="605">
                  <c:v>303</c:v>
                </c:pt>
                <c:pt idx="606">
                  <c:v>303.5</c:v>
                </c:pt>
                <c:pt idx="607">
                  <c:v>304</c:v>
                </c:pt>
                <c:pt idx="608">
                  <c:v>304.5</c:v>
                </c:pt>
                <c:pt idx="609">
                  <c:v>305</c:v>
                </c:pt>
                <c:pt idx="610">
                  <c:v>305.5</c:v>
                </c:pt>
                <c:pt idx="611">
                  <c:v>306</c:v>
                </c:pt>
                <c:pt idx="612">
                  <c:v>306.5</c:v>
                </c:pt>
                <c:pt idx="613">
                  <c:v>307</c:v>
                </c:pt>
                <c:pt idx="614">
                  <c:v>307.5</c:v>
                </c:pt>
                <c:pt idx="615">
                  <c:v>308</c:v>
                </c:pt>
                <c:pt idx="616">
                  <c:v>308.5</c:v>
                </c:pt>
                <c:pt idx="617">
                  <c:v>309</c:v>
                </c:pt>
                <c:pt idx="618">
                  <c:v>309.5</c:v>
                </c:pt>
                <c:pt idx="619">
                  <c:v>310</c:v>
                </c:pt>
                <c:pt idx="620">
                  <c:v>310.5</c:v>
                </c:pt>
                <c:pt idx="621">
                  <c:v>311</c:v>
                </c:pt>
                <c:pt idx="622">
                  <c:v>311.5</c:v>
                </c:pt>
                <c:pt idx="623">
                  <c:v>312</c:v>
                </c:pt>
                <c:pt idx="624">
                  <c:v>312.5</c:v>
                </c:pt>
                <c:pt idx="625">
                  <c:v>313</c:v>
                </c:pt>
                <c:pt idx="626">
                  <c:v>313.5</c:v>
                </c:pt>
                <c:pt idx="627">
                  <c:v>314</c:v>
                </c:pt>
                <c:pt idx="628">
                  <c:v>314.5</c:v>
                </c:pt>
                <c:pt idx="629">
                  <c:v>315</c:v>
                </c:pt>
                <c:pt idx="630">
                  <c:v>315.5</c:v>
                </c:pt>
                <c:pt idx="631">
                  <c:v>316</c:v>
                </c:pt>
                <c:pt idx="632">
                  <c:v>316.5</c:v>
                </c:pt>
                <c:pt idx="633">
                  <c:v>317</c:v>
                </c:pt>
                <c:pt idx="634">
                  <c:v>317.5</c:v>
                </c:pt>
                <c:pt idx="635">
                  <c:v>318</c:v>
                </c:pt>
                <c:pt idx="636">
                  <c:v>318.5</c:v>
                </c:pt>
                <c:pt idx="637">
                  <c:v>319</c:v>
                </c:pt>
                <c:pt idx="638">
                  <c:v>319.5</c:v>
                </c:pt>
                <c:pt idx="639">
                  <c:v>320</c:v>
                </c:pt>
                <c:pt idx="640">
                  <c:v>320.5</c:v>
                </c:pt>
                <c:pt idx="641">
                  <c:v>321</c:v>
                </c:pt>
                <c:pt idx="642">
                  <c:v>321.5</c:v>
                </c:pt>
                <c:pt idx="643">
                  <c:v>322</c:v>
                </c:pt>
                <c:pt idx="644">
                  <c:v>322.5</c:v>
                </c:pt>
                <c:pt idx="645">
                  <c:v>323</c:v>
                </c:pt>
                <c:pt idx="646">
                  <c:v>323.5</c:v>
                </c:pt>
                <c:pt idx="647">
                  <c:v>324</c:v>
                </c:pt>
                <c:pt idx="648">
                  <c:v>324.5</c:v>
                </c:pt>
                <c:pt idx="649">
                  <c:v>325</c:v>
                </c:pt>
                <c:pt idx="650">
                  <c:v>325.5</c:v>
                </c:pt>
                <c:pt idx="651">
                  <c:v>326</c:v>
                </c:pt>
                <c:pt idx="652">
                  <c:v>326.5</c:v>
                </c:pt>
                <c:pt idx="653">
                  <c:v>327</c:v>
                </c:pt>
                <c:pt idx="654">
                  <c:v>327.5</c:v>
                </c:pt>
                <c:pt idx="655">
                  <c:v>328</c:v>
                </c:pt>
                <c:pt idx="656">
                  <c:v>328.5</c:v>
                </c:pt>
                <c:pt idx="657">
                  <c:v>329</c:v>
                </c:pt>
                <c:pt idx="658">
                  <c:v>329.5</c:v>
                </c:pt>
                <c:pt idx="659">
                  <c:v>330</c:v>
                </c:pt>
                <c:pt idx="660">
                  <c:v>330.5</c:v>
                </c:pt>
                <c:pt idx="661">
                  <c:v>331</c:v>
                </c:pt>
                <c:pt idx="662">
                  <c:v>331.5</c:v>
                </c:pt>
                <c:pt idx="663">
                  <c:v>332</c:v>
                </c:pt>
                <c:pt idx="664">
                  <c:v>332.5</c:v>
                </c:pt>
                <c:pt idx="665">
                  <c:v>333</c:v>
                </c:pt>
                <c:pt idx="666">
                  <c:v>333.5</c:v>
                </c:pt>
                <c:pt idx="667">
                  <c:v>334</c:v>
                </c:pt>
                <c:pt idx="668">
                  <c:v>334.5</c:v>
                </c:pt>
                <c:pt idx="669">
                  <c:v>335</c:v>
                </c:pt>
                <c:pt idx="670">
                  <c:v>335.5</c:v>
                </c:pt>
                <c:pt idx="671">
                  <c:v>336</c:v>
                </c:pt>
                <c:pt idx="672">
                  <c:v>336.5</c:v>
                </c:pt>
                <c:pt idx="673">
                  <c:v>337</c:v>
                </c:pt>
                <c:pt idx="674">
                  <c:v>337.5</c:v>
                </c:pt>
                <c:pt idx="675">
                  <c:v>338</c:v>
                </c:pt>
                <c:pt idx="676">
                  <c:v>338.5</c:v>
                </c:pt>
                <c:pt idx="677">
                  <c:v>339</c:v>
                </c:pt>
                <c:pt idx="678">
                  <c:v>339.5</c:v>
                </c:pt>
                <c:pt idx="679">
                  <c:v>340</c:v>
                </c:pt>
                <c:pt idx="680">
                  <c:v>340.5</c:v>
                </c:pt>
                <c:pt idx="681">
                  <c:v>341</c:v>
                </c:pt>
                <c:pt idx="682">
                  <c:v>341.5</c:v>
                </c:pt>
                <c:pt idx="683">
                  <c:v>342</c:v>
                </c:pt>
                <c:pt idx="684">
                  <c:v>342.5</c:v>
                </c:pt>
                <c:pt idx="685">
                  <c:v>343</c:v>
                </c:pt>
                <c:pt idx="686">
                  <c:v>343.5</c:v>
                </c:pt>
                <c:pt idx="687">
                  <c:v>344</c:v>
                </c:pt>
                <c:pt idx="688">
                  <c:v>344.5</c:v>
                </c:pt>
                <c:pt idx="689">
                  <c:v>345</c:v>
                </c:pt>
                <c:pt idx="690">
                  <c:v>345.5</c:v>
                </c:pt>
                <c:pt idx="691">
                  <c:v>346</c:v>
                </c:pt>
                <c:pt idx="692">
                  <c:v>346.5</c:v>
                </c:pt>
                <c:pt idx="693">
                  <c:v>347</c:v>
                </c:pt>
                <c:pt idx="694">
                  <c:v>347.5</c:v>
                </c:pt>
                <c:pt idx="695">
                  <c:v>348</c:v>
                </c:pt>
                <c:pt idx="696">
                  <c:v>348.5</c:v>
                </c:pt>
                <c:pt idx="697">
                  <c:v>349</c:v>
                </c:pt>
                <c:pt idx="698">
                  <c:v>349.5</c:v>
                </c:pt>
                <c:pt idx="699">
                  <c:v>350</c:v>
                </c:pt>
                <c:pt idx="700">
                  <c:v>350.5</c:v>
                </c:pt>
                <c:pt idx="701">
                  <c:v>351</c:v>
                </c:pt>
                <c:pt idx="702">
                  <c:v>351.5</c:v>
                </c:pt>
                <c:pt idx="703">
                  <c:v>352</c:v>
                </c:pt>
                <c:pt idx="704">
                  <c:v>352.5</c:v>
                </c:pt>
                <c:pt idx="705">
                  <c:v>353</c:v>
                </c:pt>
                <c:pt idx="706">
                  <c:v>353.5</c:v>
                </c:pt>
                <c:pt idx="707">
                  <c:v>354</c:v>
                </c:pt>
                <c:pt idx="708">
                  <c:v>354.5</c:v>
                </c:pt>
                <c:pt idx="709">
                  <c:v>355</c:v>
                </c:pt>
                <c:pt idx="710">
                  <c:v>355.5</c:v>
                </c:pt>
                <c:pt idx="711">
                  <c:v>356</c:v>
                </c:pt>
                <c:pt idx="712">
                  <c:v>356.5</c:v>
                </c:pt>
                <c:pt idx="713">
                  <c:v>357</c:v>
                </c:pt>
                <c:pt idx="714">
                  <c:v>357.5</c:v>
                </c:pt>
                <c:pt idx="715">
                  <c:v>358</c:v>
                </c:pt>
                <c:pt idx="716">
                  <c:v>358.5</c:v>
                </c:pt>
                <c:pt idx="717">
                  <c:v>359</c:v>
                </c:pt>
                <c:pt idx="718">
                  <c:v>359.5</c:v>
                </c:pt>
                <c:pt idx="719">
                  <c:v>360</c:v>
                </c:pt>
                <c:pt idx="720">
                  <c:v>360.5</c:v>
                </c:pt>
                <c:pt idx="721">
                  <c:v>361</c:v>
                </c:pt>
                <c:pt idx="722">
                  <c:v>361.5</c:v>
                </c:pt>
                <c:pt idx="723">
                  <c:v>362</c:v>
                </c:pt>
                <c:pt idx="724">
                  <c:v>362.5</c:v>
                </c:pt>
                <c:pt idx="725">
                  <c:v>363</c:v>
                </c:pt>
                <c:pt idx="726">
                  <c:v>363.5</c:v>
                </c:pt>
                <c:pt idx="727">
                  <c:v>364</c:v>
                </c:pt>
                <c:pt idx="728">
                  <c:v>364.5</c:v>
                </c:pt>
                <c:pt idx="729">
                  <c:v>365</c:v>
                </c:pt>
                <c:pt idx="730">
                  <c:v>365.5</c:v>
                </c:pt>
                <c:pt idx="731">
                  <c:v>366</c:v>
                </c:pt>
                <c:pt idx="732">
                  <c:v>366.5</c:v>
                </c:pt>
                <c:pt idx="733">
                  <c:v>367</c:v>
                </c:pt>
                <c:pt idx="734">
                  <c:v>367.5</c:v>
                </c:pt>
                <c:pt idx="735">
                  <c:v>368</c:v>
                </c:pt>
                <c:pt idx="736">
                  <c:v>368.5</c:v>
                </c:pt>
                <c:pt idx="737">
                  <c:v>369</c:v>
                </c:pt>
                <c:pt idx="738">
                  <c:v>369.5</c:v>
                </c:pt>
                <c:pt idx="739">
                  <c:v>370</c:v>
                </c:pt>
                <c:pt idx="740">
                  <c:v>370.5</c:v>
                </c:pt>
                <c:pt idx="741">
                  <c:v>371</c:v>
                </c:pt>
                <c:pt idx="742">
                  <c:v>371.5</c:v>
                </c:pt>
                <c:pt idx="743">
                  <c:v>372</c:v>
                </c:pt>
                <c:pt idx="744">
                  <c:v>372.5</c:v>
                </c:pt>
                <c:pt idx="745">
                  <c:v>373</c:v>
                </c:pt>
                <c:pt idx="746">
                  <c:v>373.5</c:v>
                </c:pt>
                <c:pt idx="747">
                  <c:v>374</c:v>
                </c:pt>
                <c:pt idx="748">
                  <c:v>374.5</c:v>
                </c:pt>
                <c:pt idx="749">
                  <c:v>375</c:v>
                </c:pt>
                <c:pt idx="750">
                  <c:v>375.5</c:v>
                </c:pt>
                <c:pt idx="751">
                  <c:v>376</c:v>
                </c:pt>
                <c:pt idx="752">
                  <c:v>376.5</c:v>
                </c:pt>
                <c:pt idx="753">
                  <c:v>377</c:v>
                </c:pt>
                <c:pt idx="754">
                  <c:v>377.5</c:v>
                </c:pt>
                <c:pt idx="755">
                  <c:v>378</c:v>
                </c:pt>
                <c:pt idx="756">
                  <c:v>378.5</c:v>
                </c:pt>
                <c:pt idx="757">
                  <c:v>379</c:v>
                </c:pt>
                <c:pt idx="758">
                  <c:v>379.5</c:v>
                </c:pt>
                <c:pt idx="759">
                  <c:v>380</c:v>
                </c:pt>
                <c:pt idx="760">
                  <c:v>380.5</c:v>
                </c:pt>
                <c:pt idx="761">
                  <c:v>381</c:v>
                </c:pt>
                <c:pt idx="762">
                  <c:v>381.5</c:v>
                </c:pt>
                <c:pt idx="763">
                  <c:v>382</c:v>
                </c:pt>
                <c:pt idx="764">
                  <c:v>382.5</c:v>
                </c:pt>
                <c:pt idx="765">
                  <c:v>383</c:v>
                </c:pt>
                <c:pt idx="766">
                  <c:v>383.5</c:v>
                </c:pt>
                <c:pt idx="767">
                  <c:v>384</c:v>
                </c:pt>
                <c:pt idx="768">
                  <c:v>384.5</c:v>
                </c:pt>
                <c:pt idx="769">
                  <c:v>385</c:v>
                </c:pt>
                <c:pt idx="770">
                  <c:v>385.5</c:v>
                </c:pt>
                <c:pt idx="771">
                  <c:v>386</c:v>
                </c:pt>
                <c:pt idx="772">
                  <c:v>386.5</c:v>
                </c:pt>
                <c:pt idx="773">
                  <c:v>387</c:v>
                </c:pt>
                <c:pt idx="774">
                  <c:v>387.5</c:v>
                </c:pt>
                <c:pt idx="775">
                  <c:v>388</c:v>
                </c:pt>
                <c:pt idx="776">
                  <c:v>388.5</c:v>
                </c:pt>
                <c:pt idx="777">
                  <c:v>389</c:v>
                </c:pt>
                <c:pt idx="778">
                  <c:v>389.5</c:v>
                </c:pt>
                <c:pt idx="779">
                  <c:v>390</c:v>
                </c:pt>
                <c:pt idx="780">
                  <c:v>390.5</c:v>
                </c:pt>
                <c:pt idx="781">
                  <c:v>391</c:v>
                </c:pt>
                <c:pt idx="782">
                  <c:v>391.5</c:v>
                </c:pt>
                <c:pt idx="783">
                  <c:v>392</c:v>
                </c:pt>
                <c:pt idx="784">
                  <c:v>392.5</c:v>
                </c:pt>
                <c:pt idx="785">
                  <c:v>393</c:v>
                </c:pt>
                <c:pt idx="786">
                  <c:v>393.5</c:v>
                </c:pt>
                <c:pt idx="787">
                  <c:v>394</c:v>
                </c:pt>
                <c:pt idx="788">
                  <c:v>394.5</c:v>
                </c:pt>
                <c:pt idx="789">
                  <c:v>395</c:v>
                </c:pt>
                <c:pt idx="790">
                  <c:v>395.5</c:v>
                </c:pt>
                <c:pt idx="791">
                  <c:v>396</c:v>
                </c:pt>
                <c:pt idx="792">
                  <c:v>396.5</c:v>
                </c:pt>
                <c:pt idx="793">
                  <c:v>397</c:v>
                </c:pt>
                <c:pt idx="794">
                  <c:v>397.5</c:v>
                </c:pt>
                <c:pt idx="795">
                  <c:v>398</c:v>
                </c:pt>
                <c:pt idx="796">
                  <c:v>398.5</c:v>
                </c:pt>
                <c:pt idx="797">
                  <c:v>399</c:v>
                </c:pt>
                <c:pt idx="798">
                  <c:v>399.5</c:v>
                </c:pt>
                <c:pt idx="799">
                  <c:v>400</c:v>
                </c:pt>
                <c:pt idx="800">
                  <c:v>400.5</c:v>
                </c:pt>
                <c:pt idx="801">
                  <c:v>401</c:v>
                </c:pt>
                <c:pt idx="802">
                  <c:v>401.5</c:v>
                </c:pt>
                <c:pt idx="803">
                  <c:v>402</c:v>
                </c:pt>
                <c:pt idx="804">
                  <c:v>402.5</c:v>
                </c:pt>
                <c:pt idx="805">
                  <c:v>403</c:v>
                </c:pt>
                <c:pt idx="806">
                  <c:v>403.5</c:v>
                </c:pt>
                <c:pt idx="807">
                  <c:v>404</c:v>
                </c:pt>
                <c:pt idx="808">
                  <c:v>404.5</c:v>
                </c:pt>
                <c:pt idx="809">
                  <c:v>405</c:v>
                </c:pt>
                <c:pt idx="810">
                  <c:v>405.5</c:v>
                </c:pt>
                <c:pt idx="811">
                  <c:v>406</c:v>
                </c:pt>
                <c:pt idx="812">
                  <c:v>406.5</c:v>
                </c:pt>
                <c:pt idx="813">
                  <c:v>407</c:v>
                </c:pt>
                <c:pt idx="814">
                  <c:v>407.5</c:v>
                </c:pt>
                <c:pt idx="815">
                  <c:v>408</c:v>
                </c:pt>
                <c:pt idx="816">
                  <c:v>408.5</c:v>
                </c:pt>
                <c:pt idx="817">
                  <c:v>409</c:v>
                </c:pt>
                <c:pt idx="818">
                  <c:v>409.5</c:v>
                </c:pt>
                <c:pt idx="819">
                  <c:v>410</c:v>
                </c:pt>
                <c:pt idx="820">
                  <c:v>410.5</c:v>
                </c:pt>
                <c:pt idx="821">
                  <c:v>411</c:v>
                </c:pt>
                <c:pt idx="822">
                  <c:v>411.5</c:v>
                </c:pt>
                <c:pt idx="823">
                  <c:v>412</c:v>
                </c:pt>
                <c:pt idx="824">
                  <c:v>412.5</c:v>
                </c:pt>
                <c:pt idx="825">
                  <c:v>413</c:v>
                </c:pt>
                <c:pt idx="826">
                  <c:v>413.5</c:v>
                </c:pt>
                <c:pt idx="827">
                  <c:v>414</c:v>
                </c:pt>
                <c:pt idx="828">
                  <c:v>414.5</c:v>
                </c:pt>
                <c:pt idx="829">
                  <c:v>415</c:v>
                </c:pt>
                <c:pt idx="830">
                  <c:v>415.5</c:v>
                </c:pt>
                <c:pt idx="831">
                  <c:v>416</c:v>
                </c:pt>
                <c:pt idx="832">
                  <c:v>416.5</c:v>
                </c:pt>
                <c:pt idx="833">
                  <c:v>417</c:v>
                </c:pt>
                <c:pt idx="834">
                  <c:v>417.5</c:v>
                </c:pt>
                <c:pt idx="835">
                  <c:v>418</c:v>
                </c:pt>
                <c:pt idx="836">
                  <c:v>418.5</c:v>
                </c:pt>
                <c:pt idx="837">
                  <c:v>419</c:v>
                </c:pt>
                <c:pt idx="838">
                  <c:v>419.5</c:v>
                </c:pt>
                <c:pt idx="839">
                  <c:v>420</c:v>
                </c:pt>
                <c:pt idx="840">
                  <c:v>420.5</c:v>
                </c:pt>
                <c:pt idx="841">
                  <c:v>421</c:v>
                </c:pt>
                <c:pt idx="842">
                  <c:v>421.5</c:v>
                </c:pt>
                <c:pt idx="843">
                  <c:v>422</c:v>
                </c:pt>
                <c:pt idx="844">
                  <c:v>422.5</c:v>
                </c:pt>
                <c:pt idx="845">
                  <c:v>423</c:v>
                </c:pt>
                <c:pt idx="846">
                  <c:v>423.5</c:v>
                </c:pt>
                <c:pt idx="847">
                  <c:v>424</c:v>
                </c:pt>
                <c:pt idx="848">
                  <c:v>424.5</c:v>
                </c:pt>
                <c:pt idx="849">
                  <c:v>425</c:v>
                </c:pt>
                <c:pt idx="850">
                  <c:v>425.5</c:v>
                </c:pt>
                <c:pt idx="851">
                  <c:v>426</c:v>
                </c:pt>
                <c:pt idx="852">
                  <c:v>426.5</c:v>
                </c:pt>
                <c:pt idx="853">
                  <c:v>427</c:v>
                </c:pt>
                <c:pt idx="854">
                  <c:v>427.5</c:v>
                </c:pt>
                <c:pt idx="855">
                  <c:v>428</c:v>
                </c:pt>
                <c:pt idx="856">
                  <c:v>428.5</c:v>
                </c:pt>
                <c:pt idx="857">
                  <c:v>429</c:v>
                </c:pt>
                <c:pt idx="858">
                  <c:v>429.5</c:v>
                </c:pt>
                <c:pt idx="859">
                  <c:v>430</c:v>
                </c:pt>
                <c:pt idx="860">
                  <c:v>430.5</c:v>
                </c:pt>
                <c:pt idx="861">
                  <c:v>431</c:v>
                </c:pt>
                <c:pt idx="862">
                  <c:v>431.5</c:v>
                </c:pt>
                <c:pt idx="863">
                  <c:v>432</c:v>
                </c:pt>
                <c:pt idx="864">
                  <c:v>432.5</c:v>
                </c:pt>
                <c:pt idx="865">
                  <c:v>433</c:v>
                </c:pt>
                <c:pt idx="866">
                  <c:v>433.5</c:v>
                </c:pt>
                <c:pt idx="867">
                  <c:v>434</c:v>
                </c:pt>
                <c:pt idx="868">
                  <c:v>434.5</c:v>
                </c:pt>
                <c:pt idx="869">
                  <c:v>435</c:v>
                </c:pt>
                <c:pt idx="870">
                  <c:v>435.5</c:v>
                </c:pt>
                <c:pt idx="871">
                  <c:v>436</c:v>
                </c:pt>
                <c:pt idx="872">
                  <c:v>436.5</c:v>
                </c:pt>
                <c:pt idx="873">
                  <c:v>437</c:v>
                </c:pt>
                <c:pt idx="874">
                  <c:v>437.5</c:v>
                </c:pt>
                <c:pt idx="875">
                  <c:v>438</c:v>
                </c:pt>
                <c:pt idx="876">
                  <c:v>438.5</c:v>
                </c:pt>
                <c:pt idx="877">
                  <c:v>439</c:v>
                </c:pt>
                <c:pt idx="878">
                  <c:v>439.5</c:v>
                </c:pt>
                <c:pt idx="879">
                  <c:v>440</c:v>
                </c:pt>
                <c:pt idx="880">
                  <c:v>440.5</c:v>
                </c:pt>
                <c:pt idx="881">
                  <c:v>441</c:v>
                </c:pt>
                <c:pt idx="882">
                  <c:v>441.5</c:v>
                </c:pt>
                <c:pt idx="883">
                  <c:v>442</c:v>
                </c:pt>
                <c:pt idx="884">
                  <c:v>442.5</c:v>
                </c:pt>
                <c:pt idx="885">
                  <c:v>443</c:v>
                </c:pt>
                <c:pt idx="886">
                  <c:v>443.5</c:v>
                </c:pt>
                <c:pt idx="887">
                  <c:v>444</c:v>
                </c:pt>
                <c:pt idx="888">
                  <c:v>444.5</c:v>
                </c:pt>
                <c:pt idx="889">
                  <c:v>445</c:v>
                </c:pt>
                <c:pt idx="890">
                  <c:v>445.5</c:v>
                </c:pt>
                <c:pt idx="891">
                  <c:v>446</c:v>
                </c:pt>
                <c:pt idx="892">
                  <c:v>446.5</c:v>
                </c:pt>
                <c:pt idx="893">
                  <c:v>447</c:v>
                </c:pt>
                <c:pt idx="894">
                  <c:v>447.5</c:v>
                </c:pt>
                <c:pt idx="895">
                  <c:v>448</c:v>
                </c:pt>
                <c:pt idx="896">
                  <c:v>448.5</c:v>
                </c:pt>
                <c:pt idx="897">
                  <c:v>449</c:v>
                </c:pt>
                <c:pt idx="898">
                  <c:v>449.5</c:v>
                </c:pt>
                <c:pt idx="899">
                  <c:v>450</c:v>
                </c:pt>
                <c:pt idx="900">
                  <c:v>450.5</c:v>
                </c:pt>
                <c:pt idx="901">
                  <c:v>451</c:v>
                </c:pt>
                <c:pt idx="902">
                  <c:v>451.5</c:v>
                </c:pt>
                <c:pt idx="903">
                  <c:v>452</c:v>
                </c:pt>
                <c:pt idx="904">
                  <c:v>452.5</c:v>
                </c:pt>
                <c:pt idx="905">
                  <c:v>453</c:v>
                </c:pt>
                <c:pt idx="906">
                  <c:v>453.5</c:v>
                </c:pt>
                <c:pt idx="907">
                  <c:v>454</c:v>
                </c:pt>
                <c:pt idx="908">
                  <c:v>454.5</c:v>
                </c:pt>
                <c:pt idx="909">
                  <c:v>455</c:v>
                </c:pt>
                <c:pt idx="910">
                  <c:v>455.5</c:v>
                </c:pt>
                <c:pt idx="911">
                  <c:v>456</c:v>
                </c:pt>
                <c:pt idx="912">
                  <c:v>456.5</c:v>
                </c:pt>
                <c:pt idx="913">
                  <c:v>457</c:v>
                </c:pt>
                <c:pt idx="914">
                  <c:v>457.5</c:v>
                </c:pt>
                <c:pt idx="915">
                  <c:v>458</c:v>
                </c:pt>
                <c:pt idx="916">
                  <c:v>458.5</c:v>
                </c:pt>
                <c:pt idx="917">
                  <c:v>459</c:v>
                </c:pt>
                <c:pt idx="918">
                  <c:v>459.5</c:v>
                </c:pt>
                <c:pt idx="919">
                  <c:v>460</c:v>
                </c:pt>
                <c:pt idx="920">
                  <c:v>460.5</c:v>
                </c:pt>
                <c:pt idx="921">
                  <c:v>461</c:v>
                </c:pt>
                <c:pt idx="922">
                  <c:v>461.5</c:v>
                </c:pt>
                <c:pt idx="923">
                  <c:v>462</c:v>
                </c:pt>
                <c:pt idx="924">
                  <c:v>462.5</c:v>
                </c:pt>
                <c:pt idx="925">
                  <c:v>463</c:v>
                </c:pt>
                <c:pt idx="926">
                  <c:v>463.5</c:v>
                </c:pt>
                <c:pt idx="927">
                  <c:v>464</c:v>
                </c:pt>
                <c:pt idx="928">
                  <c:v>464.5</c:v>
                </c:pt>
                <c:pt idx="929">
                  <c:v>465</c:v>
                </c:pt>
                <c:pt idx="930">
                  <c:v>465.5</c:v>
                </c:pt>
                <c:pt idx="931">
                  <c:v>466</c:v>
                </c:pt>
                <c:pt idx="932">
                  <c:v>466.5</c:v>
                </c:pt>
                <c:pt idx="933">
                  <c:v>467</c:v>
                </c:pt>
                <c:pt idx="934">
                  <c:v>467.5</c:v>
                </c:pt>
                <c:pt idx="935">
                  <c:v>468</c:v>
                </c:pt>
                <c:pt idx="936">
                  <c:v>468.5</c:v>
                </c:pt>
                <c:pt idx="937">
                  <c:v>469</c:v>
                </c:pt>
                <c:pt idx="938">
                  <c:v>469.5</c:v>
                </c:pt>
                <c:pt idx="939">
                  <c:v>470</c:v>
                </c:pt>
                <c:pt idx="940">
                  <c:v>470.5</c:v>
                </c:pt>
                <c:pt idx="941">
                  <c:v>471</c:v>
                </c:pt>
                <c:pt idx="942">
                  <c:v>471.5</c:v>
                </c:pt>
                <c:pt idx="943">
                  <c:v>472</c:v>
                </c:pt>
                <c:pt idx="944">
                  <c:v>472.5</c:v>
                </c:pt>
                <c:pt idx="945">
                  <c:v>473</c:v>
                </c:pt>
                <c:pt idx="946">
                  <c:v>473.5</c:v>
                </c:pt>
                <c:pt idx="947">
                  <c:v>474</c:v>
                </c:pt>
                <c:pt idx="948">
                  <c:v>474.5</c:v>
                </c:pt>
                <c:pt idx="949">
                  <c:v>475</c:v>
                </c:pt>
                <c:pt idx="950">
                  <c:v>475.5</c:v>
                </c:pt>
                <c:pt idx="951">
                  <c:v>476</c:v>
                </c:pt>
                <c:pt idx="952">
                  <c:v>476.5</c:v>
                </c:pt>
                <c:pt idx="953">
                  <c:v>477</c:v>
                </c:pt>
                <c:pt idx="954">
                  <c:v>477.5</c:v>
                </c:pt>
                <c:pt idx="955">
                  <c:v>478</c:v>
                </c:pt>
                <c:pt idx="956">
                  <c:v>478.5</c:v>
                </c:pt>
                <c:pt idx="957">
                  <c:v>479</c:v>
                </c:pt>
                <c:pt idx="958">
                  <c:v>479.5</c:v>
                </c:pt>
                <c:pt idx="959">
                  <c:v>480</c:v>
                </c:pt>
                <c:pt idx="960">
                  <c:v>480.5</c:v>
                </c:pt>
                <c:pt idx="961">
                  <c:v>481</c:v>
                </c:pt>
                <c:pt idx="962">
                  <c:v>481.5</c:v>
                </c:pt>
                <c:pt idx="963">
                  <c:v>482</c:v>
                </c:pt>
                <c:pt idx="964">
                  <c:v>482.5</c:v>
                </c:pt>
                <c:pt idx="965">
                  <c:v>483</c:v>
                </c:pt>
                <c:pt idx="966">
                  <c:v>483.5</c:v>
                </c:pt>
                <c:pt idx="967">
                  <c:v>484</c:v>
                </c:pt>
                <c:pt idx="968">
                  <c:v>484.5</c:v>
                </c:pt>
                <c:pt idx="969">
                  <c:v>485</c:v>
                </c:pt>
                <c:pt idx="970">
                  <c:v>485.5</c:v>
                </c:pt>
                <c:pt idx="971">
                  <c:v>486</c:v>
                </c:pt>
                <c:pt idx="972">
                  <c:v>486.5</c:v>
                </c:pt>
                <c:pt idx="973">
                  <c:v>487</c:v>
                </c:pt>
                <c:pt idx="974">
                  <c:v>487.5</c:v>
                </c:pt>
                <c:pt idx="975">
                  <c:v>488</c:v>
                </c:pt>
                <c:pt idx="976">
                  <c:v>488.5</c:v>
                </c:pt>
                <c:pt idx="977">
                  <c:v>489</c:v>
                </c:pt>
                <c:pt idx="978">
                  <c:v>489.5</c:v>
                </c:pt>
                <c:pt idx="979">
                  <c:v>490</c:v>
                </c:pt>
                <c:pt idx="980">
                  <c:v>490.5</c:v>
                </c:pt>
                <c:pt idx="981">
                  <c:v>491</c:v>
                </c:pt>
                <c:pt idx="982">
                  <c:v>491.5</c:v>
                </c:pt>
                <c:pt idx="983">
                  <c:v>492</c:v>
                </c:pt>
                <c:pt idx="984">
                  <c:v>492.5</c:v>
                </c:pt>
                <c:pt idx="985">
                  <c:v>493</c:v>
                </c:pt>
                <c:pt idx="986">
                  <c:v>493.5</c:v>
                </c:pt>
                <c:pt idx="987">
                  <c:v>494</c:v>
                </c:pt>
                <c:pt idx="988">
                  <c:v>494.5</c:v>
                </c:pt>
                <c:pt idx="989">
                  <c:v>495</c:v>
                </c:pt>
                <c:pt idx="990">
                  <c:v>495.5</c:v>
                </c:pt>
                <c:pt idx="991">
                  <c:v>496</c:v>
                </c:pt>
                <c:pt idx="992">
                  <c:v>496.5</c:v>
                </c:pt>
                <c:pt idx="993">
                  <c:v>497</c:v>
                </c:pt>
                <c:pt idx="994">
                  <c:v>497.5</c:v>
                </c:pt>
                <c:pt idx="995">
                  <c:v>498</c:v>
                </c:pt>
                <c:pt idx="996">
                  <c:v>498.5</c:v>
                </c:pt>
                <c:pt idx="997">
                  <c:v>499</c:v>
                </c:pt>
                <c:pt idx="998">
                  <c:v>499.5</c:v>
                </c:pt>
                <c:pt idx="999">
                  <c:v>500</c:v>
                </c:pt>
                <c:pt idx="1000">
                  <c:v>500.5</c:v>
                </c:pt>
                <c:pt idx="1001">
                  <c:v>501</c:v>
                </c:pt>
                <c:pt idx="1002">
                  <c:v>501.5</c:v>
                </c:pt>
                <c:pt idx="1003">
                  <c:v>502</c:v>
                </c:pt>
                <c:pt idx="1004">
                  <c:v>502.5</c:v>
                </c:pt>
                <c:pt idx="1005">
                  <c:v>503</c:v>
                </c:pt>
                <c:pt idx="1006">
                  <c:v>503.5</c:v>
                </c:pt>
                <c:pt idx="1007">
                  <c:v>504</c:v>
                </c:pt>
                <c:pt idx="1008">
                  <c:v>504.5</c:v>
                </c:pt>
                <c:pt idx="1009">
                  <c:v>505</c:v>
                </c:pt>
                <c:pt idx="1010">
                  <c:v>505.5</c:v>
                </c:pt>
                <c:pt idx="1011">
                  <c:v>506</c:v>
                </c:pt>
                <c:pt idx="1012">
                  <c:v>506.5</c:v>
                </c:pt>
                <c:pt idx="1013">
                  <c:v>507</c:v>
                </c:pt>
                <c:pt idx="1014">
                  <c:v>507.5</c:v>
                </c:pt>
                <c:pt idx="1015">
                  <c:v>508</c:v>
                </c:pt>
                <c:pt idx="1016">
                  <c:v>508.5</c:v>
                </c:pt>
                <c:pt idx="1017">
                  <c:v>509</c:v>
                </c:pt>
                <c:pt idx="1018">
                  <c:v>509.5</c:v>
                </c:pt>
                <c:pt idx="1019">
                  <c:v>510</c:v>
                </c:pt>
                <c:pt idx="1020">
                  <c:v>510.5</c:v>
                </c:pt>
                <c:pt idx="1021">
                  <c:v>511</c:v>
                </c:pt>
                <c:pt idx="1022">
                  <c:v>511.5</c:v>
                </c:pt>
                <c:pt idx="1023">
                  <c:v>512</c:v>
                </c:pt>
                <c:pt idx="1024">
                  <c:v>512.5</c:v>
                </c:pt>
                <c:pt idx="1025">
                  <c:v>513</c:v>
                </c:pt>
                <c:pt idx="1026">
                  <c:v>513.5</c:v>
                </c:pt>
                <c:pt idx="1027">
                  <c:v>514</c:v>
                </c:pt>
                <c:pt idx="1028">
                  <c:v>514.5</c:v>
                </c:pt>
                <c:pt idx="1029">
                  <c:v>515</c:v>
                </c:pt>
                <c:pt idx="1030">
                  <c:v>515.5</c:v>
                </c:pt>
                <c:pt idx="1031">
                  <c:v>516</c:v>
                </c:pt>
                <c:pt idx="1032">
                  <c:v>516.5</c:v>
                </c:pt>
                <c:pt idx="1033">
                  <c:v>517</c:v>
                </c:pt>
                <c:pt idx="1034">
                  <c:v>517.5</c:v>
                </c:pt>
                <c:pt idx="1035">
                  <c:v>518</c:v>
                </c:pt>
                <c:pt idx="1036">
                  <c:v>518.5</c:v>
                </c:pt>
                <c:pt idx="1037">
                  <c:v>519</c:v>
                </c:pt>
                <c:pt idx="1038">
                  <c:v>519.5</c:v>
                </c:pt>
                <c:pt idx="1039">
                  <c:v>520</c:v>
                </c:pt>
                <c:pt idx="1040">
                  <c:v>520.5</c:v>
                </c:pt>
                <c:pt idx="1041">
                  <c:v>521</c:v>
                </c:pt>
                <c:pt idx="1042">
                  <c:v>521.5</c:v>
                </c:pt>
                <c:pt idx="1043">
                  <c:v>522</c:v>
                </c:pt>
                <c:pt idx="1044">
                  <c:v>522.5</c:v>
                </c:pt>
                <c:pt idx="1045">
                  <c:v>523</c:v>
                </c:pt>
                <c:pt idx="1046">
                  <c:v>523.5</c:v>
                </c:pt>
                <c:pt idx="1047">
                  <c:v>524</c:v>
                </c:pt>
                <c:pt idx="1048">
                  <c:v>524.5</c:v>
                </c:pt>
                <c:pt idx="1049">
                  <c:v>525</c:v>
                </c:pt>
                <c:pt idx="1050">
                  <c:v>525.5</c:v>
                </c:pt>
                <c:pt idx="1051">
                  <c:v>526</c:v>
                </c:pt>
                <c:pt idx="1052">
                  <c:v>526.5</c:v>
                </c:pt>
                <c:pt idx="1053">
                  <c:v>527</c:v>
                </c:pt>
                <c:pt idx="1054">
                  <c:v>527.5</c:v>
                </c:pt>
                <c:pt idx="1055">
                  <c:v>528</c:v>
                </c:pt>
                <c:pt idx="1056">
                  <c:v>528.5</c:v>
                </c:pt>
                <c:pt idx="1057">
                  <c:v>529</c:v>
                </c:pt>
                <c:pt idx="1058">
                  <c:v>529.5</c:v>
                </c:pt>
                <c:pt idx="1059">
                  <c:v>530</c:v>
                </c:pt>
                <c:pt idx="1060">
                  <c:v>530.5</c:v>
                </c:pt>
                <c:pt idx="1061">
                  <c:v>531</c:v>
                </c:pt>
                <c:pt idx="1062">
                  <c:v>531.5</c:v>
                </c:pt>
                <c:pt idx="1063">
                  <c:v>532</c:v>
                </c:pt>
                <c:pt idx="1064">
                  <c:v>532.5</c:v>
                </c:pt>
                <c:pt idx="1065">
                  <c:v>533</c:v>
                </c:pt>
                <c:pt idx="1066">
                  <c:v>533.5</c:v>
                </c:pt>
                <c:pt idx="1067">
                  <c:v>534</c:v>
                </c:pt>
                <c:pt idx="1068">
                  <c:v>534.5</c:v>
                </c:pt>
                <c:pt idx="1069">
                  <c:v>535</c:v>
                </c:pt>
                <c:pt idx="1070">
                  <c:v>535.5</c:v>
                </c:pt>
                <c:pt idx="1071">
                  <c:v>536</c:v>
                </c:pt>
                <c:pt idx="1072">
                  <c:v>536.5</c:v>
                </c:pt>
                <c:pt idx="1073">
                  <c:v>537</c:v>
                </c:pt>
                <c:pt idx="1074">
                  <c:v>537.5</c:v>
                </c:pt>
                <c:pt idx="1075">
                  <c:v>538</c:v>
                </c:pt>
                <c:pt idx="1076">
                  <c:v>538.5</c:v>
                </c:pt>
                <c:pt idx="1077">
                  <c:v>539</c:v>
                </c:pt>
                <c:pt idx="1078">
                  <c:v>539.5</c:v>
                </c:pt>
                <c:pt idx="1079">
                  <c:v>540</c:v>
                </c:pt>
                <c:pt idx="1080">
                  <c:v>540.5</c:v>
                </c:pt>
                <c:pt idx="1081">
                  <c:v>541</c:v>
                </c:pt>
                <c:pt idx="1082">
                  <c:v>541.5</c:v>
                </c:pt>
                <c:pt idx="1083">
                  <c:v>542</c:v>
                </c:pt>
                <c:pt idx="1084">
                  <c:v>542.5</c:v>
                </c:pt>
                <c:pt idx="1085">
                  <c:v>543</c:v>
                </c:pt>
                <c:pt idx="1086">
                  <c:v>543.5</c:v>
                </c:pt>
                <c:pt idx="1087">
                  <c:v>544</c:v>
                </c:pt>
                <c:pt idx="1088">
                  <c:v>544.5</c:v>
                </c:pt>
                <c:pt idx="1089">
                  <c:v>545</c:v>
                </c:pt>
                <c:pt idx="1090">
                  <c:v>545.5</c:v>
                </c:pt>
                <c:pt idx="1091">
                  <c:v>546</c:v>
                </c:pt>
                <c:pt idx="1092">
                  <c:v>546.5</c:v>
                </c:pt>
                <c:pt idx="1093">
                  <c:v>547</c:v>
                </c:pt>
                <c:pt idx="1094">
                  <c:v>547.5</c:v>
                </c:pt>
                <c:pt idx="1095">
                  <c:v>548</c:v>
                </c:pt>
                <c:pt idx="1096">
                  <c:v>548.5</c:v>
                </c:pt>
                <c:pt idx="1097">
                  <c:v>549</c:v>
                </c:pt>
                <c:pt idx="1098">
                  <c:v>549.5</c:v>
                </c:pt>
                <c:pt idx="1099">
                  <c:v>550</c:v>
                </c:pt>
                <c:pt idx="1100">
                  <c:v>550.5</c:v>
                </c:pt>
                <c:pt idx="1101">
                  <c:v>551</c:v>
                </c:pt>
                <c:pt idx="1102">
                  <c:v>551.5</c:v>
                </c:pt>
                <c:pt idx="1103">
                  <c:v>552</c:v>
                </c:pt>
                <c:pt idx="1104">
                  <c:v>552.5</c:v>
                </c:pt>
                <c:pt idx="1105">
                  <c:v>553</c:v>
                </c:pt>
                <c:pt idx="1106">
                  <c:v>553.5</c:v>
                </c:pt>
                <c:pt idx="1107">
                  <c:v>554</c:v>
                </c:pt>
                <c:pt idx="1108">
                  <c:v>554.5</c:v>
                </c:pt>
                <c:pt idx="1109">
                  <c:v>555</c:v>
                </c:pt>
                <c:pt idx="1110">
                  <c:v>555.5</c:v>
                </c:pt>
                <c:pt idx="1111">
                  <c:v>556</c:v>
                </c:pt>
                <c:pt idx="1112">
                  <c:v>556.5</c:v>
                </c:pt>
                <c:pt idx="1113">
                  <c:v>557</c:v>
                </c:pt>
                <c:pt idx="1114">
                  <c:v>557.5</c:v>
                </c:pt>
                <c:pt idx="1115">
                  <c:v>558</c:v>
                </c:pt>
                <c:pt idx="1116">
                  <c:v>558.5</c:v>
                </c:pt>
                <c:pt idx="1117">
                  <c:v>559</c:v>
                </c:pt>
                <c:pt idx="1118">
                  <c:v>559.5</c:v>
                </c:pt>
                <c:pt idx="1119">
                  <c:v>560</c:v>
                </c:pt>
                <c:pt idx="1120">
                  <c:v>560.5</c:v>
                </c:pt>
                <c:pt idx="1121">
                  <c:v>561</c:v>
                </c:pt>
                <c:pt idx="1122">
                  <c:v>561.5</c:v>
                </c:pt>
                <c:pt idx="1123">
                  <c:v>562</c:v>
                </c:pt>
                <c:pt idx="1124">
                  <c:v>562.5</c:v>
                </c:pt>
                <c:pt idx="1125">
                  <c:v>563</c:v>
                </c:pt>
                <c:pt idx="1126">
                  <c:v>563.5</c:v>
                </c:pt>
                <c:pt idx="1127">
                  <c:v>564</c:v>
                </c:pt>
                <c:pt idx="1128">
                  <c:v>564.5</c:v>
                </c:pt>
                <c:pt idx="1129">
                  <c:v>565</c:v>
                </c:pt>
                <c:pt idx="1130">
                  <c:v>565.5</c:v>
                </c:pt>
                <c:pt idx="1131">
                  <c:v>566</c:v>
                </c:pt>
                <c:pt idx="1132">
                  <c:v>566.5</c:v>
                </c:pt>
                <c:pt idx="1133">
                  <c:v>567</c:v>
                </c:pt>
                <c:pt idx="1134">
                  <c:v>567.5</c:v>
                </c:pt>
                <c:pt idx="1135">
                  <c:v>568</c:v>
                </c:pt>
                <c:pt idx="1136">
                  <c:v>568.5</c:v>
                </c:pt>
                <c:pt idx="1137">
                  <c:v>569</c:v>
                </c:pt>
                <c:pt idx="1138">
                  <c:v>569.5</c:v>
                </c:pt>
                <c:pt idx="1139">
                  <c:v>570</c:v>
                </c:pt>
                <c:pt idx="1140">
                  <c:v>570.5</c:v>
                </c:pt>
                <c:pt idx="1141">
                  <c:v>571</c:v>
                </c:pt>
                <c:pt idx="1142">
                  <c:v>571.5</c:v>
                </c:pt>
                <c:pt idx="1143">
                  <c:v>572</c:v>
                </c:pt>
                <c:pt idx="1144">
                  <c:v>572.5</c:v>
                </c:pt>
                <c:pt idx="1145">
                  <c:v>573</c:v>
                </c:pt>
                <c:pt idx="1146">
                  <c:v>573.5</c:v>
                </c:pt>
                <c:pt idx="1147">
                  <c:v>574</c:v>
                </c:pt>
                <c:pt idx="1148">
                  <c:v>574.5</c:v>
                </c:pt>
                <c:pt idx="1149">
                  <c:v>575</c:v>
                </c:pt>
                <c:pt idx="1150">
                  <c:v>575.5</c:v>
                </c:pt>
                <c:pt idx="1151">
                  <c:v>576</c:v>
                </c:pt>
                <c:pt idx="1152">
                  <c:v>576.5</c:v>
                </c:pt>
                <c:pt idx="1153">
                  <c:v>577</c:v>
                </c:pt>
                <c:pt idx="1154">
                  <c:v>577.5</c:v>
                </c:pt>
                <c:pt idx="1155">
                  <c:v>578</c:v>
                </c:pt>
                <c:pt idx="1156">
                  <c:v>578.5</c:v>
                </c:pt>
                <c:pt idx="1157">
                  <c:v>579</c:v>
                </c:pt>
                <c:pt idx="1158">
                  <c:v>579.5</c:v>
                </c:pt>
                <c:pt idx="1159">
                  <c:v>580</c:v>
                </c:pt>
                <c:pt idx="1160">
                  <c:v>580.5</c:v>
                </c:pt>
                <c:pt idx="1161">
                  <c:v>581</c:v>
                </c:pt>
                <c:pt idx="1162">
                  <c:v>581.5</c:v>
                </c:pt>
                <c:pt idx="1163">
                  <c:v>582</c:v>
                </c:pt>
                <c:pt idx="1164">
                  <c:v>582.5</c:v>
                </c:pt>
                <c:pt idx="1165">
                  <c:v>583</c:v>
                </c:pt>
                <c:pt idx="1166">
                  <c:v>583.5</c:v>
                </c:pt>
                <c:pt idx="1167">
                  <c:v>584</c:v>
                </c:pt>
                <c:pt idx="1168">
                  <c:v>584.5</c:v>
                </c:pt>
                <c:pt idx="1169">
                  <c:v>585</c:v>
                </c:pt>
                <c:pt idx="1170">
                  <c:v>585.5</c:v>
                </c:pt>
                <c:pt idx="1171">
                  <c:v>586</c:v>
                </c:pt>
                <c:pt idx="1172">
                  <c:v>586.5</c:v>
                </c:pt>
                <c:pt idx="1173">
                  <c:v>587</c:v>
                </c:pt>
                <c:pt idx="1174">
                  <c:v>587.5</c:v>
                </c:pt>
                <c:pt idx="1175">
                  <c:v>588</c:v>
                </c:pt>
                <c:pt idx="1176">
                  <c:v>588.5</c:v>
                </c:pt>
                <c:pt idx="1177">
                  <c:v>589</c:v>
                </c:pt>
                <c:pt idx="1178">
                  <c:v>589.5</c:v>
                </c:pt>
                <c:pt idx="1179">
                  <c:v>590</c:v>
                </c:pt>
                <c:pt idx="1180">
                  <c:v>590.5</c:v>
                </c:pt>
                <c:pt idx="1181">
                  <c:v>591</c:v>
                </c:pt>
                <c:pt idx="1182">
                  <c:v>591.5</c:v>
                </c:pt>
                <c:pt idx="1183">
                  <c:v>592</c:v>
                </c:pt>
                <c:pt idx="1184">
                  <c:v>592.5</c:v>
                </c:pt>
                <c:pt idx="1185">
                  <c:v>593</c:v>
                </c:pt>
                <c:pt idx="1186">
                  <c:v>593.5</c:v>
                </c:pt>
                <c:pt idx="1187">
                  <c:v>594</c:v>
                </c:pt>
                <c:pt idx="1188">
                  <c:v>594.5</c:v>
                </c:pt>
                <c:pt idx="1189">
                  <c:v>595</c:v>
                </c:pt>
                <c:pt idx="1190">
                  <c:v>595.5</c:v>
                </c:pt>
                <c:pt idx="1191">
                  <c:v>596</c:v>
                </c:pt>
                <c:pt idx="1192">
                  <c:v>596.5</c:v>
                </c:pt>
                <c:pt idx="1193">
                  <c:v>597</c:v>
                </c:pt>
                <c:pt idx="1194">
                  <c:v>597.5</c:v>
                </c:pt>
                <c:pt idx="1195">
                  <c:v>598</c:v>
                </c:pt>
                <c:pt idx="1196">
                  <c:v>598.5</c:v>
                </c:pt>
                <c:pt idx="1197">
                  <c:v>599</c:v>
                </c:pt>
                <c:pt idx="1198">
                  <c:v>599.5</c:v>
                </c:pt>
                <c:pt idx="1199">
                  <c:v>600</c:v>
                </c:pt>
                <c:pt idx="1200">
                  <c:v>600.5</c:v>
                </c:pt>
                <c:pt idx="1201">
                  <c:v>601</c:v>
                </c:pt>
                <c:pt idx="1202">
                  <c:v>601.5</c:v>
                </c:pt>
                <c:pt idx="1203">
                  <c:v>602</c:v>
                </c:pt>
                <c:pt idx="1204">
                  <c:v>602.5</c:v>
                </c:pt>
                <c:pt idx="1205">
                  <c:v>603</c:v>
                </c:pt>
                <c:pt idx="1206">
                  <c:v>603.5</c:v>
                </c:pt>
                <c:pt idx="1207">
                  <c:v>604</c:v>
                </c:pt>
                <c:pt idx="1208">
                  <c:v>604.5</c:v>
                </c:pt>
                <c:pt idx="1209">
                  <c:v>605</c:v>
                </c:pt>
                <c:pt idx="1210">
                  <c:v>605.5</c:v>
                </c:pt>
                <c:pt idx="1211">
                  <c:v>606</c:v>
                </c:pt>
                <c:pt idx="1212">
                  <c:v>606.5</c:v>
                </c:pt>
                <c:pt idx="1213">
                  <c:v>607</c:v>
                </c:pt>
                <c:pt idx="1214">
                  <c:v>607.5</c:v>
                </c:pt>
                <c:pt idx="1215">
                  <c:v>608</c:v>
                </c:pt>
                <c:pt idx="1216">
                  <c:v>608.5</c:v>
                </c:pt>
                <c:pt idx="1217">
                  <c:v>609</c:v>
                </c:pt>
                <c:pt idx="1218">
                  <c:v>609.5</c:v>
                </c:pt>
                <c:pt idx="1219">
                  <c:v>610</c:v>
                </c:pt>
                <c:pt idx="1220">
                  <c:v>610.5</c:v>
                </c:pt>
                <c:pt idx="1221">
                  <c:v>611</c:v>
                </c:pt>
                <c:pt idx="1222">
                  <c:v>611.5</c:v>
                </c:pt>
                <c:pt idx="1223">
                  <c:v>612</c:v>
                </c:pt>
                <c:pt idx="1224">
                  <c:v>612.5</c:v>
                </c:pt>
                <c:pt idx="1225">
                  <c:v>613</c:v>
                </c:pt>
                <c:pt idx="1226">
                  <c:v>613.5</c:v>
                </c:pt>
                <c:pt idx="1227">
                  <c:v>614</c:v>
                </c:pt>
                <c:pt idx="1228">
                  <c:v>614.5</c:v>
                </c:pt>
                <c:pt idx="1229">
                  <c:v>615</c:v>
                </c:pt>
                <c:pt idx="1230">
                  <c:v>615.5</c:v>
                </c:pt>
                <c:pt idx="1231">
                  <c:v>616</c:v>
                </c:pt>
                <c:pt idx="1232">
                  <c:v>616.5</c:v>
                </c:pt>
                <c:pt idx="1233">
                  <c:v>617</c:v>
                </c:pt>
                <c:pt idx="1234">
                  <c:v>617.5</c:v>
                </c:pt>
                <c:pt idx="1235">
                  <c:v>618</c:v>
                </c:pt>
                <c:pt idx="1236">
                  <c:v>618.5</c:v>
                </c:pt>
                <c:pt idx="1237">
                  <c:v>619</c:v>
                </c:pt>
                <c:pt idx="1238">
                  <c:v>619.5</c:v>
                </c:pt>
                <c:pt idx="1239">
                  <c:v>620</c:v>
                </c:pt>
                <c:pt idx="1240">
                  <c:v>620.5</c:v>
                </c:pt>
                <c:pt idx="1241">
                  <c:v>621</c:v>
                </c:pt>
                <c:pt idx="1242">
                  <c:v>621.5</c:v>
                </c:pt>
                <c:pt idx="1243">
                  <c:v>622</c:v>
                </c:pt>
                <c:pt idx="1244">
                  <c:v>622.5</c:v>
                </c:pt>
                <c:pt idx="1245">
                  <c:v>623</c:v>
                </c:pt>
                <c:pt idx="1246">
                  <c:v>623.5</c:v>
                </c:pt>
                <c:pt idx="1247">
                  <c:v>624</c:v>
                </c:pt>
                <c:pt idx="1248">
                  <c:v>624.5</c:v>
                </c:pt>
                <c:pt idx="1249">
                  <c:v>625</c:v>
                </c:pt>
                <c:pt idx="1250">
                  <c:v>625.5</c:v>
                </c:pt>
                <c:pt idx="1251">
                  <c:v>626</c:v>
                </c:pt>
                <c:pt idx="1252">
                  <c:v>626.5</c:v>
                </c:pt>
                <c:pt idx="1253">
                  <c:v>627</c:v>
                </c:pt>
                <c:pt idx="1254">
                  <c:v>627.5</c:v>
                </c:pt>
                <c:pt idx="1255">
                  <c:v>628</c:v>
                </c:pt>
                <c:pt idx="1256">
                  <c:v>628.5</c:v>
                </c:pt>
                <c:pt idx="1257">
                  <c:v>629</c:v>
                </c:pt>
                <c:pt idx="1258">
                  <c:v>629.5</c:v>
                </c:pt>
                <c:pt idx="1259">
                  <c:v>630</c:v>
                </c:pt>
                <c:pt idx="1260">
                  <c:v>630.5</c:v>
                </c:pt>
                <c:pt idx="1261">
                  <c:v>631</c:v>
                </c:pt>
                <c:pt idx="1262">
                  <c:v>631.5</c:v>
                </c:pt>
                <c:pt idx="1263">
                  <c:v>632</c:v>
                </c:pt>
                <c:pt idx="1264">
                  <c:v>632.5</c:v>
                </c:pt>
                <c:pt idx="1265">
                  <c:v>633</c:v>
                </c:pt>
                <c:pt idx="1266">
                  <c:v>633.5</c:v>
                </c:pt>
                <c:pt idx="1267">
                  <c:v>634</c:v>
                </c:pt>
                <c:pt idx="1268">
                  <c:v>634.5</c:v>
                </c:pt>
                <c:pt idx="1269">
                  <c:v>635</c:v>
                </c:pt>
                <c:pt idx="1270">
                  <c:v>635.5</c:v>
                </c:pt>
                <c:pt idx="1271">
                  <c:v>636</c:v>
                </c:pt>
                <c:pt idx="1272">
                  <c:v>636.5</c:v>
                </c:pt>
                <c:pt idx="1273">
                  <c:v>637</c:v>
                </c:pt>
                <c:pt idx="1274">
                  <c:v>637.5</c:v>
                </c:pt>
                <c:pt idx="1275">
                  <c:v>638</c:v>
                </c:pt>
                <c:pt idx="1276">
                  <c:v>638.5</c:v>
                </c:pt>
                <c:pt idx="1277">
                  <c:v>639</c:v>
                </c:pt>
                <c:pt idx="1278">
                  <c:v>639.5</c:v>
                </c:pt>
                <c:pt idx="1279">
                  <c:v>640</c:v>
                </c:pt>
                <c:pt idx="1280">
                  <c:v>640.5</c:v>
                </c:pt>
                <c:pt idx="1281">
                  <c:v>641</c:v>
                </c:pt>
                <c:pt idx="1282">
                  <c:v>641.5</c:v>
                </c:pt>
                <c:pt idx="1283">
                  <c:v>642</c:v>
                </c:pt>
                <c:pt idx="1284">
                  <c:v>642.5</c:v>
                </c:pt>
                <c:pt idx="1285">
                  <c:v>643</c:v>
                </c:pt>
                <c:pt idx="1286">
                  <c:v>643.5</c:v>
                </c:pt>
                <c:pt idx="1287">
                  <c:v>644</c:v>
                </c:pt>
                <c:pt idx="1288">
                  <c:v>644.5</c:v>
                </c:pt>
                <c:pt idx="1289">
                  <c:v>645</c:v>
                </c:pt>
                <c:pt idx="1290">
                  <c:v>645.5</c:v>
                </c:pt>
                <c:pt idx="1291">
                  <c:v>646</c:v>
                </c:pt>
                <c:pt idx="1292">
                  <c:v>646.5</c:v>
                </c:pt>
                <c:pt idx="1293">
                  <c:v>647</c:v>
                </c:pt>
                <c:pt idx="1294">
                  <c:v>647.5</c:v>
                </c:pt>
                <c:pt idx="1295">
                  <c:v>648</c:v>
                </c:pt>
                <c:pt idx="1296">
                  <c:v>648.5</c:v>
                </c:pt>
                <c:pt idx="1297">
                  <c:v>649</c:v>
                </c:pt>
                <c:pt idx="1298">
                  <c:v>649.5</c:v>
                </c:pt>
                <c:pt idx="1299">
                  <c:v>650</c:v>
                </c:pt>
                <c:pt idx="1300">
                  <c:v>650.5</c:v>
                </c:pt>
                <c:pt idx="1301">
                  <c:v>651</c:v>
                </c:pt>
                <c:pt idx="1302">
                  <c:v>651.5</c:v>
                </c:pt>
                <c:pt idx="1303">
                  <c:v>652</c:v>
                </c:pt>
                <c:pt idx="1304">
                  <c:v>652.5</c:v>
                </c:pt>
                <c:pt idx="1305">
                  <c:v>653</c:v>
                </c:pt>
                <c:pt idx="1306">
                  <c:v>653.5</c:v>
                </c:pt>
                <c:pt idx="1307">
                  <c:v>654</c:v>
                </c:pt>
                <c:pt idx="1308">
                  <c:v>654.5</c:v>
                </c:pt>
                <c:pt idx="1309">
                  <c:v>655</c:v>
                </c:pt>
                <c:pt idx="1310">
                  <c:v>655.5</c:v>
                </c:pt>
                <c:pt idx="1311">
                  <c:v>656</c:v>
                </c:pt>
                <c:pt idx="1312">
                  <c:v>656.5</c:v>
                </c:pt>
                <c:pt idx="1313">
                  <c:v>657</c:v>
                </c:pt>
                <c:pt idx="1314">
                  <c:v>657.5</c:v>
                </c:pt>
                <c:pt idx="1315">
                  <c:v>658</c:v>
                </c:pt>
                <c:pt idx="1316">
                  <c:v>658.5</c:v>
                </c:pt>
                <c:pt idx="1317">
                  <c:v>659</c:v>
                </c:pt>
                <c:pt idx="1318">
                  <c:v>659.5</c:v>
                </c:pt>
                <c:pt idx="1319">
                  <c:v>660</c:v>
                </c:pt>
                <c:pt idx="1320">
                  <c:v>660.5</c:v>
                </c:pt>
                <c:pt idx="1321">
                  <c:v>661</c:v>
                </c:pt>
                <c:pt idx="1322">
                  <c:v>661.5</c:v>
                </c:pt>
                <c:pt idx="1323">
                  <c:v>662</c:v>
                </c:pt>
                <c:pt idx="1324">
                  <c:v>662.5</c:v>
                </c:pt>
                <c:pt idx="1325">
                  <c:v>663</c:v>
                </c:pt>
                <c:pt idx="1326">
                  <c:v>663.5</c:v>
                </c:pt>
                <c:pt idx="1327">
                  <c:v>664</c:v>
                </c:pt>
                <c:pt idx="1328">
                  <c:v>664.5</c:v>
                </c:pt>
                <c:pt idx="1329">
                  <c:v>665</c:v>
                </c:pt>
                <c:pt idx="1330">
                  <c:v>665.5</c:v>
                </c:pt>
                <c:pt idx="1331">
                  <c:v>666</c:v>
                </c:pt>
                <c:pt idx="1332">
                  <c:v>666.5</c:v>
                </c:pt>
                <c:pt idx="1333">
                  <c:v>667</c:v>
                </c:pt>
                <c:pt idx="1334">
                  <c:v>667.5</c:v>
                </c:pt>
                <c:pt idx="1335">
                  <c:v>668</c:v>
                </c:pt>
                <c:pt idx="1336">
                  <c:v>668.5</c:v>
                </c:pt>
                <c:pt idx="1337">
                  <c:v>669</c:v>
                </c:pt>
                <c:pt idx="1338">
                  <c:v>669.5</c:v>
                </c:pt>
                <c:pt idx="1339">
                  <c:v>670</c:v>
                </c:pt>
                <c:pt idx="1340">
                  <c:v>670.5</c:v>
                </c:pt>
                <c:pt idx="1341">
                  <c:v>671</c:v>
                </c:pt>
                <c:pt idx="1342">
                  <c:v>671.5</c:v>
                </c:pt>
                <c:pt idx="1343">
                  <c:v>672</c:v>
                </c:pt>
                <c:pt idx="1344">
                  <c:v>672.5</c:v>
                </c:pt>
                <c:pt idx="1345">
                  <c:v>673</c:v>
                </c:pt>
                <c:pt idx="1346">
                  <c:v>673.5</c:v>
                </c:pt>
                <c:pt idx="1347">
                  <c:v>674</c:v>
                </c:pt>
                <c:pt idx="1348">
                  <c:v>674.5</c:v>
                </c:pt>
                <c:pt idx="1349">
                  <c:v>675</c:v>
                </c:pt>
                <c:pt idx="1350">
                  <c:v>675.5</c:v>
                </c:pt>
                <c:pt idx="1351">
                  <c:v>676</c:v>
                </c:pt>
                <c:pt idx="1352">
                  <c:v>676.5</c:v>
                </c:pt>
                <c:pt idx="1353">
                  <c:v>677</c:v>
                </c:pt>
                <c:pt idx="1354">
                  <c:v>677.5</c:v>
                </c:pt>
                <c:pt idx="1355">
                  <c:v>678</c:v>
                </c:pt>
                <c:pt idx="1356">
                  <c:v>678.5</c:v>
                </c:pt>
                <c:pt idx="1357">
                  <c:v>679</c:v>
                </c:pt>
                <c:pt idx="1358">
                  <c:v>679.5</c:v>
                </c:pt>
                <c:pt idx="1359">
                  <c:v>680</c:v>
                </c:pt>
                <c:pt idx="1360">
                  <c:v>680.5</c:v>
                </c:pt>
                <c:pt idx="1361">
                  <c:v>681</c:v>
                </c:pt>
                <c:pt idx="1362">
                  <c:v>681.5</c:v>
                </c:pt>
                <c:pt idx="1363">
                  <c:v>682</c:v>
                </c:pt>
                <c:pt idx="1364">
                  <c:v>682.5</c:v>
                </c:pt>
                <c:pt idx="1365">
                  <c:v>683</c:v>
                </c:pt>
                <c:pt idx="1366">
                  <c:v>683.5</c:v>
                </c:pt>
                <c:pt idx="1367">
                  <c:v>684</c:v>
                </c:pt>
                <c:pt idx="1368">
                  <c:v>684.5</c:v>
                </c:pt>
                <c:pt idx="1369">
                  <c:v>685</c:v>
                </c:pt>
                <c:pt idx="1370">
                  <c:v>685.5</c:v>
                </c:pt>
                <c:pt idx="1371">
                  <c:v>686</c:v>
                </c:pt>
                <c:pt idx="1372">
                  <c:v>686.5</c:v>
                </c:pt>
                <c:pt idx="1373">
                  <c:v>687</c:v>
                </c:pt>
                <c:pt idx="1374">
                  <c:v>687.5</c:v>
                </c:pt>
                <c:pt idx="1375">
                  <c:v>688</c:v>
                </c:pt>
                <c:pt idx="1376">
                  <c:v>688.5</c:v>
                </c:pt>
                <c:pt idx="1377">
                  <c:v>689</c:v>
                </c:pt>
                <c:pt idx="1378">
                  <c:v>689.5</c:v>
                </c:pt>
                <c:pt idx="1379">
                  <c:v>690</c:v>
                </c:pt>
                <c:pt idx="1380">
                  <c:v>690.5</c:v>
                </c:pt>
                <c:pt idx="1381">
                  <c:v>691</c:v>
                </c:pt>
                <c:pt idx="1382">
                  <c:v>691.5</c:v>
                </c:pt>
                <c:pt idx="1383">
                  <c:v>692</c:v>
                </c:pt>
                <c:pt idx="1384">
                  <c:v>692.5</c:v>
                </c:pt>
                <c:pt idx="1385">
                  <c:v>693</c:v>
                </c:pt>
                <c:pt idx="1386">
                  <c:v>693.5</c:v>
                </c:pt>
                <c:pt idx="1387">
                  <c:v>694</c:v>
                </c:pt>
                <c:pt idx="1388">
                  <c:v>694.5</c:v>
                </c:pt>
                <c:pt idx="1389">
                  <c:v>695</c:v>
                </c:pt>
                <c:pt idx="1390">
                  <c:v>695.5</c:v>
                </c:pt>
                <c:pt idx="1391">
                  <c:v>696</c:v>
                </c:pt>
                <c:pt idx="1392">
                  <c:v>696.5</c:v>
                </c:pt>
                <c:pt idx="1393">
                  <c:v>697</c:v>
                </c:pt>
                <c:pt idx="1394">
                  <c:v>697.5</c:v>
                </c:pt>
                <c:pt idx="1395">
                  <c:v>698</c:v>
                </c:pt>
                <c:pt idx="1396">
                  <c:v>698.5</c:v>
                </c:pt>
                <c:pt idx="1397">
                  <c:v>699</c:v>
                </c:pt>
                <c:pt idx="1398">
                  <c:v>699.5</c:v>
                </c:pt>
                <c:pt idx="1399">
                  <c:v>700</c:v>
                </c:pt>
                <c:pt idx="1400">
                  <c:v>700.5</c:v>
                </c:pt>
                <c:pt idx="1401">
                  <c:v>701</c:v>
                </c:pt>
                <c:pt idx="1402">
                  <c:v>701.5</c:v>
                </c:pt>
                <c:pt idx="1403">
                  <c:v>702</c:v>
                </c:pt>
                <c:pt idx="1404">
                  <c:v>702.5</c:v>
                </c:pt>
                <c:pt idx="1405">
                  <c:v>703</c:v>
                </c:pt>
                <c:pt idx="1406">
                  <c:v>703.5</c:v>
                </c:pt>
                <c:pt idx="1407">
                  <c:v>704</c:v>
                </c:pt>
                <c:pt idx="1408">
                  <c:v>704.5</c:v>
                </c:pt>
                <c:pt idx="1409">
                  <c:v>705</c:v>
                </c:pt>
                <c:pt idx="1410">
                  <c:v>705.5</c:v>
                </c:pt>
                <c:pt idx="1411">
                  <c:v>706</c:v>
                </c:pt>
                <c:pt idx="1412">
                  <c:v>706.5</c:v>
                </c:pt>
                <c:pt idx="1413">
                  <c:v>707</c:v>
                </c:pt>
                <c:pt idx="1414">
                  <c:v>707.5</c:v>
                </c:pt>
                <c:pt idx="1415">
                  <c:v>708</c:v>
                </c:pt>
                <c:pt idx="1416">
                  <c:v>708.5</c:v>
                </c:pt>
                <c:pt idx="1417">
                  <c:v>709</c:v>
                </c:pt>
                <c:pt idx="1418">
                  <c:v>709.5</c:v>
                </c:pt>
                <c:pt idx="1419">
                  <c:v>710</c:v>
                </c:pt>
                <c:pt idx="1420">
                  <c:v>710.5</c:v>
                </c:pt>
                <c:pt idx="1421">
                  <c:v>711</c:v>
                </c:pt>
                <c:pt idx="1422">
                  <c:v>711.5</c:v>
                </c:pt>
                <c:pt idx="1423">
                  <c:v>712</c:v>
                </c:pt>
                <c:pt idx="1424">
                  <c:v>712.5</c:v>
                </c:pt>
                <c:pt idx="1425">
                  <c:v>713</c:v>
                </c:pt>
                <c:pt idx="1426">
                  <c:v>713.5</c:v>
                </c:pt>
                <c:pt idx="1427">
                  <c:v>714</c:v>
                </c:pt>
                <c:pt idx="1428">
                  <c:v>714.5</c:v>
                </c:pt>
                <c:pt idx="1429">
                  <c:v>715</c:v>
                </c:pt>
                <c:pt idx="1430">
                  <c:v>715.5</c:v>
                </c:pt>
                <c:pt idx="1431">
                  <c:v>716</c:v>
                </c:pt>
                <c:pt idx="1432">
                  <c:v>716.5</c:v>
                </c:pt>
                <c:pt idx="1433">
                  <c:v>717</c:v>
                </c:pt>
                <c:pt idx="1434">
                  <c:v>717.5</c:v>
                </c:pt>
                <c:pt idx="1435">
                  <c:v>718</c:v>
                </c:pt>
                <c:pt idx="1436">
                  <c:v>718.5</c:v>
                </c:pt>
                <c:pt idx="1437">
                  <c:v>719</c:v>
                </c:pt>
                <c:pt idx="1438">
                  <c:v>719.5</c:v>
                </c:pt>
                <c:pt idx="1439">
                  <c:v>720</c:v>
                </c:pt>
              </c:numCache>
            </c:numRef>
          </c:xVal>
          <c:yVal>
            <c:numRef>
              <c:f>'4000PC_gde'!$C$3:$C$1442</c:f>
              <c:numCache>
                <c:formatCode>General</c:formatCode>
                <c:ptCount val="1440"/>
                <c:pt idx="0">
                  <c:v>3.4975000000000001</c:v>
                </c:pt>
                <c:pt idx="1">
                  <c:v>3.488</c:v>
                </c:pt>
                <c:pt idx="2">
                  <c:v>3.5024999999999999</c:v>
                </c:pt>
                <c:pt idx="3">
                  <c:v>3.4929999999999999</c:v>
                </c:pt>
                <c:pt idx="4">
                  <c:v>3.484</c:v>
                </c:pt>
                <c:pt idx="5">
                  <c:v>3.4805000000000001</c:v>
                </c:pt>
                <c:pt idx="6">
                  <c:v>3.4769999999999999</c:v>
                </c:pt>
                <c:pt idx="7">
                  <c:v>3.4904999999999999</c:v>
                </c:pt>
                <c:pt idx="8">
                  <c:v>3.5024999999999999</c:v>
                </c:pt>
                <c:pt idx="9">
                  <c:v>3.5135000000000001</c:v>
                </c:pt>
                <c:pt idx="10">
                  <c:v>3.512</c:v>
                </c:pt>
                <c:pt idx="11">
                  <c:v>3.5215000000000001</c:v>
                </c:pt>
                <c:pt idx="12">
                  <c:v>3.51</c:v>
                </c:pt>
                <c:pt idx="13">
                  <c:v>3.5125000000000002</c:v>
                </c:pt>
                <c:pt idx="14">
                  <c:v>3.5055000000000001</c:v>
                </c:pt>
                <c:pt idx="15">
                  <c:v>3.4994999999999998</c:v>
                </c:pt>
                <c:pt idx="16">
                  <c:v>3.4874999999999998</c:v>
                </c:pt>
                <c:pt idx="17">
                  <c:v>3.5070000000000001</c:v>
                </c:pt>
                <c:pt idx="18">
                  <c:v>3.5129999999999999</c:v>
                </c:pt>
                <c:pt idx="19">
                  <c:v>3.5289999999999999</c:v>
                </c:pt>
                <c:pt idx="20">
                  <c:v>3.5225</c:v>
                </c:pt>
                <c:pt idx="21">
                  <c:v>3.5125000000000002</c:v>
                </c:pt>
                <c:pt idx="22">
                  <c:v>3.5059999999999998</c:v>
                </c:pt>
                <c:pt idx="23">
                  <c:v>3.5085000000000002</c:v>
                </c:pt>
                <c:pt idx="24">
                  <c:v>3.5154999999999998</c:v>
                </c:pt>
                <c:pt idx="25">
                  <c:v>3.5150000000000001</c:v>
                </c:pt>
                <c:pt idx="26">
                  <c:v>3.5285000000000002</c:v>
                </c:pt>
                <c:pt idx="27">
                  <c:v>3.5175000000000001</c:v>
                </c:pt>
                <c:pt idx="28">
                  <c:v>3.5110000000000001</c:v>
                </c:pt>
                <c:pt idx="29">
                  <c:v>3.504</c:v>
                </c:pt>
                <c:pt idx="30">
                  <c:v>3.5024999999999999</c:v>
                </c:pt>
                <c:pt idx="31">
                  <c:v>3.5390000000000001</c:v>
                </c:pt>
                <c:pt idx="32">
                  <c:v>3.5525000000000002</c:v>
                </c:pt>
                <c:pt idx="33">
                  <c:v>3.5325000000000002</c:v>
                </c:pt>
                <c:pt idx="34">
                  <c:v>3.5129999999999999</c:v>
                </c:pt>
                <c:pt idx="35">
                  <c:v>3.5045000000000002</c:v>
                </c:pt>
                <c:pt idx="36">
                  <c:v>3.5175000000000001</c:v>
                </c:pt>
                <c:pt idx="37">
                  <c:v>3.5325000000000002</c:v>
                </c:pt>
                <c:pt idx="38">
                  <c:v>3.5390000000000001</c:v>
                </c:pt>
                <c:pt idx="39">
                  <c:v>3.5285000000000002</c:v>
                </c:pt>
                <c:pt idx="40">
                  <c:v>3.5145</c:v>
                </c:pt>
                <c:pt idx="41">
                  <c:v>3.5175000000000001</c:v>
                </c:pt>
                <c:pt idx="42">
                  <c:v>3.51</c:v>
                </c:pt>
                <c:pt idx="43">
                  <c:v>3.5265</c:v>
                </c:pt>
                <c:pt idx="44">
                  <c:v>3.5394999999999999</c:v>
                </c:pt>
                <c:pt idx="45">
                  <c:v>3.5554999999999999</c:v>
                </c:pt>
                <c:pt idx="46">
                  <c:v>3.5445000000000002</c:v>
                </c:pt>
                <c:pt idx="47">
                  <c:v>3.5305</c:v>
                </c:pt>
                <c:pt idx="48">
                  <c:v>3.5285000000000002</c:v>
                </c:pt>
                <c:pt idx="49">
                  <c:v>3.528</c:v>
                </c:pt>
                <c:pt idx="50">
                  <c:v>3.5270000000000001</c:v>
                </c:pt>
                <c:pt idx="51">
                  <c:v>3.5169999999999999</c:v>
                </c:pt>
                <c:pt idx="52">
                  <c:v>3.5169999999999999</c:v>
                </c:pt>
                <c:pt idx="53">
                  <c:v>3.5095000000000001</c:v>
                </c:pt>
                <c:pt idx="54">
                  <c:v>3.4950000000000001</c:v>
                </c:pt>
                <c:pt idx="55">
                  <c:v>3.4965000000000002</c:v>
                </c:pt>
                <c:pt idx="56">
                  <c:v>3.5114999999999998</c:v>
                </c:pt>
                <c:pt idx="57">
                  <c:v>3.5005000000000002</c:v>
                </c:pt>
                <c:pt idx="58">
                  <c:v>3.5019999999999998</c:v>
                </c:pt>
                <c:pt idx="59">
                  <c:v>3.5030000000000001</c:v>
                </c:pt>
                <c:pt idx="60">
                  <c:v>3.5030000000000001</c:v>
                </c:pt>
                <c:pt idx="61">
                  <c:v>3.4975000000000001</c:v>
                </c:pt>
                <c:pt idx="62">
                  <c:v>3.4969999999999999</c:v>
                </c:pt>
                <c:pt idx="63">
                  <c:v>3.4980000000000002</c:v>
                </c:pt>
                <c:pt idx="64">
                  <c:v>3.4944999999999999</c:v>
                </c:pt>
                <c:pt idx="65">
                  <c:v>3.4929999999999999</c:v>
                </c:pt>
                <c:pt idx="66">
                  <c:v>3.4860000000000002</c:v>
                </c:pt>
                <c:pt idx="67">
                  <c:v>3.4830000000000001</c:v>
                </c:pt>
                <c:pt idx="68">
                  <c:v>3.47</c:v>
                </c:pt>
                <c:pt idx="69">
                  <c:v>3.47</c:v>
                </c:pt>
                <c:pt idx="70">
                  <c:v>3.4704999999999999</c:v>
                </c:pt>
                <c:pt idx="71">
                  <c:v>3.4775</c:v>
                </c:pt>
                <c:pt idx="72">
                  <c:v>3.4580000000000002</c:v>
                </c:pt>
                <c:pt idx="73">
                  <c:v>3.456</c:v>
                </c:pt>
                <c:pt idx="74">
                  <c:v>3.444</c:v>
                </c:pt>
                <c:pt idx="75">
                  <c:v>3.4325000000000001</c:v>
                </c:pt>
                <c:pt idx="76">
                  <c:v>3.4275000000000002</c:v>
                </c:pt>
                <c:pt idx="77">
                  <c:v>3.3534999999999999</c:v>
                </c:pt>
                <c:pt idx="78">
                  <c:v>3.383</c:v>
                </c:pt>
                <c:pt idx="79">
                  <c:v>3.3959999999999999</c:v>
                </c:pt>
                <c:pt idx="80">
                  <c:v>3.3885000000000001</c:v>
                </c:pt>
                <c:pt idx="81">
                  <c:v>3.3719999999999999</c:v>
                </c:pt>
                <c:pt idx="82">
                  <c:v>3.3485</c:v>
                </c:pt>
                <c:pt idx="83">
                  <c:v>3.367</c:v>
                </c:pt>
                <c:pt idx="84">
                  <c:v>3.3664999999999998</c:v>
                </c:pt>
                <c:pt idx="85">
                  <c:v>3.3475000000000001</c:v>
                </c:pt>
                <c:pt idx="86">
                  <c:v>3.3319999999999999</c:v>
                </c:pt>
                <c:pt idx="87">
                  <c:v>3.323</c:v>
                </c:pt>
                <c:pt idx="88">
                  <c:v>3.3094999999999999</c:v>
                </c:pt>
                <c:pt idx="89">
                  <c:v>3.2989999999999999</c:v>
                </c:pt>
                <c:pt idx="90">
                  <c:v>3.2945000000000002</c:v>
                </c:pt>
                <c:pt idx="91">
                  <c:v>3.2854999999999999</c:v>
                </c:pt>
                <c:pt idx="92">
                  <c:v>3.2805</c:v>
                </c:pt>
                <c:pt idx="93">
                  <c:v>3.27</c:v>
                </c:pt>
                <c:pt idx="94">
                  <c:v>3.2555000000000001</c:v>
                </c:pt>
                <c:pt idx="95">
                  <c:v>3.2395</c:v>
                </c:pt>
                <c:pt idx="96">
                  <c:v>3.2280000000000002</c:v>
                </c:pt>
                <c:pt idx="97">
                  <c:v>3.2244999999999999</c:v>
                </c:pt>
                <c:pt idx="98">
                  <c:v>3.194</c:v>
                </c:pt>
                <c:pt idx="99">
                  <c:v>3.1705000000000001</c:v>
                </c:pt>
                <c:pt idx="100">
                  <c:v>3.1804999999999999</c:v>
                </c:pt>
                <c:pt idx="101">
                  <c:v>3.1724999999999999</c:v>
                </c:pt>
                <c:pt idx="102">
                  <c:v>3.1515</c:v>
                </c:pt>
                <c:pt idx="103">
                  <c:v>3.133</c:v>
                </c:pt>
                <c:pt idx="104">
                  <c:v>3.13</c:v>
                </c:pt>
                <c:pt idx="105">
                  <c:v>3.1259999999999999</c:v>
                </c:pt>
                <c:pt idx="106">
                  <c:v>3.129</c:v>
                </c:pt>
                <c:pt idx="107">
                  <c:v>3.1335000000000002</c:v>
                </c:pt>
                <c:pt idx="108">
                  <c:v>3.1110000000000002</c:v>
                </c:pt>
                <c:pt idx="109">
                  <c:v>3.0914999999999999</c:v>
                </c:pt>
                <c:pt idx="110">
                  <c:v>3.0990000000000002</c:v>
                </c:pt>
                <c:pt idx="111">
                  <c:v>3.0924999999999998</c:v>
                </c:pt>
                <c:pt idx="112">
                  <c:v>3.0855000000000001</c:v>
                </c:pt>
                <c:pt idx="113">
                  <c:v>3.07</c:v>
                </c:pt>
                <c:pt idx="114">
                  <c:v>3.0625</c:v>
                </c:pt>
                <c:pt idx="115">
                  <c:v>3.05</c:v>
                </c:pt>
                <c:pt idx="116">
                  <c:v>3.0470000000000002</c:v>
                </c:pt>
                <c:pt idx="117">
                  <c:v>3.0405000000000002</c:v>
                </c:pt>
                <c:pt idx="118">
                  <c:v>3.0325000000000002</c:v>
                </c:pt>
                <c:pt idx="119">
                  <c:v>3.0339999999999998</c:v>
                </c:pt>
                <c:pt idx="120">
                  <c:v>3.0305</c:v>
                </c:pt>
                <c:pt idx="121">
                  <c:v>3.0274999999999999</c:v>
                </c:pt>
                <c:pt idx="122">
                  <c:v>3.0249999999999999</c:v>
                </c:pt>
                <c:pt idx="123">
                  <c:v>3.0154999999999998</c:v>
                </c:pt>
                <c:pt idx="124">
                  <c:v>3.0049999999999999</c:v>
                </c:pt>
                <c:pt idx="125">
                  <c:v>3.012</c:v>
                </c:pt>
                <c:pt idx="126">
                  <c:v>3.0265</c:v>
                </c:pt>
                <c:pt idx="127">
                  <c:v>3.0215000000000001</c:v>
                </c:pt>
                <c:pt idx="128">
                  <c:v>3.0219999999999998</c:v>
                </c:pt>
                <c:pt idx="129">
                  <c:v>3.0230000000000001</c:v>
                </c:pt>
                <c:pt idx="130">
                  <c:v>3.0259999999999998</c:v>
                </c:pt>
                <c:pt idx="131">
                  <c:v>3.0255000000000001</c:v>
                </c:pt>
                <c:pt idx="132">
                  <c:v>3.0255000000000001</c:v>
                </c:pt>
                <c:pt idx="133">
                  <c:v>3.0230000000000001</c:v>
                </c:pt>
                <c:pt idx="134">
                  <c:v>3.0270000000000001</c:v>
                </c:pt>
                <c:pt idx="135">
                  <c:v>3.0295000000000001</c:v>
                </c:pt>
                <c:pt idx="136">
                  <c:v>3.0034999999999998</c:v>
                </c:pt>
                <c:pt idx="137">
                  <c:v>3.0045000000000002</c:v>
                </c:pt>
                <c:pt idx="138">
                  <c:v>2.9965000000000002</c:v>
                </c:pt>
                <c:pt idx="139">
                  <c:v>2.9870000000000001</c:v>
                </c:pt>
                <c:pt idx="140">
                  <c:v>2.9860000000000002</c:v>
                </c:pt>
                <c:pt idx="141">
                  <c:v>2.9820000000000002</c:v>
                </c:pt>
                <c:pt idx="142">
                  <c:v>2.976</c:v>
                </c:pt>
                <c:pt idx="143">
                  <c:v>2.9725000000000001</c:v>
                </c:pt>
                <c:pt idx="144">
                  <c:v>2.972</c:v>
                </c:pt>
                <c:pt idx="145">
                  <c:v>2.9434999999999998</c:v>
                </c:pt>
                <c:pt idx="146">
                  <c:v>2.93</c:v>
                </c:pt>
                <c:pt idx="147">
                  <c:v>2.9245000000000001</c:v>
                </c:pt>
                <c:pt idx="148">
                  <c:v>2.92</c:v>
                </c:pt>
                <c:pt idx="149">
                  <c:v>2.9055</c:v>
                </c:pt>
                <c:pt idx="150">
                  <c:v>2.8895</c:v>
                </c:pt>
                <c:pt idx="151">
                  <c:v>2.8725000000000001</c:v>
                </c:pt>
                <c:pt idx="152">
                  <c:v>2.8685</c:v>
                </c:pt>
                <c:pt idx="153">
                  <c:v>2.86</c:v>
                </c:pt>
                <c:pt idx="154">
                  <c:v>2.8439999999999999</c:v>
                </c:pt>
                <c:pt idx="155">
                  <c:v>2.8325</c:v>
                </c:pt>
                <c:pt idx="156">
                  <c:v>2.7909999999999999</c:v>
                </c:pt>
                <c:pt idx="157">
                  <c:v>2.8085</c:v>
                </c:pt>
                <c:pt idx="158">
                  <c:v>2.8054999999999999</c:v>
                </c:pt>
                <c:pt idx="159">
                  <c:v>2.7945000000000002</c:v>
                </c:pt>
                <c:pt idx="160">
                  <c:v>2.7915000000000001</c:v>
                </c:pt>
                <c:pt idx="161">
                  <c:v>2.7645</c:v>
                </c:pt>
                <c:pt idx="162">
                  <c:v>2.762</c:v>
                </c:pt>
                <c:pt idx="163">
                  <c:v>2.762</c:v>
                </c:pt>
                <c:pt idx="164">
                  <c:v>2.754</c:v>
                </c:pt>
                <c:pt idx="165">
                  <c:v>2.7410000000000001</c:v>
                </c:pt>
                <c:pt idx="166">
                  <c:v>2.7284999999999999</c:v>
                </c:pt>
                <c:pt idx="167">
                  <c:v>2.714</c:v>
                </c:pt>
                <c:pt idx="168">
                  <c:v>2.7025000000000001</c:v>
                </c:pt>
                <c:pt idx="169">
                  <c:v>2.7010000000000001</c:v>
                </c:pt>
                <c:pt idx="170">
                  <c:v>2.6934999999999998</c:v>
                </c:pt>
                <c:pt idx="171">
                  <c:v>2.6850000000000001</c:v>
                </c:pt>
                <c:pt idx="172">
                  <c:v>2.6835</c:v>
                </c:pt>
                <c:pt idx="173">
                  <c:v>2.68</c:v>
                </c:pt>
                <c:pt idx="174">
                  <c:v>2.6760000000000002</c:v>
                </c:pt>
                <c:pt idx="175">
                  <c:v>2.6745000000000001</c:v>
                </c:pt>
                <c:pt idx="176">
                  <c:v>2.6715</c:v>
                </c:pt>
                <c:pt idx="177">
                  <c:v>2.6695000000000002</c:v>
                </c:pt>
                <c:pt idx="178">
                  <c:v>2.6575000000000002</c:v>
                </c:pt>
                <c:pt idx="179">
                  <c:v>2.6585000000000001</c:v>
                </c:pt>
                <c:pt idx="180">
                  <c:v>2.6404999999999998</c:v>
                </c:pt>
                <c:pt idx="181">
                  <c:v>2.6375000000000002</c:v>
                </c:pt>
                <c:pt idx="182">
                  <c:v>2.6225000000000001</c:v>
                </c:pt>
                <c:pt idx="183">
                  <c:v>2.629</c:v>
                </c:pt>
                <c:pt idx="184">
                  <c:v>2.613</c:v>
                </c:pt>
                <c:pt idx="185">
                  <c:v>2.5979999999999999</c:v>
                </c:pt>
                <c:pt idx="186">
                  <c:v>2.5779999999999998</c:v>
                </c:pt>
                <c:pt idx="187">
                  <c:v>2.5670000000000002</c:v>
                </c:pt>
                <c:pt idx="188">
                  <c:v>2.5495000000000001</c:v>
                </c:pt>
                <c:pt idx="189">
                  <c:v>2.54</c:v>
                </c:pt>
                <c:pt idx="190">
                  <c:v>2.5274999999999999</c:v>
                </c:pt>
                <c:pt idx="191">
                  <c:v>2.5030000000000001</c:v>
                </c:pt>
                <c:pt idx="192">
                  <c:v>2.4889999999999999</c:v>
                </c:pt>
                <c:pt idx="193">
                  <c:v>2.4824999999999999</c:v>
                </c:pt>
                <c:pt idx="194">
                  <c:v>2.4769999999999999</c:v>
                </c:pt>
                <c:pt idx="195">
                  <c:v>2.4514999999999998</c:v>
                </c:pt>
                <c:pt idx="196">
                  <c:v>2.44</c:v>
                </c:pt>
                <c:pt idx="197">
                  <c:v>2.4279999999999999</c:v>
                </c:pt>
                <c:pt idx="198">
                  <c:v>2.4135</c:v>
                </c:pt>
                <c:pt idx="199">
                  <c:v>2.4045000000000001</c:v>
                </c:pt>
                <c:pt idx="200">
                  <c:v>2.3889999999999998</c:v>
                </c:pt>
                <c:pt idx="201">
                  <c:v>2.379</c:v>
                </c:pt>
                <c:pt idx="202">
                  <c:v>2.363</c:v>
                </c:pt>
                <c:pt idx="203">
                  <c:v>2.3570000000000002</c:v>
                </c:pt>
                <c:pt idx="204">
                  <c:v>2.3454999999999999</c:v>
                </c:pt>
                <c:pt idx="205">
                  <c:v>2.3275000000000001</c:v>
                </c:pt>
                <c:pt idx="206">
                  <c:v>2.3239999999999998</c:v>
                </c:pt>
                <c:pt idx="207">
                  <c:v>2.3090000000000002</c:v>
                </c:pt>
                <c:pt idx="208">
                  <c:v>2.3039999999999998</c:v>
                </c:pt>
                <c:pt idx="209">
                  <c:v>2.2905000000000002</c:v>
                </c:pt>
                <c:pt idx="210">
                  <c:v>2.2715000000000001</c:v>
                </c:pt>
                <c:pt idx="211">
                  <c:v>2.2625000000000002</c:v>
                </c:pt>
                <c:pt idx="212">
                  <c:v>2.2559999999999998</c:v>
                </c:pt>
                <c:pt idx="213">
                  <c:v>2.2469999999999999</c:v>
                </c:pt>
                <c:pt idx="214">
                  <c:v>2.234</c:v>
                </c:pt>
                <c:pt idx="215">
                  <c:v>2.222</c:v>
                </c:pt>
                <c:pt idx="216">
                  <c:v>2.2109999999999999</c:v>
                </c:pt>
                <c:pt idx="217">
                  <c:v>2.1964999999999999</c:v>
                </c:pt>
                <c:pt idx="218">
                  <c:v>2.1875</c:v>
                </c:pt>
                <c:pt idx="219">
                  <c:v>2.1720000000000002</c:v>
                </c:pt>
                <c:pt idx="220">
                  <c:v>2.1560000000000001</c:v>
                </c:pt>
                <c:pt idx="221">
                  <c:v>2.1484999999999999</c:v>
                </c:pt>
                <c:pt idx="222">
                  <c:v>2.1480000000000001</c:v>
                </c:pt>
                <c:pt idx="223">
                  <c:v>2.137</c:v>
                </c:pt>
                <c:pt idx="224">
                  <c:v>2.13</c:v>
                </c:pt>
                <c:pt idx="225">
                  <c:v>2.1194999999999999</c:v>
                </c:pt>
                <c:pt idx="226">
                  <c:v>2.1059999999999999</c:v>
                </c:pt>
                <c:pt idx="227">
                  <c:v>2.1044999999999998</c:v>
                </c:pt>
                <c:pt idx="228">
                  <c:v>2.0979999999999999</c:v>
                </c:pt>
                <c:pt idx="229">
                  <c:v>2.0905</c:v>
                </c:pt>
                <c:pt idx="230">
                  <c:v>2.0840000000000001</c:v>
                </c:pt>
                <c:pt idx="231">
                  <c:v>2.0760000000000001</c:v>
                </c:pt>
                <c:pt idx="232">
                  <c:v>2.0644999999999998</c:v>
                </c:pt>
                <c:pt idx="233">
                  <c:v>2.056</c:v>
                </c:pt>
                <c:pt idx="234">
                  <c:v>2.0499999999999998</c:v>
                </c:pt>
                <c:pt idx="235">
                  <c:v>2.0474999999999999</c:v>
                </c:pt>
                <c:pt idx="236">
                  <c:v>2.0390000000000001</c:v>
                </c:pt>
                <c:pt idx="237">
                  <c:v>2.032</c:v>
                </c:pt>
                <c:pt idx="238">
                  <c:v>2.0209999999999999</c:v>
                </c:pt>
                <c:pt idx="239">
                  <c:v>2.0185</c:v>
                </c:pt>
                <c:pt idx="240">
                  <c:v>2.0105</c:v>
                </c:pt>
                <c:pt idx="241">
                  <c:v>2.0135000000000001</c:v>
                </c:pt>
                <c:pt idx="242">
                  <c:v>2.0030000000000001</c:v>
                </c:pt>
                <c:pt idx="243">
                  <c:v>1.9904999999999999</c:v>
                </c:pt>
                <c:pt idx="244">
                  <c:v>1.9764999999999999</c:v>
                </c:pt>
                <c:pt idx="245">
                  <c:v>1.9735</c:v>
                </c:pt>
                <c:pt idx="246">
                  <c:v>1.966</c:v>
                </c:pt>
                <c:pt idx="247">
                  <c:v>1.962</c:v>
                </c:pt>
                <c:pt idx="248">
                  <c:v>1.9610000000000001</c:v>
                </c:pt>
                <c:pt idx="249">
                  <c:v>1.9564999999999999</c:v>
                </c:pt>
                <c:pt idx="250">
                  <c:v>1.9590000000000001</c:v>
                </c:pt>
                <c:pt idx="251">
                  <c:v>1.9259999999999999</c:v>
                </c:pt>
                <c:pt idx="252">
                  <c:v>1.9355</c:v>
                </c:pt>
                <c:pt idx="253">
                  <c:v>1.9305000000000001</c:v>
                </c:pt>
                <c:pt idx="254">
                  <c:v>1.9305000000000001</c:v>
                </c:pt>
                <c:pt idx="255">
                  <c:v>1.9279999999999999</c:v>
                </c:pt>
                <c:pt idx="256">
                  <c:v>1.919</c:v>
                </c:pt>
                <c:pt idx="257">
                  <c:v>1.921</c:v>
                </c:pt>
                <c:pt idx="258">
                  <c:v>1.9225000000000001</c:v>
                </c:pt>
                <c:pt idx="259">
                  <c:v>1.919</c:v>
                </c:pt>
                <c:pt idx="260">
                  <c:v>1.9125000000000001</c:v>
                </c:pt>
                <c:pt idx="261">
                  <c:v>1.9035</c:v>
                </c:pt>
                <c:pt idx="262">
                  <c:v>1.8995</c:v>
                </c:pt>
                <c:pt idx="263">
                  <c:v>1.8865000000000001</c:v>
                </c:pt>
                <c:pt idx="264">
                  <c:v>1.8865000000000001</c:v>
                </c:pt>
                <c:pt idx="265">
                  <c:v>1.8865000000000001</c:v>
                </c:pt>
                <c:pt idx="266">
                  <c:v>1.887</c:v>
                </c:pt>
                <c:pt idx="267">
                  <c:v>1.8805000000000001</c:v>
                </c:pt>
                <c:pt idx="268">
                  <c:v>1.87</c:v>
                </c:pt>
                <c:pt idx="269">
                  <c:v>1.8685</c:v>
                </c:pt>
                <c:pt idx="270">
                  <c:v>1.8574999999999999</c:v>
                </c:pt>
                <c:pt idx="271">
                  <c:v>1.847</c:v>
                </c:pt>
                <c:pt idx="272">
                  <c:v>1.857</c:v>
                </c:pt>
                <c:pt idx="273">
                  <c:v>1.851</c:v>
                </c:pt>
                <c:pt idx="274">
                  <c:v>1.8425</c:v>
                </c:pt>
                <c:pt idx="275">
                  <c:v>1.8534999999999999</c:v>
                </c:pt>
                <c:pt idx="276">
                  <c:v>1.8465</c:v>
                </c:pt>
                <c:pt idx="277">
                  <c:v>1.8385</c:v>
                </c:pt>
                <c:pt idx="278">
                  <c:v>1.8365</c:v>
                </c:pt>
                <c:pt idx="279">
                  <c:v>1.8385</c:v>
                </c:pt>
                <c:pt idx="280">
                  <c:v>1.839</c:v>
                </c:pt>
                <c:pt idx="281">
                  <c:v>1.8460000000000001</c:v>
                </c:pt>
                <c:pt idx="282">
                  <c:v>1.8440000000000001</c:v>
                </c:pt>
                <c:pt idx="283">
                  <c:v>1.845</c:v>
                </c:pt>
                <c:pt idx="284">
                  <c:v>1.8205</c:v>
                </c:pt>
                <c:pt idx="285">
                  <c:v>1.8134999999999999</c:v>
                </c:pt>
                <c:pt idx="286">
                  <c:v>1.8165</c:v>
                </c:pt>
                <c:pt idx="287">
                  <c:v>1.8115000000000001</c:v>
                </c:pt>
                <c:pt idx="288">
                  <c:v>1.8120000000000001</c:v>
                </c:pt>
                <c:pt idx="289">
                  <c:v>1.82</c:v>
                </c:pt>
                <c:pt idx="290">
                  <c:v>1.8165</c:v>
                </c:pt>
                <c:pt idx="291">
                  <c:v>1.8115000000000001</c:v>
                </c:pt>
                <c:pt idx="292">
                  <c:v>1.8120000000000001</c:v>
                </c:pt>
                <c:pt idx="293">
                  <c:v>1.8029999999999999</c:v>
                </c:pt>
                <c:pt idx="294">
                  <c:v>1.794</c:v>
                </c:pt>
                <c:pt idx="295">
                  <c:v>1.7815000000000001</c:v>
                </c:pt>
                <c:pt idx="296">
                  <c:v>1.7829999999999999</c:v>
                </c:pt>
                <c:pt idx="297">
                  <c:v>1.78</c:v>
                </c:pt>
                <c:pt idx="298">
                  <c:v>1.7735000000000001</c:v>
                </c:pt>
                <c:pt idx="299">
                  <c:v>1.7749999999999999</c:v>
                </c:pt>
                <c:pt idx="300">
                  <c:v>1.7829999999999999</c:v>
                </c:pt>
                <c:pt idx="301">
                  <c:v>1.768</c:v>
                </c:pt>
                <c:pt idx="302">
                  <c:v>1.7655000000000001</c:v>
                </c:pt>
                <c:pt idx="303">
                  <c:v>1.7535000000000001</c:v>
                </c:pt>
                <c:pt idx="304">
                  <c:v>1.7535000000000001</c:v>
                </c:pt>
                <c:pt idx="305">
                  <c:v>1.7464999999999999</c:v>
                </c:pt>
                <c:pt idx="306">
                  <c:v>1.7575000000000001</c:v>
                </c:pt>
                <c:pt idx="307">
                  <c:v>1.7495000000000001</c:v>
                </c:pt>
                <c:pt idx="308">
                  <c:v>1.7384999999999999</c:v>
                </c:pt>
                <c:pt idx="309">
                  <c:v>1.7524999999999999</c:v>
                </c:pt>
                <c:pt idx="310">
                  <c:v>1.7384999999999999</c:v>
                </c:pt>
                <c:pt idx="311">
                  <c:v>1.7350000000000001</c:v>
                </c:pt>
                <c:pt idx="312">
                  <c:v>1.7355</c:v>
                </c:pt>
                <c:pt idx="313">
                  <c:v>1.732</c:v>
                </c:pt>
                <c:pt idx="314">
                  <c:v>1.7224999999999999</c:v>
                </c:pt>
                <c:pt idx="315">
                  <c:v>1.7124999999999999</c:v>
                </c:pt>
                <c:pt idx="316">
                  <c:v>1.7075</c:v>
                </c:pt>
                <c:pt idx="317">
                  <c:v>1.7195</c:v>
                </c:pt>
                <c:pt idx="318">
                  <c:v>1.7004999999999999</c:v>
                </c:pt>
                <c:pt idx="319">
                  <c:v>1.698</c:v>
                </c:pt>
                <c:pt idx="320">
                  <c:v>1.6984999999999999</c:v>
                </c:pt>
                <c:pt idx="321">
                  <c:v>1.6919999999999999</c:v>
                </c:pt>
                <c:pt idx="322">
                  <c:v>1.6855</c:v>
                </c:pt>
                <c:pt idx="323">
                  <c:v>1.6904999999999999</c:v>
                </c:pt>
                <c:pt idx="324">
                  <c:v>1.6835</c:v>
                </c:pt>
                <c:pt idx="325">
                  <c:v>1.677</c:v>
                </c:pt>
                <c:pt idx="326">
                  <c:v>1.6850000000000001</c:v>
                </c:pt>
                <c:pt idx="327">
                  <c:v>1.6845000000000001</c:v>
                </c:pt>
                <c:pt idx="328">
                  <c:v>1.671</c:v>
                </c:pt>
                <c:pt idx="329">
                  <c:v>1.671</c:v>
                </c:pt>
                <c:pt idx="330">
                  <c:v>1.6859999999999999</c:v>
                </c:pt>
                <c:pt idx="331">
                  <c:v>1.6519999999999999</c:v>
                </c:pt>
                <c:pt idx="332">
                  <c:v>1.673</c:v>
                </c:pt>
                <c:pt idx="333">
                  <c:v>1.6685000000000001</c:v>
                </c:pt>
                <c:pt idx="334">
                  <c:v>1.6735</c:v>
                </c:pt>
                <c:pt idx="335">
                  <c:v>1.6755</c:v>
                </c:pt>
                <c:pt idx="336">
                  <c:v>1.6705000000000001</c:v>
                </c:pt>
                <c:pt idx="337">
                  <c:v>1.671</c:v>
                </c:pt>
                <c:pt idx="338">
                  <c:v>1.6625000000000001</c:v>
                </c:pt>
                <c:pt idx="339">
                  <c:v>1.6605000000000001</c:v>
                </c:pt>
                <c:pt idx="340">
                  <c:v>1.6479999999999999</c:v>
                </c:pt>
                <c:pt idx="341">
                  <c:v>1.6575</c:v>
                </c:pt>
                <c:pt idx="342">
                  <c:v>1.6575</c:v>
                </c:pt>
                <c:pt idx="343">
                  <c:v>1.655</c:v>
                </c:pt>
                <c:pt idx="344">
                  <c:v>1.6479999999999999</c:v>
                </c:pt>
                <c:pt idx="345">
                  <c:v>1.6559999999999999</c:v>
                </c:pt>
                <c:pt idx="346">
                  <c:v>1.6495</c:v>
                </c:pt>
                <c:pt idx="347">
                  <c:v>1.653</c:v>
                </c:pt>
                <c:pt idx="348">
                  <c:v>1.6459999999999999</c:v>
                </c:pt>
                <c:pt idx="349">
                  <c:v>1.6415</c:v>
                </c:pt>
                <c:pt idx="350">
                  <c:v>1.637</c:v>
                </c:pt>
                <c:pt idx="351">
                  <c:v>1.641</c:v>
                </c:pt>
                <c:pt idx="352">
                  <c:v>1.641</c:v>
                </c:pt>
                <c:pt idx="353">
                  <c:v>1.6375</c:v>
                </c:pt>
                <c:pt idx="354">
                  <c:v>1.639</c:v>
                </c:pt>
                <c:pt idx="355">
                  <c:v>1.6375</c:v>
                </c:pt>
                <c:pt idx="356">
                  <c:v>1.6355</c:v>
                </c:pt>
                <c:pt idx="357">
                  <c:v>1.6405000000000001</c:v>
                </c:pt>
                <c:pt idx="358">
                  <c:v>1.6395</c:v>
                </c:pt>
                <c:pt idx="359">
                  <c:v>1.6455</c:v>
                </c:pt>
                <c:pt idx="360">
                  <c:v>1.6285000000000001</c:v>
                </c:pt>
                <c:pt idx="361">
                  <c:v>1.6315</c:v>
                </c:pt>
                <c:pt idx="362">
                  <c:v>1.6279999999999999</c:v>
                </c:pt>
                <c:pt idx="363">
                  <c:v>1.6305000000000001</c:v>
                </c:pt>
                <c:pt idx="364">
                  <c:v>1.629</c:v>
                </c:pt>
                <c:pt idx="365">
                  <c:v>1.633</c:v>
                </c:pt>
                <c:pt idx="366">
                  <c:v>1.631</c:v>
                </c:pt>
                <c:pt idx="367">
                  <c:v>1.633</c:v>
                </c:pt>
                <c:pt idx="368">
                  <c:v>1.627</c:v>
                </c:pt>
                <c:pt idx="369">
                  <c:v>1.6279999999999999</c:v>
                </c:pt>
                <c:pt idx="370">
                  <c:v>1.629</c:v>
                </c:pt>
                <c:pt idx="371">
                  <c:v>1.6379999999999999</c:v>
                </c:pt>
                <c:pt idx="372">
                  <c:v>1.6395</c:v>
                </c:pt>
                <c:pt idx="373">
                  <c:v>1.631</c:v>
                </c:pt>
                <c:pt idx="374">
                  <c:v>1.6435</c:v>
                </c:pt>
                <c:pt idx="375">
                  <c:v>1.641</c:v>
                </c:pt>
                <c:pt idx="376">
                  <c:v>1.6305000000000001</c:v>
                </c:pt>
                <c:pt idx="377">
                  <c:v>1.6459999999999999</c:v>
                </c:pt>
                <c:pt idx="378">
                  <c:v>1.6425000000000001</c:v>
                </c:pt>
                <c:pt idx="379">
                  <c:v>1.645</c:v>
                </c:pt>
                <c:pt idx="380">
                  <c:v>1.6445000000000001</c:v>
                </c:pt>
                <c:pt idx="381">
                  <c:v>1.6339999999999999</c:v>
                </c:pt>
                <c:pt idx="382">
                  <c:v>1.6379999999999999</c:v>
                </c:pt>
                <c:pt idx="383">
                  <c:v>1.6379999999999999</c:v>
                </c:pt>
                <c:pt idx="384">
                  <c:v>1.6445000000000001</c:v>
                </c:pt>
                <c:pt idx="385">
                  <c:v>1.6479999999999999</c:v>
                </c:pt>
                <c:pt idx="386">
                  <c:v>1.6425000000000001</c:v>
                </c:pt>
                <c:pt idx="387">
                  <c:v>1.635</c:v>
                </c:pt>
                <c:pt idx="388">
                  <c:v>1.633</c:v>
                </c:pt>
                <c:pt idx="389">
                  <c:v>1.6285000000000001</c:v>
                </c:pt>
                <c:pt idx="390">
                  <c:v>1.6365000000000001</c:v>
                </c:pt>
                <c:pt idx="391">
                  <c:v>1.6385000000000001</c:v>
                </c:pt>
                <c:pt idx="392">
                  <c:v>1.639</c:v>
                </c:pt>
                <c:pt idx="393">
                  <c:v>1.63</c:v>
                </c:pt>
                <c:pt idx="394">
                  <c:v>1.6259999999999999</c:v>
                </c:pt>
                <c:pt idx="395">
                  <c:v>1.6315</c:v>
                </c:pt>
                <c:pt idx="396">
                  <c:v>1.6220000000000001</c:v>
                </c:pt>
                <c:pt idx="397">
                  <c:v>1.6345000000000001</c:v>
                </c:pt>
                <c:pt idx="398">
                  <c:v>1.6435</c:v>
                </c:pt>
                <c:pt idx="399">
                  <c:v>1.6435</c:v>
                </c:pt>
                <c:pt idx="400">
                  <c:v>1.64</c:v>
                </c:pt>
                <c:pt idx="401">
                  <c:v>1.6455</c:v>
                </c:pt>
                <c:pt idx="402">
                  <c:v>1.6385000000000001</c:v>
                </c:pt>
                <c:pt idx="403">
                  <c:v>1.6379999999999999</c:v>
                </c:pt>
                <c:pt idx="404">
                  <c:v>1.6485000000000001</c:v>
                </c:pt>
                <c:pt idx="405">
                  <c:v>1.657</c:v>
                </c:pt>
                <c:pt idx="406">
                  <c:v>1.6619999999999999</c:v>
                </c:pt>
                <c:pt idx="407">
                  <c:v>1.6535</c:v>
                </c:pt>
                <c:pt idx="408">
                  <c:v>1.657</c:v>
                </c:pt>
                <c:pt idx="409">
                  <c:v>1.661</c:v>
                </c:pt>
                <c:pt idx="410">
                  <c:v>1.6759999999999999</c:v>
                </c:pt>
                <c:pt idx="411">
                  <c:v>1.69</c:v>
                </c:pt>
                <c:pt idx="412">
                  <c:v>1.6825000000000001</c:v>
                </c:pt>
                <c:pt idx="413">
                  <c:v>1.6904999999999999</c:v>
                </c:pt>
                <c:pt idx="414">
                  <c:v>1.6875</c:v>
                </c:pt>
                <c:pt idx="415">
                  <c:v>1.6775</c:v>
                </c:pt>
                <c:pt idx="416">
                  <c:v>1.6855</c:v>
                </c:pt>
                <c:pt idx="417">
                  <c:v>1.6904999999999999</c:v>
                </c:pt>
                <c:pt idx="418">
                  <c:v>1.7</c:v>
                </c:pt>
                <c:pt idx="419">
                  <c:v>1.7015</c:v>
                </c:pt>
                <c:pt idx="420">
                  <c:v>1.6955</c:v>
                </c:pt>
                <c:pt idx="421">
                  <c:v>1.6975</c:v>
                </c:pt>
                <c:pt idx="422">
                  <c:v>1.7024999999999999</c:v>
                </c:pt>
                <c:pt idx="423">
                  <c:v>1.6995</c:v>
                </c:pt>
                <c:pt idx="424">
                  <c:v>1.7110000000000001</c:v>
                </c:pt>
                <c:pt idx="425">
                  <c:v>1.7110000000000001</c:v>
                </c:pt>
                <c:pt idx="426">
                  <c:v>1.7124999999999999</c:v>
                </c:pt>
                <c:pt idx="427">
                  <c:v>1.6930000000000001</c:v>
                </c:pt>
                <c:pt idx="428">
                  <c:v>1.7095</c:v>
                </c:pt>
                <c:pt idx="429">
                  <c:v>1.7210000000000001</c:v>
                </c:pt>
                <c:pt idx="430">
                  <c:v>1.7164999999999999</c:v>
                </c:pt>
                <c:pt idx="431">
                  <c:v>1.718</c:v>
                </c:pt>
                <c:pt idx="432">
                  <c:v>1.7164999999999999</c:v>
                </c:pt>
                <c:pt idx="433">
                  <c:v>1.7230000000000001</c:v>
                </c:pt>
                <c:pt idx="434">
                  <c:v>1.7324999999999999</c:v>
                </c:pt>
                <c:pt idx="435">
                  <c:v>1.7235</c:v>
                </c:pt>
                <c:pt idx="436">
                  <c:v>1.732</c:v>
                </c:pt>
                <c:pt idx="437">
                  <c:v>1.738</c:v>
                </c:pt>
                <c:pt idx="438">
                  <c:v>1.7275</c:v>
                </c:pt>
                <c:pt idx="439">
                  <c:v>1.7104999999999999</c:v>
                </c:pt>
                <c:pt idx="440">
                  <c:v>1.7210000000000001</c:v>
                </c:pt>
                <c:pt idx="441">
                  <c:v>1.7195</c:v>
                </c:pt>
                <c:pt idx="442">
                  <c:v>1.7344999999999999</c:v>
                </c:pt>
                <c:pt idx="443">
                  <c:v>1.7450000000000001</c:v>
                </c:pt>
                <c:pt idx="444">
                  <c:v>1.748</c:v>
                </c:pt>
                <c:pt idx="445">
                  <c:v>1.7384999999999999</c:v>
                </c:pt>
                <c:pt idx="446">
                  <c:v>1.738</c:v>
                </c:pt>
                <c:pt idx="447">
                  <c:v>1.7355</c:v>
                </c:pt>
                <c:pt idx="448">
                  <c:v>1.75</c:v>
                </c:pt>
                <c:pt idx="449">
                  <c:v>1.778</c:v>
                </c:pt>
                <c:pt idx="450">
                  <c:v>1.7725</c:v>
                </c:pt>
                <c:pt idx="451">
                  <c:v>1.7769999999999999</c:v>
                </c:pt>
                <c:pt idx="452">
                  <c:v>1.7809999999999999</c:v>
                </c:pt>
                <c:pt idx="453">
                  <c:v>1.7929999999999999</c:v>
                </c:pt>
                <c:pt idx="454">
                  <c:v>1.7985</c:v>
                </c:pt>
                <c:pt idx="455">
                  <c:v>1.806</c:v>
                </c:pt>
                <c:pt idx="456">
                  <c:v>1.8129999999999999</c:v>
                </c:pt>
                <c:pt idx="457">
                  <c:v>1.8065</c:v>
                </c:pt>
                <c:pt idx="458">
                  <c:v>1.8220000000000001</c:v>
                </c:pt>
                <c:pt idx="459">
                  <c:v>1.8194999999999999</c:v>
                </c:pt>
                <c:pt idx="460">
                  <c:v>1.8474999999999999</c:v>
                </c:pt>
                <c:pt idx="461">
                  <c:v>1.8545</c:v>
                </c:pt>
                <c:pt idx="462">
                  <c:v>1.8560000000000001</c:v>
                </c:pt>
                <c:pt idx="463">
                  <c:v>1.8580000000000001</c:v>
                </c:pt>
                <c:pt idx="464">
                  <c:v>1.8685</c:v>
                </c:pt>
                <c:pt idx="465">
                  <c:v>1.883</c:v>
                </c:pt>
                <c:pt idx="466">
                  <c:v>1.881</c:v>
                </c:pt>
                <c:pt idx="467">
                  <c:v>1.879</c:v>
                </c:pt>
                <c:pt idx="468">
                  <c:v>1.883</c:v>
                </c:pt>
                <c:pt idx="469">
                  <c:v>1.883</c:v>
                </c:pt>
                <c:pt idx="470">
                  <c:v>1.8895</c:v>
                </c:pt>
                <c:pt idx="471">
                  <c:v>1.9015</c:v>
                </c:pt>
                <c:pt idx="472">
                  <c:v>1.9119999999999999</c:v>
                </c:pt>
                <c:pt idx="473">
                  <c:v>1.9175</c:v>
                </c:pt>
                <c:pt idx="474">
                  <c:v>1.9225000000000001</c:v>
                </c:pt>
                <c:pt idx="475">
                  <c:v>1.923</c:v>
                </c:pt>
                <c:pt idx="476">
                  <c:v>1.9255</c:v>
                </c:pt>
                <c:pt idx="477">
                  <c:v>1.9295</c:v>
                </c:pt>
                <c:pt idx="478">
                  <c:v>1.9410000000000001</c:v>
                </c:pt>
                <c:pt idx="479">
                  <c:v>1.9495</c:v>
                </c:pt>
                <c:pt idx="480">
                  <c:v>1.9670000000000001</c:v>
                </c:pt>
                <c:pt idx="481">
                  <c:v>1.9764999999999999</c:v>
                </c:pt>
                <c:pt idx="482">
                  <c:v>1.986</c:v>
                </c:pt>
                <c:pt idx="483">
                  <c:v>1.9915</c:v>
                </c:pt>
                <c:pt idx="484">
                  <c:v>1.9784999999999999</c:v>
                </c:pt>
                <c:pt idx="485">
                  <c:v>1.9930000000000001</c:v>
                </c:pt>
                <c:pt idx="486">
                  <c:v>1.9984999999999999</c:v>
                </c:pt>
                <c:pt idx="487">
                  <c:v>2.0145</c:v>
                </c:pt>
                <c:pt idx="488">
                  <c:v>2.0165000000000002</c:v>
                </c:pt>
                <c:pt idx="489">
                  <c:v>2.0209999999999999</c:v>
                </c:pt>
                <c:pt idx="490">
                  <c:v>2.0270000000000001</c:v>
                </c:pt>
                <c:pt idx="491">
                  <c:v>2.0354999999999999</c:v>
                </c:pt>
                <c:pt idx="492">
                  <c:v>2.048</c:v>
                </c:pt>
                <c:pt idx="493">
                  <c:v>2.056</c:v>
                </c:pt>
                <c:pt idx="494">
                  <c:v>2.0594999999999999</c:v>
                </c:pt>
                <c:pt idx="495">
                  <c:v>2.0699999999999998</c:v>
                </c:pt>
                <c:pt idx="496">
                  <c:v>2.0804999999999998</c:v>
                </c:pt>
                <c:pt idx="497">
                  <c:v>2.0775000000000001</c:v>
                </c:pt>
                <c:pt idx="498">
                  <c:v>2.0775000000000001</c:v>
                </c:pt>
                <c:pt idx="499">
                  <c:v>2.0819999999999999</c:v>
                </c:pt>
                <c:pt idx="500">
                  <c:v>2.0764999999999998</c:v>
                </c:pt>
                <c:pt idx="501">
                  <c:v>2.0884999999999998</c:v>
                </c:pt>
                <c:pt idx="502">
                  <c:v>2.1259999999999999</c:v>
                </c:pt>
                <c:pt idx="503">
                  <c:v>2.1284999999999998</c:v>
                </c:pt>
                <c:pt idx="504">
                  <c:v>2.1455000000000002</c:v>
                </c:pt>
                <c:pt idx="505">
                  <c:v>2.1579999999999999</c:v>
                </c:pt>
                <c:pt idx="506">
                  <c:v>2.1675</c:v>
                </c:pt>
                <c:pt idx="507">
                  <c:v>2.1800000000000002</c:v>
                </c:pt>
                <c:pt idx="508">
                  <c:v>2.1815000000000002</c:v>
                </c:pt>
                <c:pt idx="509">
                  <c:v>2.1915</c:v>
                </c:pt>
                <c:pt idx="510">
                  <c:v>2.1894999999999998</c:v>
                </c:pt>
                <c:pt idx="511">
                  <c:v>2.1915</c:v>
                </c:pt>
                <c:pt idx="512">
                  <c:v>2.2214999999999998</c:v>
                </c:pt>
                <c:pt idx="513">
                  <c:v>2.2374999999999998</c:v>
                </c:pt>
                <c:pt idx="514">
                  <c:v>2.246</c:v>
                </c:pt>
                <c:pt idx="515">
                  <c:v>2.2585000000000002</c:v>
                </c:pt>
                <c:pt idx="516">
                  <c:v>2.2530000000000001</c:v>
                </c:pt>
                <c:pt idx="517">
                  <c:v>2.2605</c:v>
                </c:pt>
                <c:pt idx="518">
                  <c:v>2.2614999999999998</c:v>
                </c:pt>
                <c:pt idx="519">
                  <c:v>2.2715000000000001</c:v>
                </c:pt>
                <c:pt idx="520">
                  <c:v>2.2865000000000002</c:v>
                </c:pt>
                <c:pt idx="521">
                  <c:v>2.2879999999999998</c:v>
                </c:pt>
                <c:pt idx="522">
                  <c:v>2.3115000000000001</c:v>
                </c:pt>
                <c:pt idx="523">
                  <c:v>2.3115000000000001</c:v>
                </c:pt>
                <c:pt idx="524">
                  <c:v>2.3264999999999998</c:v>
                </c:pt>
                <c:pt idx="525">
                  <c:v>2.3334999999999999</c:v>
                </c:pt>
                <c:pt idx="526">
                  <c:v>2.3245</c:v>
                </c:pt>
                <c:pt idx="527">
                  <c:v>2.3214999999999999</c:v>
                </c:pt>
                <c:pt idx="528">
                  <c:v>2.3294999999999999</c:v>
                </c:pt>
                <c:pt idx="529">
                  <c:v>2.3525</c:v>
                </c:pt>
                <c:pt idx="530">
                  <c:v>2.3650000000000002</c:v>
                </c:pt>
                <c:pt idx="531">
                  <c:v>2.375</c:v>
                </c:pt>
                <c:pt idx="532">
                  <c:v>2.3929999999999998</c:v>
                </c:pt>
                <c:pt idx="533">
                  <c:v>2.4064999999999999</c:v>
                </c:pt>
                <c:pt idx="534">
                  <c:v>2.3984999999999999</c:v>
                </c:pt>
                <c:pt idx="535">
                  <c:v>2.4135</c:v>
                </c:pt>
                <c:pt idx="536">
                  <c:v>2.42</c:v>
                </c:pt>
                <c:pt idx="537">
                  <c:v>2.4215</c:v>
                </c:pt>
                <c:pt idx="538">
                  <c:v>2.411</c:v>
                </c:pt>
                <c:pt idx="539">
                  <c:v>2.4249999999999998</c:v>
                </c:pt>
                <c:pt idx="540">
                  <c:v>2.4155000000000002</c:v>
                </c:pt>
                <c:pt idx="541">
                  <c:v>2.4275000000000002</c:v>
                </c:pt>
                <c:pt idx="542">
                  <c:v>2.4514999999999998</c:v>
                </c:pt>
                <c:pt idx="543">
                  <c:v>2.4645000000000001</c:v>
                </c:pt>
                <c:pt idx="544">
                  <c:v>2.476</c:v>
                </c:pt>
                <c:pt idx="545">
                  <c:v>2.4714999999999998</c:v>
                </c:pt>
                <c:pt idx="546">
                  <c:v>2.4630000000000001</c:v>
                </c:pt>
                <c:pt idx="547">
                  <c:v>2.4670000000000001</c:v>
                </c:pt>
                <c:pt idx="548">
                  <c:v>2.476</c:v>
                </c:pt>
                <c:pt idx="549">
                  <c:v>2.484</c:v>
                </c:pt>
                <c:pt idx="550">
                  <c:v>2.4969999999999999</c:v>
                </c:pt>
                <c:pt idx="551">
                  <c:v>2.4935</c:v>
                </c:pt>
                <c:pt idx="552">
                  <c:v>2.5009999999999999</c:v>
                </c:pt>
                <c:pt idx="553">
                  <c:v>2.5265</c:v>
                </c:pt>
                <c:pt idx="554">
                  <c:v>2.5489999999999999</c:v>
                </c:pt>
                <c:pt idx="555">
                  <c:v>2.5655000000000001</c:v>
                </c:pt>
                <c:pt idx="556">
                  <c:v>2.5884999999999998</c:v>
                </c:pt>
                <c:pt idx="557">
                  <c:v>2.5794999999999999</c:v>
                </c:pt>
                <c:pt idx="558">
                  <c:v>2.5785</c:v>
                </c:pt>
                <c:pt idx="559">
                  <c:v>2.5779999999999998</c:v>
                </c:pt>
                <c:pt idx="560">
                  <c:v>2.5884999999999998</c:v>
                </c:pt>
                <c:pt idx="561">
                  <c:v>2.6110000000000002</c:v>
                </c:pt>
                <c:pt idx="562">
                  <c:v>2.6074999999999999</c:v>
                </c:pt>
                <c:pt idx="563">
                  <c:v>2.6255000000000002</c:v>
                </c:pt>
                <c:pt idx="564">
                  <c:v>2.629</c:v>
                </c:pt>
                <c:pt idx="565">
                  <c:v>2.6429999999999998</c:v>
                </c:pt>
                <c:pt idx="566">
                  <c:v>2.6509999999999998</c:v>
                </c:pt>
                <c:pt idx="567">
                  <c:v>2.67</c:v>
                </c:pt>
                <c:pt idx="568">
                  <c:v>2.6680000000000001</c:v>
                </c:pt>
                <c:pt idx="569">
                  <c:v>2.6760000000000002</c:v>
                </c:pt>
                <c:pt idx="570">
                  <c:v>2.6749999999999998</c:v>
                </c:pt>
                <c:pt idx="571">
                  <c:v>2.669</c:v>
                </c:pt>
                <c:pt idx="572">
                  <c:v>2.6924999999999999</c:v>
                </c:pt>
                <c:pt idx="573">
                  <c:v>2.7029999999999998</c:v>
                </c:pt>
                <c:pt idx="574">
                  <c:v>2.7204999999999999</c:v>
                </c:pt>
                <c:pt idx="575">
                  <c:v>2.7195</c:v>
                </c:pt>
                <c:pt idx="576">
                  <c:v>2.7014999999999998</c:v>
                </c:pt>
                <c:pt idx="577">
                  <c:v>2.7109999999999999</c:v>
                </c:pt>
                <c:pt idx="578">
                  <c:v>2.7124999999999999</c:v>
                </c:pt>
                <c:pt idx="579">
                  <c:v>2.7280000000000002</c:v>
                </c:pt>
                <c:pt idx="580">
                  <c:v>2.7490000000000001</c:v>
                </c:pt>
                <c:pt idx="581">
                  <c:v>2.7469999999999999</c:v>
                </c:pt>
                <c:pt idx="582">
                  <c:v>2.762</c:v>
                </c:pt>
                <c:pt idx="583">
                  <c:v>2.7645</c:v>
                </c:pt>
                <c:pt idx="584">
                  <c:v>2.7694999999999999</c:v>
                </c:pt>
                <c:pt idx="585">
                  <c:v>2.7814999999999999</c:v>
                </c:pt>
                <c:pt idx="586">
                  <c:v>2.7829999999999999</c:v>
                </c:pt>
                <c:pt idx="587">
                  <c:v>2.7869999999999999</c:v>
                </c:pt>
                <c:pt idx="588">
                  <c:v>2.7959999999999998</c:v>
                </c:pt>
                <c:pt idx="589">
                  <c:v>2.8075000000000001</c:v>
                </c:pt>
                <c:pt idx="590">
                  <c:v>2.8220000000000001</c:v>
                </c:pt>
                <c:pt idx="591">
                  <c:v>2.831</c:v>
                </c:pt>
                <c:pt idx="592">
                  <c:v>2.8294999999999999</c:v>
                </c:pt>
                <c:pt idx="593">
                  <c:v>2.8340000000000001</c:v>
                </c:pt>
                <c:pt idx="594">
                  <c:v>2.8580000000000001</c:v>
                </c:pt>
                <c:pt idx="595">
                  <c:v>2.8774999999999999</c:v>
                </c:pt>
                <c:pt idx="596">
                  <c:v>2.8915000000000002</c:v>
                </c:pt>
                <c:pt idx="597">
                  <c:v>2.9089999999999998</c:v>
                </c:pt>
                <c:pt idx="598">
                  <c:v>2.9045000000000001</c:v>
                </c:pt>
                <c:pt idx="599">
                  <c:v>2.9245000000000001</c:v>
                </c:pt>
                <c:pt idx="600">
                  <c:v>2.9355000000000002</c:v>
                </c:pt>
                <c:pt idx="601">
                  <c:v>2.9495</c:v>
                </c:pt>
                <c:pt idx="602">
                  <c:v>2.9514999999999998</c:v>
                </c:pt>
                <c:pt idx="603">
                  <c:v>2.9704999999999999</c:v>
                </c:pt>
                <c:pt idx="604">
                  <c:v>2.984</c:v>
                </c:pt>
                <c:pt idx="605">
                  <c:v>3.0024999999999999</c:v>
                </c:pt>
                <c:pt idx="606">
                  <c:v>3.0110000000000001</c:v>
                </c:pt>
                <c:pt idx="607">
                  <c:v>3.0034999999999998</c:v>
                </c:pt>
                <c:pt idx="608">
                  <c:v>3.0074999999999998</c:v>
                </c:pt>
                <c:pt idx="609">
                  <c:v>3.0325000000000002</c:v>
                </c:pt>
                <c:pt idx="610">
                  <c:v>3.0325000000000002</c:v>
                </c:pt>
                <c:pt idx="611">
                  <c:v>3.0430000000000001</c:v>
                </c:pt>
                <c:pt idx="612">
                  <c:v>3.0430000000000001</c:v>
                </c:pt>
                <c:pt idx="613">
                  <c:v>3.048</c:v>
                </c:pt>
                <c:pt idx="614">
                  <c:v>3.0609999999999999</c:v>
                </c:pt>
                <c:pt idx="615">
                  <c:v>3.0649999999999999</c:v>
                </c:pt>
                <c:pt idx="616">
                  <c:v>3.0754999999999999</c:v>
                </c:pt>
                <c:pt idx="617">
                  <c:v>3.0924999999999998</c:v>
                </c:pt>
                <c:pt idx="618">
                  <c:v>3.0985</c:v>
                </c:pt>
                <c:pt idx="619">
                  <c:v>3.0935000000000001</c:v>
                </c:pt>
                <c:pt idx="620">
                  <c:v>3.0990000000000002</c:v>
                </c:pt>
                <c:pt idx="621">
                  <c:v>3.1015000000000001</c:v>
                </c:pt>
                <c:pt idx="622">
                  <c:v>3.1084999999999998</c:v>
                </c:pt>
                <c:pt idx="623">
                  <c:v>3.1139999999999999</c:v>
                </c:pt>
                <c:pt idx="624">
                  <c:v>3.1360000000000001</c:v>
                </c:pt>
                <c:pt idx="625">
                  <c:v>3.1395</c:v>
                </c:pt>
                <c:pt idx="626">
                  <c:v>3.1389999999999998</c:v>
                </c:pt>
                <c:pt idx="627">
                  <c:v>3.1349999999999998</c:v>
                </c:pt>
                <c:pt idx="628">
                  <c:v>3.1484999999999999</c:v>
                </c:pt>
                <c:pt idx="629">
                  <c:v>3.1555</c:v>
                </c:pt>
                <c:pt idx="630">
                  <c:v>3.1795</c:v>
                </c:pt>
                <c:pt idx="631">
                  <c:v>3.1789999999999998</c:v>
                </c:pt>
                <c:pt idx="632">
                  <c:v>3.1715</c:v>
                </c:pt>
                <c:pt idx="633">
                  <c:v>3.1739999999999999</c:v>
                </c:pt>
                <c:pt idx="634">
                  <c:v>3.1789999999999998</c:v>
                </c:pt>
                <c:pt idx="635">
                  <c:v>3.1840000000000002</c:v>
                </c:pt>
                <c:pt idx="636">
                  <c:v>3.1859999999999999</c:v>
                </c:pt>
                <c:pt idx="637">
                  <c:v>3.2120000000000002</c:v>
                </c:pt>
                <c:pt idx="638">
                  <c:v>3.2069999999999999</c:v>
                </c:pt>
                <c:pt idx="639">
                  <c:v>3.2280000000000002</c:v>
                </c:pt>
                <c:pt idx="640">
                  <c:v>3.2284999999999999</c:v>
                </c:pt>
                <c:pt idx="641">
                  <c:v>3.2284999999999999</c:v>
                </c:pt>
                <c:pt idx="642">
                  <c:v>3.2269999999999999</c:v>
                </c:pt>
                <c:pt idx="643">
                  <c:v>3.2414999999999998</c:v>
                </c:pt>
                <c:pt idx="644">
                  <c:v>3.2469999999999999</c:v>
                </c:pt>
                <c:pt idx="645">
                  <c:v>3.2490000000000001</c:v>
                </c:pt>
                <c:pt idx="646">
                  <c:v>3.2480000000000002</c:v>
                </c:pt>
                <c:pt idx="647">
                  <c:v>3.2469999999999999</c:v>
                </c:pt>
                <c:pt idx="648">
                  <c:v>3.2490000000000001</c:v>
                </c:pt>
                <c:pt idx="649">
                  <c:v>3.2574999999999998</c:v>
                </c:pt>
                <c:pt idx="650">
                  <c:v>3.2645</c:v>
                </c:pt>
                <c:pt idx="651">
                  <c:v>3.2625000000000002</c:v>
                </c:pt>
                <c:pt idx="652">
                  <c:v>3.2645</c:v>
                </c:pt>
                <c:pt idx="653">
                  <c:v>3.2785000000000002</c:v>
                </c:pt>
                <c:pt idx="654">
                  <c:v>3.282</c:v>
                </c:pt>
                <c:pt idx="655">
                  <c:v>3.294</c:v>
                </c:pt>
                <c:pt idx="656">
                  <c:v>3.298</c:v>
                </c:pt>
                <c:pt idx="657">
                  <c:v>3.2879999999999998</c:v>
                </c:pt>
                <c:pt idx="658">
                  <c:v>3.282</c:v>
                </c:pt>
                <c:pt idx="659">
                  <c:v>3.2869999999999999</c:v>
                </c:pt>
                <c:pt idx="660">
                  <c:v>3.2925</c:v>
                </c:pt>
                <c:pt idx="661">
                  <c:v>3.3054999999999999</c:v>
                </c:pt>
                <c:pt idx="662">
                  <c:v>3.3105000000000002</c:v>
                </c:pt>
                <c:pt idx="663">
                  <c:v>3.3119999999999998</c:v>
                </c:pt>
                <c:pt idx="664">
                  <c:v>3.3159999999999998</c:v>
                </c:pt>
                <c:pt idx="665">
                  <c:v>3.3450000000000002</c:v>
                </c:pt>
                <c:pt idx="666">
                  <c:v>3.3559999999999999</c:v>
                </c:pt>
                <c:pt idx="667">
                  <c:v>3.3580000000000001</c:v>
                </c:pt>
                <c:pt idx="668">
                  <c:v>3.3494999999999999</c:v>
                </c:pt>
                <c:pt idx="669">
                  <c:v>3.3454999999999999</c:v>
                </c:pt>
                <c:pt idx="670">
                  <c:v>3.339</c:v>
                </c:pt>
                <c:pt idx="671">
                  <c:v>3.3464999999999998</c:v>
                </c:pt>
                <c:pt idx="672">
                  <c:v>3.3605</c:v>
                </c:pt>
                <c:pt idx="673">
                  <c:v>3.3694999999999999</c:v>
                </c:pt>
                <c:pt idx="674">
                  <c:v>3.3650000000000002</c:v>
                </c:pt>
                <c:pt idx="675">
                  <c:v>3.3559999999999999</c:v>
                </c:pt>
                <c:pt idx="676">
                  <c:v>3.3660000000000001</c:v>
                </c:pt>
                <c:pt idx="677">
                  <c:v>3.3855</c:v>
                </c:pt>
                <c:pt idx="678">
                  <c:v>3.3855</c:v>
                </c:pt>
                <c:pt idx="679">
                  <c:v>3.3885000000000001</c:v>
                </c:pt>
                <c:pt idx="680">
                  <c:v>3.379</c:v>
                </c:pt>
                <c:pt idx="681">
                  <c:v>3.3685</c:v>
                </c:pt>
                <c:pt idx="682">
                  <c:v>3.3635000000000002</c:v>
                </c:pt>
                <c:pt idx="683">
                  <c:v>3.3664999999999998</c:v>
                </c:pt>
                <c:pt idx="684">
                  <c:v>3.3694999999999999</c:v>
                </c:pt>
                <c:pt idx="685">
                  <c:v>3.3809999999999998</c:v>
                </c:pt>
                <c:pt idx="686">
                  <c:v>3.3959999999999999</c:v>
                </c:pt>
                <c:pt idx="687">
                  <c:v>3.3984999999999999</c:v>
                </c:pt>
                <c:pt idx="688">
                  <c:v>3.39</c:v>
                </c:pt>
                <c:pt idx="689">
                  <c:v>3.3895</c:v>
                </c:pt>
                <c:pt idx="690">
                  <c:v>3.39</c:v>
                </c:pt>
                <c:pt idx="691">
                  <c:v>3.3855</c:v>
                </c:pt>
                <c:pt idx="692">
                  <c:v>3.3919999999999999</c:v>
                </c:pt>
                <c:pt idx="693">
                  <c:v>3.3980000000000001</c:v>
                </c:pt>
                <c:pt idx="694">
                  <c:v>3.4045000000000001</c:v>
                </c:pt>
                <c:pt idx="695">
                  <c:v>3.4049999999999998</c:v>
                </c:pt>
                <c:pt idx="696">
                  <c:v>3.4220000000000002</c:v>
                </c:pt>
                <c:pt idx="697">
                  <c:v>3.4079999999999999</c:v>
                </c:pt>
                <c:pt idx="698">
                  <c:v>3.4024999999999999</c:v>
                </c:pt>
                <c:pt idx="699">
                  <c:v>3.423</c:v>
                </c:pt>
                <c:pt idx="700">
                  <c:v>3.431</c:v>
                </c:pt>
                <c:pt idx="701">
                  <c:v>3.4325000000000001</c:v>
                </c:pt>
                <c:pt idx="702">
                  <c:v>3.4405000000000001</c:v>
                </c:pt>
                <c:pt idx="703">
                  <c:v>3.4460000000000002</c:v>
                </c:pt>
                <c:pt idx="704">
                  <c:v>3.4510000000000001</c:v>
                </c:pt>
                <c:pt idx="705">
                  <c:v>3.4714999999999998</c:v>
                </c:pt>
                <c:pt idx="706">
                  <c:v>3.4584999999999999</c:v>
                </c:pt>
                <c:pt idx="707">
                  <c:v>3.4554999999999998</c:v>
                </c:pt>
                <c:pt idx="708">
                  <c:v>3.4664999999999999</c:v>
                </c:pt>
                <c:pt idx="709">
                  <c:v>3.4790000000000001</c:v>
                </c:pt>
                <c:pt idx="710">
                  <c:v>3.4845000000000002</c:v>
                </c:pt>
                <c:pt idx="711">
                  <c:v>3.4780000000000002</c:v>
                </c:pt>
                <c:pt idx="712">
                  <c:v>3.472</c:v>
                </c:pt>
                <c:pt idx="713">
                  <c:v>3.4980000000000002</c:v>
                </c:pt>
                <c:pt idx="714">
                  <c:v>3.5019999999999998</c:v>
                </c:pt>
                <c:pt idx="715">
                  <c:v>3.512</c:v>
                </c:pt>
                <c:pt idx="716">
                  <c:v>3.5249999999999999</c:v>
                </c:pt>
                <c:pt idx="717">
                  <c:v>3.5105</c:v>
                </c:pt>
                <c:pt idx="718">
                  <c:v>3.4994999999999998</c:v>
                </c:pt>
                <c:pt idx="719">
                  <c:v>3.5</c:v>
                </c:pt>
                <c:pt idx="720">
                  <c:v>3.49</c:v>
                </c:pt>
                <c:pt idx="721">
                  <c:v>3.4914999999999998</c:v>
                </c:pt>
                <c:pt idx="722">
                  <c:v>3.4940000000000002</c:v>
                </c:pt>
                <c:pt idx="723">
                  <c:v>3.4954999999999998</c:v>
                </c:pt>
                <c:pt idx="724">
                  <c:v>3.5024999999999999</c:v>
                </c:pt>
                <c:pt idx="725">
                  <c:v>3.4975000000000001</c:v>
                </c:pt>
                <c:pt idx="726">
                  <c:v>3.5055000000000001</c:v>
                </c:pt>
                <c:pt idx="727">
                  <c:v>3.5045000000000002</c:v>
                </c:pt>
                <c:pt idx="728">
                  <c:v>3.5095000000000001</c:v>
                </c:pt>
                <c:pt idx="729">
                  <c:v>3.5125000000000002</c:v>
                </c:pt>
                <c:pt idx="730">
                  <c:v>3.5190000000000001</c:v>
                </c:pt>
                <c:pt idx="731">
                  <c:v>3.488</c:v>
                </c:pt>
                <c:pt idx="732">
                  <c:v>3.5055000000000001</c:v>
                </c:pt>
                <c:pt idx="733">
                  <c:v>3.5145</c:v>
                </c:pt>
                <c:pt idx="734">
                  <c:v>3.524</c:v>
                </c:pt>
                <c:pt idx="735">
                  <c:v>3.5329999999999999</c:v>
                </c:pt>
                <c:pt idx="736">
                  <c:v>3.5219999999999998</c:v>
                </c:pt>
                <c:pt idx="737">
                  <c:v>3.5169999999999999</c:v>
                </c:pt>
                <c:pt idx="738">
                  <c:v>3.5165000000000002</c:v>
                </c:pt>
                <c:pt idx="739">
                  <c:v>3.524</c:v>
                </c:pt>
                <c:pt idx="740">
                  <c:v>3.5514999999999999</c:v>
                </c:pt>
                <c:pt idx="741">
                  <c:v>3.5379999999999998</c:v>
                </c:pt>
                <c:pt idx="742">
                  <c:v>3.5245000000000002</c:v>
                </c:pt>
                <c:pt idx="743">
                  <c:v>3.5110000000000001</c:v>
                </c:pt>
                <c:pt idx="744">
                  <c:v>3.5114999999999998</c:v>
                </c:pt>
                <c:pt idx="745">
                  <c:v>3.5065</c:v>
                </c:pt>
                <c:pt idx="746">
                  <c:v>3.5219999999999998</c:v>
                </c:pt>
                <c:pt idx="747">
                  <c:v>3.5274999999999999</c:v>
                </c:pt>
                <c:pt idx="748">
                  <c:v>3.5289999999999999</c:v>
                </c:pt>
                <c:pt idx="749">
                  <c:v>3.5205000000000002</c:v>
                </c:pt>
                <c:pt idx="750">
                  <c:v>3.5015000000000001</c:v>
                </c:pt>
                <c:pt idx="751">
                  <c:v>3.5070000000000001</c:v>
                </c:pt>
                <c:pt idx="752">
                  <c:v>3.5110000000000001</c:v>
                </c:pt>
                <c:pt idx="753">
                  <c:v>3.5110000000000001</c:v>
                </c:pt>
                <c:pt idx="754">
                  <c:v>3.5089999999999999</c:v>
                </c:pt>
                <c:pt idx="755">
                  <c:v>3.5</c:v>
                </c:pt>
                <c:pt idx="756">
                  <c:v>3.4849999999999999</c:v>
                </c:pt>
                <c:pt idx="757">
                  <c:v>3.484</c:v>
                </c:pt>
                <c:pt idx="758">
                  <c:v>3.4954999999999998</c:v>
                </c:pt>
                <c:pt idx="759">
                  <c:v>3.4984999999999999</c:v>
                </c:pt>
                <c:pt idx="760">
                  <c:v>3.4904999999999999</c:v>
                </c:pt>
                <c:pt idx="761">
                  <c:v>3.488</c:v>
                </c:pt>
                <c:pt idx="762">
                  <c:v>3.4830000000000001</c:v>
                </c:pt>
                <c:pt idx="763">
                  <c:v>3.4845000000000002</c:v>
                </c:pt>
                <c:pt idx="764">
                  <c:v>3.4540000000000002</c:v>
                </c:pt>
                <c:pt idx="765">
                  <c:v>3.47</c:v>
                </c:pt>
                <c:pt idx="766">
                  <c:v>3.4710000000000001</c:v>
                </c:pt>
                <c:pt idx="767">
                  <c:v>3.4714999999999998</c:v>
                </c:pt>
                <c:pt idx="768">
                  <c:v>3.4765000000000001</c:v>
                </c:pt>
                <c:pt idx="769">
                  <c:v>3.4729999999999999</c:v>
                </c:pt>
                <c:pt idx="770">
                  <c:v>3.4615</c:v>
                </c:pt>
                <c:pt idx="771">
                  <c:v>3.4630000000000001</c:v>
                </c:pt>
                <c:pt idx="772">
                  <c:v>3.4689999999999999</c:v>
                </c:pt>
                <c:pt idx="773">
                  <c:v>3.4834999999999998</c:v>
                </c:pt>
                <c:pt idx="774">
                  <c:v>3.4874999999999998</c:v>
                </c:pt>
                <c:pt idx="775">
                  <c:v>3.4910000000000001</c:v>
                </c:pt>
                <c:pt idx="776">
                  <c:v>3.4704999999999999</c:v>
                </c:pt>
                <c:pt idx="777">
                  <c:v>3.4710000000000001</c:v>
                </c:pt>
                <c:pt idx="778">
                  <c:v>3.4780000000000002</c:v>
                </c:pt>
                <c:pt idx="779">
                  <c:v>3.4805000000000001</c:v>
                </c:pt>
                <c:pt idx="780">
                  <c:v>3.4575</c:v>
                </c:pt>
                <c:pt idx="781">
                  <c:v>3.4489999999999998</c:v>
                </c:pt>
                <c:pt idx="782">
                  <c:v>3.456</c:v>
                </c:pt>
                <c:pt idx="783">
                  <c:v>3.4634999999999998</c:v>
                </c:pt>
                <c:pt idx="784">
                  <c:v>3.4670000000000001</c:v>
                </c:pt>
                <c:pt idx="785">
                  <c:v>3.4695</c:v>
                </c:pt>
                <c:pt idx="786">
                  <c:v>3.4514999999999998</c:v>
                </c:pt>
                <c:pt idx="787">
                  <c:v>3.4470000000000001</c:v>
                </c:pt>
                <c:pt idx="788">
                  <c:v>3.4504999999999999</c:v>
                </c:pt>
                <c:pt idx="789">
                  <c:v>3.4405000000000001</c:v>
                </c:pt>
                <c:pt idx="790">
                  <c:v>3.423</c:v>
                </c:pt>
                <c:pt idx="791">
                  <c:v>3.4180000000000001</c:v>
                </c:pt>
                <c:pt idx="792">
                  <c:v>3.3935</c:v>
                </c:pt>
                <c:pt idx="793">
                  <c:v>3.4055</c:v>
                </c:pt>
                <c:pt idx="794">
                  <c:v>3.395</c:v>
                </c:pt>
                <c:pt idx="795">
                  <c:v>3.3980000000000001</c:v>
                </c:pt>
                <c:pt idx="796">
                  <c:v>3.3975</c:v>
                </c:pt>
                <c:pt idx="797">
                  <c:v>3.4035000000000002</c:v>
                </c:pt>
                <c:pt idx="798">
                  <c:v>3.3694999999999999</c:v>
                </c:pt>
                <c:pt idx="799">
                  <c:v>3.3540000000000001</c:v>
                </c:pt>
                <c:pt idx="800">
                  <c:v>3.3439999999999999</c:v>
                </c:pt>
                <c:pt idx="801">
                  <c:v>3.3319999999999999</c:v>
                </c:pt>
                <c:pt idx="802">
                  <c:v>3.3374999999999999</c:v>
                </c:pt>
                <c:pt idx="803">
                  <c:v>3.331</c:v>
                </c:pt>
                <c:pt idx="804">
                  <c:v>3.3245</c:v>
                </c:pt>
                <c:pt idx="805">
                  <c:v>3.3085</c:v>
                </c:pt>
                <c:pt idx="806">
                  <c:v>3.2905000000000002</c:v>
                </c:pt>
                <c:pt idx="807">
                  <c:v>3.2734999999999999</c:v>
                </c:pt>
                <c:pt idx="808">
                  <c:v>3.2765</c:v>
                </c:pt>
                <c:pt idx="809">
                  <c:v>3.2885</c:v>
                </c:pt>
                <c:pt idx="810">
                  <c:v>3.2625000000000002</c:v>
                </c:pt>
                <c:pt idx="811">
                  <c:v>3.2444999999999999</c:v>
                </c:pt>
                <c:pt idx="812">
                  <c:v>3.2345000000000002</c:v>
                </c:pt>
                <c:pt idx="813">
                  <c:v>3.2229999999999999</c:v>
                </c:pt>
                <c:pt idx="814">
                  <c:v>3.2130000000000001</c:v>
                </c:pt>
                <c:pt idx="815">
                  <c:v>3.206</c:v>
                </c:pt>
                <c:pt idx="816">
                  <c:v>3.1974999999999998</c:v>
                </c:pt>
                <c:pt idx="817">
                  <c:v>3.1970000000000001</c:v>
                </c:pt>
                <c:pt idx="818">
                  <c:v>3.1865000000000001</c:v>
                </c:pt>
                <c:pt idx="819">
                  <c:v>3.17</c:v>
                </c:pt>
                <c:pt idx="820">
                  <c:v>3.1555</c:v>
                </c:pt>
                <c:pt idx="821">
                  <c:v>3.1469999999999998</c:v>
                </c:pt>
                <c:pt idx="822">
                  <c:v>3.1339999999999999</c:v>
                </c:pt>
                <c:pt idx="823">
                  <c:v>3.1615000000000002</c:v>
                </c:pt>
                <c:pt idx="824">
                  <c:v>3.1440000000000001</c:v>
                </c:pt>
                <c:pt idx="825">
                  <c:v>3.1320000000000001</c:v>
                </c:pt>
                <c:pt idx="826">
                  <c:v>3.11</c:v>
                </c:pt>
                <c:pt idx="827">
                  <c:v>3.1019999999999999</c:v>
                </c:pt>
                <c:pt idx="828">
                  <c:v>3.0964999999999998</c:v>
                </c:pt>
                <c:pt idx="829">
                  <c:v>3.1030000000000002</c:v>
                </c:pt>
                <c:pt idx="830">
                  <c:v>3.1055000000000001</c:v>
                </c:pt>
                <c:pt idx="831">
                  <c:v>3.0964999999999998</c:v>
                </c:pt>
                <c:pt idx="832">
                  <c:v>3.0920000000000001</c:v>
                </c:pt>
                <c:pt idx="833">
                  <c:v>3.0924999999999998</c:v>
                </c:pt>
                <c:pt idx="834">
                  <c:v>3.1</c:v>
                </c:pt>
                <c:pt idx="835">
                  <c:v>3.101</c:v>
                </c:pt>
                <c:pt idx="836">
                  <c:v>3.105</c:v>
                </c:pt>
                <c:pt idx="837">
                  <c:v>3.1074999999999999</c:v>
                </c:pt>
                <c:pt idx="838">
                  <c:v>3.1074999999999999</c:v>
                </c:pt>
                <c:pt idx="839">
                  <c:v>3.1114999999999999</c:v>
                </c:pt>
                <c:pt idx="840">
                  <c:v>3.1110000000000002</c:v>
                </c:pt>
                <c:pt idx="841">
                  <c:v>3.121</c:v>
                </c:pt>
                <c:pt idx="842">
                  <c:v>3.1274999999999999</c:v>
                </c:pt>
                <c:pt idx="843">
                  <c:v>3.125</c:v>
                </c:pt>
                <c:pt idx="844">
                  <c:v>3.1355</c:v>
                </c:pt>
                <c:pt idx="845">
                  <c:v>3.1320000000000001</c:v>
                </c:pt>
                <c:pt idx="846">
                  <c:v>3.1230000000000002</c:v>
                </c:pt>
                <c:pt idx="847">
                  <c:v>3.113</c:v>
                </c:pt>
                <c:pt idx="848">
                  <c:v>3.1120000000000001</c:v>
                </c:pt>
                <c:pt idx="849">
                  <c:v>3.1154999999999999</c:v>
                </c:pt>
                <c:pt idx="850">
                  <c:v>3.1150000000000002</c:v>
                </c:pt>
                <c:pt idx="851">
                  <c:v>3.109</c:v>
                </c:pt>
                <c:pt idx="852">
                  <c:v>3.0819999999999999</c:v>
                </c:pt>
                <c:pt idx="853">
                  <c:v>3.0590000000000002</c:v>
                </c:pt>
                <c:pt idx="854">
                  <c:v>3.0495000000000001</c:v>
                </c:pt>
                <c:pt idx="855">
                  <c:v>3.0405000000000002</c:v>
                </c:pt>
                <c:pt idx="856">
                  <c:v>3.0329999999999999</c:v>
                </c:pt>
                <c:pt idx="857">
                  <c:v>3.0274999999999999</c:v>
                </c:pt>
                <c:pt idx="858">
                  <c:v>3.0070000000000001</c:v>
                </c:pt>
                <c:pt idx="859">
                  <c:v>2.9864999999999999</c:v>
                </c:pt>
                <c:pt idx="860">
                  <c:v>2.9670000000000001</c:v>
                </c:pt>
                <c:pt idx="861">
                  <c:v>2.9449999999999998</c:v>
                </c:pt>
                <c:pt idx="862">
                  <c:v>2.9350000000000001</c:v>
                </c:pt>
                <c:pt idx="863">
                  <c:v>2.9239999999999999</c:v>
                </c:pt>
                <c:pt idx="864">
                  <c:v>2.9060000000000001</c:v>
                </c:pt>
                <c:pt idx="865">
                  <c:v>2.88</c:v>
                </c:pt>
                <c:pt idx="866">
                  <c:v>2.8740000000000001</c:v>
                </c:pt>
                <c:pt idx="867">
                  <c:v>2.8624999999999998</c:v>
                </c:pt>
                <c:pt idx="868">
                  <c:v>2.8490000000000002</c:v>
                </c:pt>
                <c:pt idx="869">
                  <c:v>2.847</c:v>
                </c:pt>
                <c:pt idx="870">
                  <c:v>2.8285</c:v>
                </c:pt>
                <c:pt idx="871">
                  <c:v>2.82</c:v>
                </c:pt>
                <c:pt idx="872">
                  <c:v>2.8090000000000002</c:v>
                </c:pt>
                <c:pt idx="873">
                  <c:v>2.7945000000000002</c:v>
                </c:pt>
                <c:pt idx="874">
                  <c:v>2.7869999999999999</c:v>
                </c:pt>
                <c:pt idx="875">
                  <c:v>2.7715000000000001</c:v>
                </c:pt>
                <c:pt idx="876">
                  <c:v>2.7484999999999999</c:v>
                </c:pt>
                <c:pt idx="877">
                  <c:v>2.7389999999999999</c:v>
                </c:pt>
                <c:pt idx="878">
                  <c:v>2.7290000000000001</c:v>
                </c:pt>
                <c:pt idx="879">
                  <c:v>2.7124999999999999</c:v>
                </c:pt>
                <c:pt idx="880">
                  <c:v>2.7035</c:v>
                </c:pt>
                <c:pt idx="881">
                  <c:v>2.698</c:v>
                </c:pt>
                <c:pt idx="882">
                  <c:v>2.6880000000000002</c:v>
                </c:pt>
                <c:pt idx="883">
                  <c:v>2.6745000000000001</c:v>
                </c:pt>
                <c:pt idx="884">
                  <c:v>2.6635</c:v>
                </c:pt>
                <c:pt idx="885">
                  <c:v>2.6560000000000001</c:v>
                </c:pt>
                <c:pt idx="886">
                  <c:v>2.64</c:v>
                </c:pt>
                <c:pt idx="887">
                  <c:v>2.62</c:v>
                </c:pt>
                <c:pt idx="888">
                  <c:v>2.6280000000000001</c:v>
                </c:pt>
                <c:pt idx="889">
                  <c:v>2.6204999999999998</c:v>
                </c:pt>
                <c:pt idx="890">
                  <c:v>2.6120000000000001</c:v>
                </c:pt>
                <c:pt idx="891">
                  <c:v>2.5945</c:v>
                </c:pt>
                <c:pt idx="892">
                  <c:v>2.5775000000000001</c:v>
                </c:pt>
                <c:pt idx="893">
                  <c:v>2.5794999999999999</c:v>
                </c:pt>
                <c:pt idx="894">
                  <c:v>2.5714999999999999</c:v>
                </c:pt>
                <c:pt idx="895">
                  <c:v>2.5659999999999998</c:v>
                </c:pt>
                <c:pt idx="896">
                  <c:v>2.5575000000000001</c:v>
                </c:pt>
                <c:pt idx="897">
                  <c:v>2.5485000000000002</c:v>
                </c:pt>
                <c:pt idx="898">
                  <c:v>2.5415000000000001</c:v>
                </c:pt>
                <c:pt idx="899">
                  <c:v>2.5369999999999999</c:v>
                </c:pt>
                <c:pt idx="900">
                  <c:v>2.532</c:v>
                </c:pt>
                <c:pt idx="901">
                  <c:v>2.5259999999999998</c:v>
                </c:pt>
                <c:pt idx="902">
                  <c:v>2.5350000000000001</c:v>
                </c:pt>
                <c:pt idx="903">
                  <c:v>2.5289999999999999</c:v>
                </c:pt>
                <c:pt idx="904">
                  <c:v>2.5325000000000002</c:v>
                </c:pt>
                <c:pt idx="905">
                  <c:v>2.5345</c:v>
                </c:pt>
                <c:pt idx="906">
                  <c:v>2.5249999999999999</c:v>
                </c:pt>
                <c:pt idx="907">
                  <c:v>2.5185</c:v>
                </c:pt>
                <c:pt idx="908">
                  <c:v>2.5125000000000002</c:v>
                </c:pt>
                <c:pt idx="909">
                  <c:v>2.5089999999999999</c:v>
                </c:pt>
                <c:pt idx="910">
                  <c:v>2.5110000000000001</c:v>
                </c:pt>
                <c:pt idx="911">
                  <c:v>2.5049999999999999</c:v>
                </c:pt>
                <c:pt idx="912">
                  <c:v>2.4864999999999999</c:v>
                </c:pt>
                <c:pt idx="913">
                  <c:v>2.4740000000000002</c:v>
                </c:pt>
                <c:pt idx="914">
                  <c:v>2.4590000000000001</c:v>
                </c:pt>
                <c:pt idx="915">
                  <c:v>2.4464999999999999</c:v>
                </c:pt>
                <c:pt idx="916">
                  <c:v>2.4355000000000002</c:v>
                </c:pt>
                <c:pt idx="917">
                  <c:v>2.4315000000000002</c:v>
                </c:pt>
                <c:pt idx="918">
                  <c:v>2.4300000000000002</c:v>
                </c:pt>
                <c:pt idx="919">
                  <c:v>2.4085000000000001</c:v>
                </c:pt>
                <c:pt idx="920">
                  <c:v>2.399</c:v>
                </c:pt>
                <c:pt idx="921">
                  <c:v>2.3774999999999999</c:v>
                </c:pt>
                <c:pt idx="922">
                  <c:v>2.3744999999999998</c:v>
                </c:pt>
                <c:pt idx="923">
                  <c:v>2.3605</c:v>
                </c:pt>
                <c:pt idx="924">
                  <c:v>2.3490000000000002</c:v>
                </c:pt>
                <c:pt idx="925">
                  <c:v>2.3479999999999999</c:v>
                </c:pt>
                <c:pt idx="926">
                  <c:v>2.33</c:v>
                </c:pt>
                <c:pt idx="927">
                  <c:v>2.327</c:v>
                </c:pt>
                <c:pt idx="928">
                  <c:v>2.3109999999999999</c:v>
                </c:pt>
                <c:pt idx="929">
                  <c:v>2.2970000000000002</c:v>
                </c:pt>
                <c:pt idx="930">
                  <c:v>2.2845</c:v>
                </c:pt>
                <c:pt idx="931">
                  <c:v>2.2885</c:v>
                </c:pt>
                <c:pt idx="932">
                  <c:v>2.2715000000000001</c:v>
                </c:pt>
                <c:pt idx="933">
                  <c:v>2.2629999999999999</c:v>
                </c:pt>
                <c:pt idx="934">
                  <c:v>2.2484999999999999</c:v>
                </c:pt>
                <c:pt idx="935">
                  <c:v>2.2395</c:v>
                </c:pt>
                <c:pt idx="936">
                  <c:v>2.2305000000000001</c:v>
                </c:pt>
                <c:pt idx="937">
                  <c:v>2.2254999999999998</c:v>
                </c:pt>
                <c:pt idx="938">
                  <c:v>2.2174999999999998</c:v>
                </c:pt>
                <c:pt idx="939">
                  <c:v>2.2164999999999999</c:v>
                </c:pt>
                <c:pt idx="940">
                  <c:v>2.2075</c:v>
                </c:pt>
                <c:pt idx="941">
                  <c:v>2.1960000000000002</c:v>
                </c:pt>
                <c:pt idx="942">
                  <c:v>2.1970000000000001</c:v>
                </c:pt>
                <c:pt idx="943">
                  <c:v>2.1724999999999999</c:v>
                </c:pt>
                <c:pt idx="944">
                  <c:v>2.1739999999999999</c:v>
                </c:pt>
                <c:pt idx="945">
                  <c:v>2.1515</c:v>
                </c:pt>
                <c:pt idx="946">
                  <c:v>2.1435</c:v>
                </c:pt>
                <c:pt idx="947">
                  <c:v>2.1415000000000002</c:v>
                </c:pt>
                <c:pt idx="948">
                  <c:v>2.1415000000000002</c:v>
                </c:pt>
                <c:pt idx="949">
                  <c:v>2.1225000000000001</c:v>
                </c:pt>
                <c:pt idx="950">
                  <c:v>2.1179999999999999</c:v>
                </c:pt>
                <c:pt idx="951">
                  <c:v>2.1110000000000002</c:v>
                </c:pt>
                <c:pt idx="952">
                  <c:v>2.0954999999999999</c:v>
                </c:pt>
                <c:pt idx="953">
                  <c:v>2.085</c:v>
                </c:pt>
                <c:pt idx="954">
                  <c:v>2.0695000000000001</c:v>
                </c:pt>
                <c:pt idx="955">
                  <c:v>2.0695000000000001</c:v>
                </c:pt>
                <c:pt idx="956">
                  <c:v>2.0485000000000002</c:v>
                </c:pt>
                <c:pt idx="957">
                  <c:v>2.0375000000000001</c:v>
                </c:pt>
                <c:pt idx="958">
                  <c:v>2.0390000000000001</c:v>
                </c:pt>
                <c:pt idx="959">
                  <c:v>2.0255000000000001</c:v>
                </c:pt>
                <c:pt idx="960">
                  <c:v>2.0185</c:v>
                </c:pt>
                <c:pt idx="961">
                  <c:v>2.016</c:v>
                </c:pt>
                <c:pt idx="962">
                  <c:v>2.004</c:v>
                </c:pt>
                <c:pt idx="963">
                  <c:v>1.9884999999999999</c:v>
                </c:pt>
                <c:pt idx="964">
                  <c:v>1.9904999999999999</c:v>
                </c:pt>
                <c:pt idx="965">
                  <c:v>1.9764999999999999</c:v>
                </c:pt>
                <c:pt idx="966">
                  <c:v>1.9784999999999999</c:v>
                </c:pt>
                <c:pt idx="967">
                  <c:v>1.9704999999999999</c:v>
                </c:pt>
                <c:pt idx="968">
                  <c:v>1.9604999999999999</c:v>
                </c:pt>
                <c:pt idx="969">
                  <c:v>1.952</c:v>
                </c:pt>
                <c:pt idx="970">
                  <c:v>1.9515</c:v>
                </c:pt>
                <c:pt idx="971">
                  <c:v>1.946</c:v>
                </c:pt>
                <c:pt idx="972">
                  <c:v>1.9415</c:v>
                </c:pt>
                <c:pt idx="973">
                  <c:v>1.946</c:v>
                </c:pt>
                <c:pt idx="974">
                  <c:v>1.9410000000000001</c:v>
                </c:pt>
                <c:pt idx="975">
                  <c:v>1.927</c:v>
                </c:pt>
                <c:pt idx="976">
                  <c:v>1.9239999999999999</c:v>
                </c:pt>
                <c:pt idx="977">
                  <c:v>1.9330000000000001</c:v>
                </c:pt>
                <c:pt idx="978">
                  <c:v>1.9075</c:v>
                </c:pt>
                <c:pt idx="979">
                  <c:v>1.9135</c:v>
                </c:pt>
                <c:pt idx="980">
                  <c:v>1.9059999999999999</c:v>
                </c:pt>
                <c:pt idx="981">
                  <c:v>1.9035</c:v>
                </c:pt>
                <c:pt idx="982">
                  <c:v>1.893</c:v>
                </c:pt>
                <c:pt idx="983">
                  <c:v>1.893</c:v>
                </c:pt>
                <c:pt idx="984">
                  <c:v>1.8680000000000001</c:v>
                </c:pt>
                <c:pt idx="985">
                  <c:v>1.88</c:v>
                </c:pt>
                <c:pt idx="986">
                  <c:v>1.8805000000000001</c:v>
                </c:pt>
                <c:pt idx="987">
                  <c:v>1.8759999999999999</c:v>
                </c:pt>
                <c:pt idx="988">
                  <c:v>1.8645</c:v>
                </c:pt>
                <c:pt idx="989">
                  <c:v>1.859</c:v>
                </c:pt>
                <c:pt idx="990">
                  <c:v>1.8585</c:v>
                </c:pt>
                <c:pt idx="991">
                  <c:v>1.8480000000000001</c:v>
                </c:pt>
                <c:pt idx="992">
                  <c:v>1.8434999999999999</c:v>
                </c:pt>
                <c:pt idx="993">
                  <c:v>1.8380000000000001</c:v>
                </c:pt>
                <c:pt idx="994">
                  <c:v>1.8360000000000001</c:v>
                </c:pt>
                <c:pt idx="995">
                  <c:v>1.833</c:v>
                </c:pt>
                <c:pt idx="996">
                  <c:v>1.8354999999999999</c:v>
                </c:pt>
                <c:pt idx="997">
                  <c:v>1.8185</c:v>
                </c:pt>
                <c:pt idx="998">
                  <c:v>1.8214999999999999</c:v>
                </c:pt>
                <c:pt idx="999">
                  <c:v>1.819</c:v>
                </c:pt>
                <c:pt idx="1000">
                  <c:v>1.8214999999999999</c:v>
                </c:pt>
                <c:pt idx="1001">
                  <c:v>1.8080000000000001</c:v>
                </c:pt>
                <c:pt idx="1002">
                  <c:v>1.806</c:v>
                </c:pt>
                <c:pt idx="1003">
                  <c:v>1.8069999999999999</c:v>
                </c:pt>
                <c:pt idx="1004">
                  <c:v>1.8085</c:v>
                </c:pt>
                <c:pt idx="1005">
                  <c:v>1.8154999999999999</c:v>
                </c:pt>
                <c:pt idx="1006">
                  <c:v>1.8109999999999999</c:v>
                </c:pt>
                <c:pt idx="1007">
                  <c:v>1.796</c:v>
                </c:pt>
                <c:pt idx="1008">
                  <c:v>1.7945</c:v>
                </c:pt>
                <c:pt idx="1009">
                  <c:v>1.8095000000000001</c:v>
                </c:pt>
                <c:pt idx="1010">
                  <c:v>1.7935000000000001</c:v>
                </c:pt>
                <c:pt idx="1011">
                  <c:v>1.798</c:v>
                </c:pt>
                <c:pt idx="1012">
                  <c:v>1.8005</c:v>
                </c:pt>
                <c:pt idx="1013">
                  <c:v>1.7869999999999999</c:v>
                </c:pt>
                <c:pt idx="1014">
                  <c:v>1.7829999999999999</c:v>
                </c:pt>
                <c:pt idx="1015">
                  <c:v>1.7775000000000001</c:v>
                </c:pt>
                <c:pt idx="1016">
                  <c:v>1.7815000000000001</c:v>
                </c:pt>
                <c:pt idx="1017">
                  <c:v>1.78</c:v>
                </c:pt>
                <c:pt idx="1018">
                  <c:v>1.786</c:v>
                </c:pt>
                <c:pt idx="1019">
                  <c:v>1.7905</c:v>
                </c:pt>
                <c:pt idx="1020">
                  <c:v>1.776</c:v>
                </c:pt>
                <c:pt idx="1021">
                  <c:v>1.7815000000000001</c:v>
                </c:pt>
                <c:pt idx="1022">
                  <c:v>1.7689999999999999</c:v>
                </c:pt>
                <c:pt idx="1023">
                  <c:v>1.762</c:v>
                </c:pt>
                <c:pt idx="1024">
                  <c:v>1.7709999999999999</c:v>
                </c:pt>
                <c:pt idx="1025">
                  <c:v>1.7484999999999999</c:v>
                </c:pt>
                <c:pt idx="1026">
                  <c:v>1.74</c:v>
                </c:pt>
                <c:pt idx="1027">
                  <c:v>1.7410000000000001</c:v>
                </c:pt>
                <c:pt idx="1028">
                  <c:v>1.7390000000000001</c:v>
                </c:pt>
                <c:pt idx="1029">
                  <c:v>1.7355</c:v>
                </c:pt>
                <c:pt idx="1030">
                  <c:v>1.736</c:v>
                </c:pt>
                <c:pt idx="1031">
                  <c:v>1.7335</c:v>
                </c:pt>
                <c:pt idx="1032">
                  <c:v>1.706</c:v>
                </c:pt>
                <c:pt idx="1033">
                  <c:v>1.7095</c:v>
                </c:pt>
                <c:pt idx="1034">
                  <c:v>1.718</c:v>
                </c:pt>
                <c:pt idx="1035">
                  <c:v>1.6995</c:v>
                </c:pt>
                <c:pt idx="1036">
                  <c:v>1.6995</c:v>
                </c:pt>
                <c:pt idx="1037">
                  <c:v>1.7075</c:v>
                </c:pt>
                <c:pt idx="1038">
                  <c:v>1.702</c:v>
                </c:pt>
                <c:pt idx="1039">
                  <c:v>1.706</c:v>
                </c:pt>
                <c:pt idx="1040">
                  <c:v>1.7004999999999999</c:v>
                </c:pt>
                <c:pt idx="1041">
                  <c:v>1.6910000000000001</c:v>
                </c:pt>
                <c:pt idx="1042">
                  <c:v>1.6755</c:v>
                </c:pt>
                <c:pt idx="1043">
                  <c:v>1.671</c:v>
                </c:pt>
                <c:pt idx="1044">
                  <c:v>1.6759999999999999</c:v>
                </c:pt>
                <c:pt idx="1045">
                  <c:v>1.6870000000000001</c:v>
                </c:pt>
                <c:pt idx="1046">
                  <c:v>1.6875</c:v>
                </c:pt>
                <c:pt idx="1047">
                  <c:v>1.6825000000000001</c:v>
                </c:pt>
                <c:pt idx="1048">
                  <c:v>1.6775</c:v>
                </c:pt>
                <c:pt idx="1049">
                  <c:v>1.673</c:v>
                </c:pt>
                <c:pt idx="1050">
                  <c:v>1.6565000000000001</c:v>
                </c:pt>
                <c:pt idx="1051">
                  <c:v>1.6705000000000001</c:v>
                </c:pt>
                <c:pt idx="1052">
                  <c:v>1.661</c:v>
                </c:pt>
                <c:pt idx="1053">
                  <c:v>1.6679999999999999</c:v>
                </c:pt>
                <c:pt idx="1054">
                  <c:v>1.6679999999999999</c:v>
                </c:pt>
                <c:pt idx="1055">
                  <c:v>1.675</c:v>
                </c:pt>
                <c:pt idx="1056">
                  <c:v>1.6595</c:v>
                </c:pt>
                <c:pt idx="1057">
                  <c:v>1.6539999999999999</c:v>
                </c:pt>
                <c:pt idx="1058">
                  <c:v>1.647</c:v>
                </c:pt>
                <c:pt idx="1059">
                  <c:v>1.635</c:v>
                </c:pt>
                <c:pt idx="1060">
                  <c:v>1.6445000000000001</c:v>
                </c:pt>
                <c:pt idx="1061">
                  <c:v>1.64</c:v>
                </c:pt>
                <c:pt idx="1062">
                  <c:v>1.639</c:v>
                </c:pt>
                <c:pt idx="1063">
                  <c:v>1.6485000000000001</c:v>
                </c:pt>
                <c:pt idx="1064">
                  <c:v>1.645</c:v>
                </c:pt>
                <c:pt idx="1065">
                  <c:v>1.6419999999999999</c:v>
                </c:pt>
                <c:pt idx="1066">
                  <c:v>1.6355</c:v>
                </c:pt>
                <c:pt idx="1067">
                  <c:v>1.6265000000000001</c:v>
                </c:pt>
                <c:pt idx="1068">
                  <c:v>1.611</c:v>
                </c:pt>
                <c:pt idx="1069">
                  <c:v>1.615</c:v>
                </c:pt>
                <c:pt idx="1070">
                  <c:v>1.6285000000000001</c:v>
                </c:pt>
                <c:pt idx="1071">
                  <c:v>1.6259999999999999</c:v>
                </c:pt>
                <c:pt idx="1072">
                  <c:v>1.6205000000000001</c:v>
                </c:pt>
                <c:pt idx="1073">
                  <c:v>1.633</c:v>
                </c:pt>
                <c:pt idx="1074">
                  <c:v>1.627</c:v>
                </c:pt>
                <c:pt idx="1075">
                  <c:v>1.6225000000000001</c:v>
                </c:pt>
                <c:pt idx="1076">
                  <c:v>1.6185</c:v>
                </c:pt>
                <c:pt idx="1077">
                  <c:v>1.6134999999999999</c:v>
                </c:pt>
                <c:pt idx="1078">
                  <c:v>1.629</c:v>
                </c:pt>
                <c:pt idx="1079">
                  <c:v>1.637</c:v>
                </c:pt>
                <c:pt idx="1080">
                  <c:v>1.6359999999999999</c:v>
                </c:pt>
                <c:pt idx="1081">
                  <c:v>1.6259999999999999</c:v>
                </c:pt>
                <c:pt idx="1082">
                  <c:v>1.6225000000000001</c:v>
                </c:pt>
                <c:pt idx="1083">
                  <c:v>1.6174999999999999</c:v>
                </c:pt>
                <c:pt idx="1084">
                  <c:v>1.643</c:v>
                </c:pt>
                <c:pt idx="1085">
                  <c:v>1.647</c:v>
                </c:pt>
                <c:pt idx="1086">
                  <c:v>1.6555</c:v>
                </c:pt>
                <c:pt idx="1087">
                  <c:v>1.6425000000000001</c:v>
                </c:pt>
                <c:pt idx="1088">
                  <c:v>1.6325000000000001</c:v>
                </c:pt>
                <c:pt idx="1089">
                  <c:v>1.629</c:v>
                </c:pt>
                <c:pt idx="1090">
                  <c:v>1.6285000000000001</c:v>
                </c:pt>
                <c:pt idx="1091">
                  <c:v>1.6355</c:v>
                </c:pt>
                <c:pt idx="1092">
                  <c:v>1.6375</c:v>
                </c:pt>
                <c:pt idx="1093">
                  <c:v>1.6435</c:v>
                </c:pt>
                <c:pt idx="1094">
                  <c:v>1.6365000000000001</c:v>
                </c:pt>
                <c:pt idx="1095">
                  <c:v>1.6339999999999999</c:v>
                </c:pt>
                <c:pt idx="1096">
                  <c:v>1.6335</c:v>
                </c:pt>
                <c:pt idx="1097">
                  <c:v>1.6355</c:v>
                </c:pt>
                <c:pt idx="1098">
                  <c:v>1.637</c:v>
                </c:pt>
                <c:pt idx="1099">
                  <c:v>1.6385000000000001</c:v>
                </c:pt>
                <c:pt idx="1100">
                  <c:v>1.6335</c:v>
                </c:pt>
                <c:pt idx="1101">
                  <c:v>1.625</c:v>
                </c:pt>
                <c:pt idx="1102">
                  <c:v>1.6359999999999999</c:v>
                </c:pt>
                <c:pt idx="1103">
                  <c:v>1.6165</c:v>
                </c:pt>
                <c:pt idx="1104">
                  <c:v>1.6240000000000001</c:v>
                </c:pt>
                <c:pt idx="1105">
                  <c:v>1.6379999999999999</c:v>
                </c:pt>
                <c:pt idx="1106">
                  <c:v>1.635</c:v>
                </c:pt>
                <c:pt idx="1107">
                  <c:v>1.6315</c:v>
                </c:pt>
                <c:pt idx="1108">
                  <c:v>1.635</c:v>
                </c:pt>
                <c:pt idx="1109">
                  <c:v>1.615</c:v>
                </c:pt>
                <c:pt idx="1110">
                  <c:v>1.6114999999999999</c:v>
                </c:pt>
                <c:pt idx="1111">
                  <c:v>1.6245000000000001</c:v>
                </c:pt>
                <c:pt idx="1112">
                  <c:v>1.631</c:v>
                </c:pt>
                <c:pt idx="1113">
                  <c:v>1.6355</c:v>
                </c:pt>
                <c:pt idx="1114">
                  <c:v>1.65</c:v>
                </c:pt>
                <c:pt idx="1115">
                  <c:v>1.639</c:v>
                </c:pt>
                <c:pt idx="1116">
                  <c:v>1.633</c:v>
                </c:pt>
                <c:pt idx="1117">
                  <c:v>1.63</c:v>
                </c:pt>
                <c:pt idx="1118">
                  <c:v>1.6279999999999999</c:v>
                </c:pt>
                <c:pt idx="1119">
                  <c:v>1.6274999999999999</c:v>
                </c:pt>
                <c:pt idx="1120">
                  <c:v>1.6515</c:v>
                </c:pt>
                <c:pt idx="1121">
                  <c:v>1.6579999999999999</c:v>
                </c:pt>
                <c:pt idx="1122">
                  <c:v>1.6465000000000001</c:v>
                </c:pt>
                <c:pt idx="1123">
                  <c:v>1.6625000000000001</c:v>
                </c:pt>
                <c:pt idx="1124">
                  <c:v>1.6479999999999999</c:v>
                </c:pt>
                <c:pt idx="1125">
                  <c:v>1.6439999999999999</c:v>
                </c:pt>
                <c:pt idx="1126">
                  <c:v>1.649</c:v>
                </c:pt>
                <c:pt idx="1127">
                  <c:v>1.651</c:v>
                </c:pt>
                <c:pt idx="1128">
                  <c:v>1.667</c:v>
                </c:pt>
                <c:pt idx="1129">
                  <c:v>1.6619999999999999</c:v>
                </c:pt>
                <c:pt idx="1130">
                  <c:v>1.6555</c:v>
                </c:pt>
                <c:pt idx="1131">
                  <c:v>1.6595</c:v>
                </c:pt>
                <c:pt idx="1132">
                  <c:v>1.6555</c:v>
                </c:pt>
                <c:pt idx="1133">
                  <c:v>1.6545000000000001</c:v>
                </c:pt>
                <c:pt idx="1134">
                  <c:v>1.6625000000000001</c:v>
                </c:pt>
                <c:pt idx="1135">
                  <c:v>1.6679999999999999</c:v>
                </c:pt>
                <c:pt idx="1136">
                  <c:v>1.6695</c:v>
                </c:pt>
                <c:pt idx="1137">
                  <c:v>1.6625000000000001</c:v>
                </c:pt>
                <c:pt idx="1138">
                  <c:v>1.667</c:v>
                </c:pt>
                <c:pt idx="1139">
                  <c:v>1.6719999999999999</c:v>
                </c:pt>
                <c:pt idx="1140">
                  <c:v>1.6635</c:v>
                </c:pt>
                <c:pt idx="1141">
                  <c:v>1.6639999999999999</c:v>
                </c:pt>
                <c:pt idx="1142">
                  <c:v>1.6705000000000001</c:v>
                </c:pt>
                <c:pt idx="1143">
                  <c:v>1.6679999999999999</c:v>
                </c:pt>
                <c:pt idx="1144">
                  <c:v>1.6665000000000001</c:v>
                </c:pt>
                <c:pt idx="1145">
                  <c:v>1.673</c:v>
                </c:pt>
                <c:pt idx="1146">
                  <c:v>1.675</c:v>
                </c:pt>
                <c:pt idx="1147">
                  <c:v>1.6735</c:v>
                </c:pt>
                <c:pt idx="1148">
                  <c:v>1.679</c:v>
                </c:pt>
                <c:pt idx="1149">
                  <c:v>1.6835</c:v>
                </c:pt>
                <c:pt idx="1150">
                  <c:v>1.6839999999999999</c:v>
                </c:pt>
                <c:pt idx="1151">
                  <c:v>1.6930000000000001</c:v>
                </c:pt>
                <c:pt idx="1152">
                  <c:v>1.6915</c:v>
                </c:pt>
                <c:pt idx="1153">
                  <c:v>1.6964999999999999</c:v>
                </c:pt>
                <c:pt idx="1154">
                  <c:v>1.7075</c:v>
                </c:pt>
                <c:pt idx="1155">
                  <c:v>1.7130000000000001</c:v>
                </c:pt>
                <c:pt idx="1156">
                  <c:v>1.7175</c:v>
                </c:pt>
                <c:pt idx="1157">
                  <c:v>1.6995</c:v>
                </c:pt>
                <c:pt idx="1158">
                  <c:v>1.71</c:v>
                </c:pt>
                <c:pt idx="1159">
                  <c:v>1.7330000000000001</c:v>
                </c:pt>
                <c:pt idx="1160">
                  <c:v>1.7255</c:v>
                </c:pt>
                <c:pt idx="1161">
                  <c:v>1.732</c:v>
                </c:pt>
                <c:pt idx="1162">
                  <c:v>1.74</c:v>
                </c:pt>
                <c:pt idx="1163">
                  <c:v>1.742</c:v>
                </c:pt>
                <c:pt idx="1164">
                  <c:v>1.7344999999999999</c:v>
                </c:pt>
                <c:pt idx="1165">
                  <c:v>1.7350000000000001</c:v>
                </c:pt>
                <c:pt idx="1166">
                  <c:v>1.7384999999999999</c:v>
                </c:pt>
                <c:pt idx="1167">
                  <c:v>1.7484999999999999</c:v>
                </c:pt>
                <c:pt idx="1168">
                  <c:v>1.7509999999999999</c:v>
                </c:pt>
                <c:pt idx="1169">
                  <c:v>1.7509999999999999</c:v>
                </c:pt>
                <c:pt idx="1170">
                  <c:v>1.7595000000000001</c:v>
                </c:pt>
                <c:pt idx="1171">
                  <c:v>1.7655000000000001</c:v>
                </c:pt>
                <c:pt idx="1172">
                  <c:v>1.774</c:v>
                </c:pt>
                <c:pt idx="1173">
                  <c:v>1.7795000000000001</c:v>
                </c:pt>
                <c:pt idx="1174">
                  <c:v>1.7845</c:v>
                </c:pt>
                <c:pt idx="1175">
                  <c:v>1.7895000000000001</c:v>
                </c:pt>
                <c:pt idx="1176">
                  <c:v>1.7985</c:v>
                </c:pt>
                <c:pt idx="1177">
                  <c:v>1.8089999999999999</c:v>
                </c:pt>
                <c:pt idx="1178">
                  <c:v>1.827</c:v>
                </c:pt>
                <c:pt idx="1179">
                  <c:v>1.8274999999999999</c:v>
                </c:pt>
                <c:pt idx="1180">
                  <c:v>1.83</c:v>
                </c:pt>
                <c:pt idx="1181">
                  <c:v>1.8405</c:v>
                </c:pt>
                <c:pt idx="1182">
                  <c:v>1.853</c:v>
                </c:pt>
                <c:pt idx="1183">
                  <c:v>1.849</c:v>
                </c:pt>
                <c:pt idx="1184">
                  <c:v>1.869</c:v>
                </c:pt>
                <c:pt idx="1185">
                  <c:v>1.871</c:v>
                </c:pt>
                <c:pt idx="1186">
                  <c:v>1.881</c:v>
                </c:pt>
                <c:pt idx="1187">
                  <c:v>1.8759999999999999</c:v>
                </c:pt>
                <c:pt idx="1188">
                  <c:v>1.8865000000000001</c:v>
                </c:pt>
                <c:pt idx="1189">
                  <c:v>1.8905000000000001</c:v>
                </c:pt>
                <c:pt idx="1190">
                  <c:v>1.9</c:v>
                </c:pt>
                <c:pt idx="1191">
                  <c:v>1.9125000000000001</c:v>
                </c:pt>
                <c:pt idx="1192">
                  <c:v>1.9265000000000001</c:v>
                </c:pt>
                <c:pt idx="1193">
                  <c:v>1.9335</c:v>
                </c:pt>
                <c:pt idx="1194">
                  <c:v>1.9365000000000001</c:v>
                </c:pt>
                <c:pt idx="1195">
                  <c:v>1.9279999999999999</c:v>
                </c:pt>
                <c:pt idx="1196">
                  <c:v>1.9435</c:v>
                </c:pt>
                <c:pt idx="1197">
                  <c:v>1.9504999999999999</c:v>
                </c:pt>
                <c:pt idx="1198">
                  <c:v>1.956</c:v>
                </c:pt>
                <c:pt idx="1199">
                  <c:v>1.9650000000000001</c:v>
                </c:pt>
                <c:pt idx="1200">
                  <c:v>1.9695</c:v>
                </c:pt>
                <c:pt idx="1201">
                  <c:v>1.986</c:v>
                </c:pt>
                <c:pt idx="1202">
                  <c:v>1.996</c:v>
                </c:pt>
                <c:pt idx="1203">
                  <c:v>2.0015000000000001</c:v>
                </c:pt>
                <c:pt idx="1204">
                  <c:v>2.0019999999999998</c:v>
                </c:pt>
                <c:pt idx="1205">
                  <c:v>2.0185</c:v>
                </c:pt>
                <c:pt idx="1206">
                  <c:v>2.0215000000000001</c:v>
                </c:pt>
                <c:pt idx="1207">
                  <c:v>2.0285000000000002</c:v>
                </c:pt>
                <c:pt idx="1208">
                  <c:v>2.0299999999999998</c:v>
                </c:pt>
                <c:pt idx="1209">
                  <c:v>2.0445000000000002</c:v>
                </c:pt>
                <c:pt idx="1210">
                  <c:v>2.0354999999999999</c:v>
                </c:pt>
                <c:pt idx="1211">
                  <c:v>2.0385</c:v>
                </c:pt>
                <c:pt idx="1212">
                  <c:v>2.0474999999999999</c:v>
                </c:pt>
                <c:pt idx="1213">
                  <c:v>2.0630000000000002</c:v>
                </c:pt>
                <c:pt idx="1214">
                  <c:v>2.0609999999999999</c:v>
                </c:pt>
                <c:pt idx="1215">
                  <c:v>2.0609999999999999</c:v>
                </c:pt>
                <c:pt idx="1216">
                  <c:v>2.069</c:v>
                </c:pt>
                <c:pt idx="1217">
                  <c:v>2.0634999999999999</c:v>
                </c:pt>
                <c:pt idx="1218">
                  <c:v>2.0554999999999999</c:v>
                </c:pt>
                <c:pt idx="1219">
                  <c:v>2.073</c:v>
                </c:pt>
                <c:pt idx="1220">
                  <c:v>2.0775000000000001</c:v>
                </c:pt>
                <c:pt idx="1221">
                  <c:v>2.09</c:v>
                </c:pt>
                <c:pt idx="1222">
                  <c:v>2.1084999999999998</c:v>
                </c:pt>
                <c:pt idx="1223">
                  <c:v>2.1269999999999998</c:v>
                </c:pt>
                <c:pt idx="1224">
                  <c:v>2.1385000000000001</c:v>
                </c:pt>
                <c:pt idx="1225">
                  <c:v>2.1640000000000001</c:v>
                </c:pt>
                <c:pt idx="1226">
                  <c:v>2.1555</c:v>
                </c:pt>
                <c:pt idx="1227">
                  <c:v>2.1579999999999999</c:v>
                </c:pt>
                <c:pt idx="1228">
                  <c:v>2.1595</c:v>
                </c:pt>
                <c:pt idx="1229">
                  <c:v>2.1724999999999999</c:v>
                </c:pt>
                <c:pt idx="1230">
                  <c:v>2.1920000000000002</c:v>
                </c:pt>
                <c:pt idx="1231">
                  <c:v>2.1949999999999998</c:v>
                </c:pt>
                <c:pt idx="1232">
                  <c:v>2.2170000000000001</c:v>
                </c:pt>
                <c:pt idx="1233">
                  <c:v>2.2294999999999998</c:v>
                </c:pt>
                <c:pt idx="1234">
                  <c:v>2.23</c:v>
                </c:pt>
                <c:pt idx="1235">
                  <c:v>2.2315</c:v>
                </c:pt>
                <c:pt idx="1236">
                  <c:v>2.2404999999999999</c:v>
                </c:pt>
                <c:pt idx="1237">
                  <c:v>2.246</c:v>
                </c:pt>
                <c:pt idx="1238">
                  <c:v>2.2360000000000002</c:v>
                </c:pt>
                <c:pt idx="1239">
                  <c:v>2.2595000000000001</c:v>
                </c:pt>
                <c:pt idx="1240">
                  <c:v>2.2650000000000001</c:v>
                </c:pt>
                <c:pt idx="1241">
                  <c:v>2.2770000000000001</c:v>
                </c:pt>
                <c:pt idx="1242">
                  <c:v>2.2894999999999999</c:v>
                </c:pt>
                <c:pt idx="1243">
                  <c:v>2.2865000000000002</c:v>
                </c:pt>
                <c:pt idx="1244">
                  <c:v>2.2915000000000001</c:v>
                </c:pt>
                <c:pt idx="1245">
                  <c:v>2.2915000000000001</c:v>
                </c:pt>
                <c:pt idx="1246">
                  <c:v>2.2839999999999998</c:v>
                </c:pt>
                <c:pt idx="1247">
                  <c:v>2.3039999999999998</c:v>
                </c:pt>
                <c:pt idx="1248">
                  <c:v>2.3195000000000001</c:v>
                </c:pt>
                <c:pt idx="1249">
                  <c:v>2.3359999999999999</c:v>
                </c:pt>
                <c:pt idx="1250">
                  <c:v>2.3410000000000002</c:v>
                </c:pt>
                <c:pt idx="1251">
                  <c:v>2.3374999999999999</c:v>
                </c:pt>
                <c:pt idx="1252">
                  <c:v>2.33</c:v>
                </c:pt>
                <c:pt idx="1253">
                  <c:v>2.3534999999999999</c:v>
                </c:pt>
                <c:pt idx="1254">
                  <c:v>2.3719999999999999</c:v>
                </c:pt>
                <c:pt idx="1255">
                  <c:v>2.3835000000000002</c:v>
                </c:pt>
                <c:pt idx="1256">
                  <c:v>2.3969999999999998</c:v>
                </c:pt>
                <c:pt idx="1257">
                  <c:v>2.3925000000000001</c:v>
                </c:pt>
                <c:pt idx="1258">
                  <c:v>2.395</c:v>
                </c:pt>
                <c:pt idx="1259">
                  <c:v>2.4009999999999998</c:v>
                </c:pt>
                <c:pt idx="1260">
                  <c:v>2.4035000000000002</c:v>
                </c:pt>
                <c:pt idx="1261">
                  <c:v>2.4325000000000001</c:v>
                </c:pt>
                <c:pt idx="1262">
                  <c:v>2.4500000000000002</c:v>
                </c:pt>
                <c:pt idx="1263">
                  <c:v>2.4434999999999998</c:v>
                </c:pt>
                <c:pt idx="1264">
                  <c:v>2.4344999999999999</c:v>
                </c:pt>
                <c:pt idx="1265">
                  <c:v>2.4664999999999999</c:v>
                </c:pt>
                <c:pt idx="1266">
                  <c:v>2.4649999999999999</c:v>
                </c:pt>
                <c:pt idx="1267">
                  <c:v>2.4655</c:v>
                </c:pt>
                <c:pt idx="1268">
                  <c:v>2.4765000000000001</c:v>
                </c:pt>
                <c:pt idx="1269">
                  <c:v>2.4775</c:v>
                </c:pt>
                <c:pt idx="1270">
                  <c:v>2.5099999999999998</c:v>
                </c:pt>
                <c:pt idx="1271">
                  <c:v>2.5274999999999999</c:v>
                </c:pt>
                <c:pt idx="1272">
                  <c:v>2.5430000000000001</c:v>
                </c:pt>
                <c:pt idx="1273">
                  <c:v>2.5419999999999998</c:v>
                </c:pt>
                <c:pt idx="1274">
                  <c:v>2.5430000000000001</c:v>
                </c:pt>
                <c:pt idx="1275">
                  <c:v>2.5625</c:v>
                </c:pt>
                <c:pt idx="1276">
                  <c:v>2.5705</c:v>
                </c:pt>
                <c:pt idx="1277">
                  <c:v>2.5990000000000002</c:v>
                </c:pt>
                <c:pt idx="1278">
                  <c:v>2.6025</c:v>
                </c:pt>
                <c:pt idx="1279">
                  <c:v>2.6230000000000002</c:v>
                </c:pt>
                <c:pt idx="1280">
                  <c:v>2.6175000000000002</c:v>
                </c:pt>
                <c:pt idx="1281">
                  <c:v>2.6215000000000002</c:v>
                </c:pt>
                <c:pt idx="1282">
                  <c:v>2.6395</c:v>
                </c:pt>
                <c:pt idx="1283">
                  <c:v>2.6484999999999999</c:v>
                </c:pt>
                <c:pt idx="1284">
                  <c:v>2.6695000000000002</c:v>
                </c:pt>
                <c:pt idx="1285">
                  <c:v>2.6760000000000002</c:v>
                </c:pt>
                <c:pt idx="1286">
                  <c:v>2.6695000000000002</c:v>
                </c:pt>
                <c:pt idx="1287">
                  <c:v>2.6644999999999999</c:v>
                </c:pt>
                <c:pt idx="1288">
                  <c:v>2.661</c:v>
                </c:pt>
                <c:pt idx="1289">
                  <c:v>2.677</c:v>
                </c:pt>
                <c:pt idx="1290">
                  <c:v>2.6964999999999999</c:v>
                </c:pt>
                <c:pt idx="1291">
                  <c:v>2.7134999999999998</c:v>
                </c:pt>
                <c:pt idx="1292">
                  <c:v>2.7124999999999999</c:v>
                </c:pt>
                <c:pt idx="1293">
                  <c:v>2.72</c:v>
                </c:pt>
                <c:pt idx="1294">
                  <c:v>2.7149999999999999</c:v>
                </c:pt>
                <c:pt idx="1295">
                  <c:v>2.7235</c:v>
                </c:pt>
                <c:pt idx="1296">
                  <c:v>2.7385000000000002</c:v>
                </c:pt>
                <c:pt idx="1297">
                  <c:v>2.7524999999999999</c:v>
                </c:pt>
                <c:pt idx="1298">
                  <c:v>2.7524999999999999</c:v>
                </c:pt>
                <c:pt idx="1299">
                  <c:v>2.7570000000000001</c:v>
                </c:pt>
                <c:pt idx="1300">
                  <c:v>2.7745000000000002</c:v>
                </c:pt>
                <c:pt idx="1301">
                  <c:v>2.7795000000000001</c:v>
                </c:pt>
                <c:pt idx="1302">
                  <c:v>2.7890000000000001</c:v>
                </c:pt>
                <c:pt idx="1303">
                  <c:v>2.8005</c:v>
                </c:pt>
                <c:pt idx="1304">
                  <c:v>2.8079999999999998</c:v>
                </c:pt>
                <c:pt idx="1305">
                  <c:v>2.8165</c:v>
                </c:pt>
                <c:pt idx="1306">
                  <c:v>2.8205</c:v>
                </c:pt>
                <c:pt idx="1307">
                  <c:v>2.8420000000000001</c:v>
                </c:pt>
                <c:pt idx="1308">
                  <c:v>2.8475000000000001</c:v>
                </c:pt>
                <c:pt idx="1309">
                  <c:v>2.847</c:v>
                </c:pt>
                <c:pt idx="1310">
                  <c:v>2.863</c:v>
                </c:pt>
                <c:pt idx="1311">
                  <c:v>2.8809999999999998</c:v>
                </c:pt>
                <c:pt idx="1312">
                  <c:v>2.8744999999999998</c:v>
                </c:pt>
                <c:pt idx="1313">
                  <c:v>2.8734999999999999</c:v>
                </c:pt>
                <c:pt idx="1314">
                  <c:v>2.88</c:v>
                </c:pt>
                <c:pt idx="1315">
                  <c:v>2.8895</c:v>
                </c:pt>
                <c:pt idx="1316">
                  <c:v>2.9060000000000001</c:v>
                </c:pt>
                <c:pt idx="1317">
                  <c:v>2.9169999999999998</c:v>
                </c:pt>
                <c:pt idx="1318">
                  <c:v>2.915</c:v>
                </c:pt>
                <c:pt idx="1319">
                  <c:v>2.9115000000000002</c:v>
                </c:pt>
                <c:pt idx="1320">
                  <c:v>2.9209999999999998</c:v>
                </c:pt>
                <c:pt idx="1321">
                  <c:v>2.9239999999999999</c:v>
                </c:pt>
                <c:pt idx="1322">
                  <c:v>2.9359999999999999</c:v>
                </c:pt>
                <c:pt idx="1323">
                  <c:v>2.9464999999999999</c:v>
                </c:pt>
                <c:pt idx="1324">
                  <c:v>2.9609999999999999</c:v>
                </c:pt>
                <c:pt idx="1325">
                  <c:v>2.9449999999999998</c:v>
                </c:pt>
                <c:pt idx="1326">
                  <c:v>2.9430000000000001</c:v>
                </c:pt>
                <c:pt idx="1327">
                  <c:v>2.9540000000000002</c:v>
                </c:pt>
                <c:pt idx="1328">
                  <c:v>2.9769999999999999</c:v>
                </c:pt>
                <c:pt idx="1329">
                  <c:v>2.9914999999999998</c:v>
                </c:pt>
                <c:pt idx="1330">
                  <c:v>3.01</c:v>
                </c:pt>
                <c:pt idx="1331">
                  <c:v>3.0205000000000002</c:v>
                </c:pt>
                <c:pt idx="1332">
                  <c:v>3.0085000000000002</c:v>
                </c:pt>
                <c:pt idx="1333">
                  <c:v>3</c:v>
                </c:pt>
                <c:pt idx="1334">
                  <c:v>3.0175000000000001</c:v>
                </c:pt>
                <c:pt idx="1335">
                  <c:v>3.024</c:v>
                </c:pt>
                <c:pt idx="1336">
                  <c:v>3.032</c:v>
                </c:pt>
                <c:pt idx="1337">
                  <c:v>3.0365000000000002</c:v>
                </c:pt>
                <c:pt idx="1338">
                  <c:v>3.0289999999999999</c:v>
                </c:pt>
                <c:pt idx="1339">
                  <c:v>3.0329999999999999</c:v>
                </c:pt>
                <c:pt idx="1340">
                  <c:v>3.0489999999999999</c:v>
                </c:pt>
                <c:pt idx="1341">
                  <c:v>3.0764999999999998</c:v>
                </c:pt>
                <c:pt idx="1342">
                  <c:v>3.0819999999999999</c:v>
                </c:pt>
                <c:pt idx="1343">
                  <c:v>3.0870000000000002</c:v>
                </c:pt>
                <c:pt idx="1344">
                  <c:v>3.0954999999999999</c:v>
                </c:pt>
                <c:pt idx="1345">
                  <c:v>3.0760000000000001</c:v>
                </c:pt>
                <c:pt idx="1346">
                  <c:v>3.0754999999999999</c:v>
                </c:pt>
                <c:pt idx="1347">
                  <c:v>3.0884999999999998</c:v>
                </c:pt>
                <c:pt idx="1348">
                  <c:v>3.1030000000000002</c:v>
                </c:pt>
                <c:pt idx="1349">
                  <c:v>3.117</c:v>
                </c:pt>
                <c:pt idx="1350">
                  <c:v>3.1364999999999998</c:v>
                </c:pt>
                <c:pt idx="1351">
                  <c:v>3.1509999999999998</c:v>
                </c:pt>
                <c:pt idx="1352">
                  <c:v>3.1315</c:v>
                </c:pt>
                <c:pt idx="1353">
                  <c:v>3.1355</c:v>
                </c:pt>
                <c:pt idx="1354">
                  <c:v>3.1465000000000001</c:v>
                </c:pt>
                <c:pt idx="1355">
                  <c:v>3.149</c:v>
                </c:pt>
                <c:pt idx="1356">
                  <c:v>3.1564999999999999</c:v>
                </c:pt>
                <c:pt idx="1357">
                  <c:v>3.1539999999999999</c:v>
                </c:pt>
                <c:pt idx="1358">
                  <c:v>3.1619999999999999</c:v>
                </c:pt>
                <c:pt idx="1359">
                  <c:v>3.1595</c:v>
                </c:pt>
                <c:pt idx="1360">
                  <c:v>3.1785000000000001</c:v>
                </c:pt>
                <c:pt idx="1361">
                  <c:v>3.1835</c:v>
                </c:pt>
                <c:pt idx="1362">
                  <c:v>3.1945000000000001</c:v>
                </c:pt>
                <c:pt idx="1363">
                  <c:v>3.1880000000000002</c:v>
                </c:pt>
                <c:pt idx="1364">
                  <c:v>3.1789999999999998</c:v>
                </c:pt>
                <c:pt idx="1365">
                  <c:v>3.1945000000000001</c:v>
                </c:pt>
                <c:pt idx="1366">
                  <c:v>3.2124999999999999</c:v>
                </c:pt>
                <c:pt idx="1367">
                  <c:v>3.2214999999999998</c:v>
                </c:pt>
                <c:pt idx="1368">
                  <c:v>3.2269999999999999</c:v>
                </c:pt>
                <c:pt idx="1369">
                  <c:v>3.2334999999999998</c:v>
                </c:pt>
                <c:pt idx="1370">
                  <c:v>3.2444999999999999</c:v>
                </c:pt>
                <c:pt idx="1371">
                  <c:v>3.2650000000000001</c:v>
                </c:pt>
                <c:pt idx="1372">
                  <c:v>3.2725</c:v>
                </c:pt>
                <c:pt idx="1373">
                  <c:v>3.2839999999999998</c:v>
                </c:pt>
                <c:pt idx="1374">
                  <c:v>3.2945000000000002</c:v>
                </c:pt>
                <c:pt idx="1375">
                  <c:v>3.2959999999999998</c:v>
                </c:pt>
                <c:pt idx="1376">
                  <c:v>3.2890000000000001</c:v>
                </c:pt>
                <c:pt idx="1377">
                  <c:v>3.2915000000000001</c:v>
                </c:pt>
                <c:pt idx="1378">
                  <c:v>3.2970000000000002</c:v>
                </c:pt>
                <c:pt idx="1379">
                  <c:v>3.306</c:v>
                </c:pt>
                <c:pt idx="1380">
                  <c:v>3.343</c:v>
                </c:pt>
                <c:pt idx="1381">
                  <c:v>3.3685</c:v>
                </c:pt>
                <c:pt idx="1382">
                  <c:v>3.3504999999999998</c:v>
                </c:pt>
                <c:pt idx="1383">
                  <c:v>3.3479999999999999</c:v>
                </c:pt>
                <c:pt idx="1384">
                  <c:v>3.3384999999999998</c:v>
                </c:pt>
                <c:pt idx="1385">
                  <c:v>3.3290000000000002</c:v>
                </c:pt>
                <c:pt idx="1386">
                  <c:v>3.3319999999999999</c:v>
                </c:pt>
                <c:pt idx="1387">
                  <c:v>3.3504999999999998</c:v>
                </c:pt>
                <c:pt idx="1388">
                  <c:v>3.3584999999999998</c:v>
                </c:pt>
                <c:pt idx="1389">
                  <c:v>3.3855</c:v>
                </c:pt>
                <c:pt idx="1390">
                  <c:v>3.3755000000000002</c:v>
                </c:pt>
                <c:pt idx="1391">
                  <c:v>3.3765000000000001</c:v>
                </c:pt>
                <c:pt idx="1392">
                  <c:v>3.3664999999999998</c:v>
                </c:pt>
                <c:pt idx="1393">
                  <c:v>3.3650000000000002</c:v>
                </c:pt>
                <c:pt idx="1394">
                  <c:v>3.3820000000000001</c:v>
                </c:pt>
                <c:pt idx="1395">
                  <c:v>3.3955000000000002</c:v>
                </c:pt>
                <c:pt idx="1396">
                  <c:v>3.4095</c:v>
                </c:pt>
                <c:pt idx="1397">
                  <c:v>3.3935</c:v>
                </c:pt>
                <c:pt idx="1398">
                  <c:v>3.3855</c:v>
                </c:pt>
                <c:pt idx="1399">
                  <c:v>3.3809999999999998</c:v>
                </c:pt>
                <c:pt idx="1400">
                  <c:v>3.4005000000000001</c:v>
                </c:pt>
                <c:pt idx="1401">
                  <c:v>3.4195000000000002</c:v>
                </c:pt>
                <c:pt idx="1402">
                  <c:v>3.4275000000000002</c:v>
                </c:pt>
                <c:pt idx="1403">
                  <c:v>3.4249999999999998</c:v>
                </c:pt>
                <c:pt idx="1404">
                  <c:v>3.419</c:v>
                </c:pt>
                <c:pt idx="1405">
                  <c:v>3.411</c:v>
                </c:pt>
                <c:pt idx="1406">
                  <c:v>3.4129999999999998</c:v>
                </c:pt>
                <c:pt idx="1407">
                  <c:v>3.423</c:v>
                </c:pt>
                <c:pt idx="1408">
                  <c:v>3.4375</c:v>
                </c:pt>
                <c:pt idx="1409">
                  <c:v>3.4394999999999998</c:v>
                </c:pt>
                <c:pt idx="1410">
                  <c:v>3.4430000000000001</c:v>
                </c:pt>
                <c:pt idx="1411">
                  <c:v>3.4165000000000001</c:v>
                </c:pt>
                <c:pt idx="1412">
                  <c:v>3.4155000000000002</c:v>
                </c:pt>
                <c:pt idx="1413">
                  <c:v>3.4215</c:v>
                </c:pt>
                <c:pt idx="1414">
                  <c:v>3.4430000000000001</c:v>
                </c:pt>
                <c:pt idx="1415">
                  <c:v>3.4695</c:v>
                </c:pt>
                <c:pt idx="1416">
                  <c:v>3.4630000000000001</c:v>
                </c:pt>
                <c:pt idx="1417">
                  <c:v>3.4540000000000002</c:v>
                </c:pt>
                <c:pt idx="1418">
                  <c:v>3.4449999999999998</c:v>
                </c:pt>
                <c:pt idx="1419">
                  <c:v>3.4350000000000001</c:v>
                </c:pt>
                <c:pt idx="1420">
                  <c:v>3.4430000000000001</c:v>
                </c:pt>
                <c:pt idx="1421">
                  <c:v>3.4590000000000001</c:v>
                </c:pt>
                <c:pt idx="1422">
                  <c:v>3.46</c:v>
                </c:pt>
                <c:pt idx="1423">
                  <c:v>3.472</c:v>
                </c:pt>
                <c:pt idx="1424">
                  <c:v>3.4550000000000001</c:v>
                </c:pt>
                <c:pt idx="1425">
                  <c:v>3.4495</c:v>
                </c:pt>
                <c:pt idx="1426">
                  <c:v>3.4424999999999999</c:v>
                </c:pt>
                <c:pt idx="1427">
                  <c:v>3.4464999999999999</c:v>
                </c:pt>
                <c:pt idx="1428">
                  <c:v>3.448</c:v>
                </c:pt>
                <c:pt idx="1429">
                  <c:v>3.4544999999999999</c:v>
                </c:pt>
                <c:pt idx="1430">
                  <c:v>3.4605000000000001</c:v>
                </c:pt>
                <c:pt idx="1431">
                  <c:v>3.4584999999999999</c:v>
                </c:pt>
                <c:pt idx="1432">
                  <c:v>3.4685000000000001</c:v>
                </c:pt>
                <c:pt idx="1433">
                  <c:v>3.4464999999999999</c:v>
                </c:pt>
                <c:pt idx="1434">
                  <c:v>3.44</c:v>
                </c:pt>
                <c:pt idx="1435">
                  <c:v>3.4470000000000001</c:v>
                </c:pt>
                <c:pt idx="1436">
                  <c:v>3.4590000000000001</c:v>
                </c:pt>
                <c:pt idx="1437">
                  <c:v>3.468</c:v>
                </c:pt>
                <c:pt idx="1438">
                  <c:v>3.4860000000000002</c:v>
                </c:pt>
                <c:pt idx="1439">
                  <c:v>3.4994999999999998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E2D-40E3-BAD4-CA13B6DF3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8408640"/>
        <c:axId val="158409200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2"/>
                <c:tx>
                  <c:v>P_CIL1</c:v>
                </c:tx>
                <c:spPr>
                  <a:ln w="19050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'4000PC_gde'!$A$3:$A$1442</c15:sqref>
                        </c15:formulaRef>
                      </c:ext>
                    </c:extLst>
                    <c:numCache>
                      <c:formatCode>General</c:formatCode>
                      <c:ptCount val="1440"/>
                      <c:pt idx="0">
                        <c:v>0.5</c:v>
                      </c:pt>
                      <c:pt idx="1">
                        <c:v>1</c:v>
                      </c:pt>
                      <c:pt idx="2">
                        <c:v>1.5</c:v>
                      </c:pt>
                      <c:pt idx="3">
                        <c:v>2</c:v>
                      </c:pt>
                      <c:pt idx="4">
                        <c:v>2.5</c:v>
                      </c:pt>
                      <c:pt idx="5">
                        <c:v>3</c:v>
                      </c:pt>
                      <c:pt idx="6">
                        <c:v>3.5</c:v>
                      </c:pt>
                      <c:pt idx="7">
                        <c:v>4</c:v>
                      </c:pt>
                      <c:pt idx="8">
                        <c:v>4.5</c:v>
                      </c:pt>
                      <c:pt idx="9">
                        <c:v>5</c:v>
                      </c:pt>
                      <c:pt idx="10">
                        <c:v>5.5</c:v>
                      </c:pt>
                      <c:pt idx="11">
                        <c:v>6</c:v>
                      </c:pt>
                      <c:pt idx="12">
                        <c:v>6.5</c:v>
                      </c:pt>
                      <c:pt idx="13">
                        <c:v>7</c:v>
                      </c:pt>
                      <c:pt idx="14">
                        <c:v>7.5</c:v>
                      </c:pt>
                      <c:pt idx="15">
                        <c:v>8</c:v>
                      </c:pt>
                      <c:pt idx="16">
                        <c:v>8.5</c:v>
                      </c:pt>
                      <c:pt idx="17">
                        <c:v>9</c:v>
                      </c:pt>
                      <c:pt idx="18">
                        <c:v>9.5</c:v>
                      </c:pt>
                      <c:pt idx="19">
                        <c:v>10</c:v>
                      </c:pt>
                      <c:pt idx="20">
                        <c:v>10.5</c:v>
                      </c:pt>
                      <c:pt idx="21">
                        <c:v>11</c:v>
                      </c:pt>
                      <c:pt idx="22">
                        <c:v>11.5</c:v>
                      </c:pt>
                      <c:pt idx="23">
                        <c:v>12</c:v>
                      </c:pt>
                      <c:pt idx="24">
                        <c:v>12.5</c:v>
                      </c:pt>
                      <c:pt idx="25">
                        <c:v>13</c:v>
                      </c:pt>
                      <c:pt idx="26">
                        <c:v>13.5</c:v>
                      </c:pt>
                      <c:pt idx="27">
                        <c:v>14</c:v>
                      </c:pt>
                      <c:pt idx="28">
                        <c:v>14.5</c:v>
                      </c:pt>
                      <c:pt idx="29">
                        <c:v>15</c:v>
                      </c:pt>
                      <c:pt idx="30">
                        <c:v>15.5</c:v>
                      </c:pt>
                      <c:pt idx="31">
                        <c:v>16</c:v>
                      </c:pt>
                      <c:pt idx="32">
                        <c:v>16.5</c:v>
                      </c:pt>
                      <c:pt idx="33">
                        <c:v>17</c:v>
                      </c:pt>
                      <c:pt idx="34">
                        <c:v>17.5</c:v>
                      </c:pt>
                      <c:pt idx="35">
                        <c:v>18</c:v>
                      </c:pt>
                      <c:pt idx="36">
                        <c:v>18.5</c:v>
                      </c:pt>
                      <c:pt idx="37">
                        <c:v>19</c:v>
                      </c:pt>
                      <c:pt idx="38">
                        <c:v>19.5</c:v>
                      </c:pt>
                      <c:pt idx="39">
                        <c:v>20</c:v>
                      </c:pt>
                      <c:pt idx="40">
                        <c:v>20.5</c:v>
                      </c:pt>
                      <c:pt idx="41">
                        <c:v>21</c:v>
                      </c:pt>
                      <c:pt idx="42">
                        <c:v>21.5</c:v>
                      </c:pt>
                      <c:pt idx="43">
                        <c:v>22</c:v>
                      </c:pt>
                      <c:pt idx="44">
                        <c:v>22.5</c:v>
                      </c:pt>
                      <c:pt idx="45">
                        <c:v>23</c:v>
                      </c:pt>
                      <c:pt idx="46">
                        <c:v>23.5</c:v>
                      </c:pt>
                      <c:pt idx="47">
                        <c:v>24</c:v>
                      </c:pt>
                      <c:pt idx="48">
                        <c:v>24.5</c:v>
                      </c:pt>
                      <c:pt idx="49">
                        <c:v>25</c:v>
                      </c:pt>
                      <c:pt idx="50">
                        <c:v>25.5</c:v>
                      </c:pt>
                      <c:pt idx="51">
                        <c:v>26</c:v>
                      </c:pt>
                      <c:pt idx="52">
                        <c:v>26.5</c:v>
                      </c:pt>
                      <c:pt idx="53">
                        <c:v>27</c:v>
                      </c:pt>
                      <c:pt idx="54">
                        <c:v>27.5</c:v>
                      </c:pt>
                      <c:pt idx="55">
                        <c:v>28</c:v>
                      </c:pt>
                      <c:pt idx="56">
                        <c:v>28.5</c:v>
                      </c:pt>
                      <c:pt idx="57">
                        <c:v>29</c:v>
                      </c:pt>
                      <c:pt idx="58">
                        <c:v>29.5</c:v>
                      </c:pt>
                      <c:pt idx="59">
                        <c:v>30</c:v>
                      </c:pt>
                      <c:pt idx="60">
                        <c:v>30.5</c:v>
                      </c:pt>
                      <c:pt idx="61">
                        <c:v>31</c:v>
                      </c:pt>
                      <c:pt idx="62">
                        <c:v>31.5</c:v>
                      </c:pt>
                      <c:pt idx="63">
                        <c:v>32</c:v>
                      </c:pt>
                      <c:pt idx="64">
                        <c:v>32.5</c:v>
                      </c:pt>
                      <c:pt idx="65">
                        <c:v>33</c:v>
                      </c:pt>
                      <c:pt idx="66">
                        <c:v>33.5</c:v>
                      </c:pt>
                      <c:pt idx="67">
                        <c:v>34</c:v>
                      </c:pt>
                      <c:pt idx="68">
                        <c:v>34.5</c:v>
                      </c:pt>
                      <c:pt idx="69">
                        <c:v>35</c:v>
                      </c:pt>
                      <c:pt idx="70">
                        <c:v>35.5</c:v>
                      </c:pt>
                      <c:pt idx="71">
                        <c:v>36</c:v>
                      </c:pt>
                      <c:pt idx="72">
                        <c:v>36.5</c:v>
                      </c:pt>
                      <c:pt idx="73">
                        <c:v>37</c:v>
                      </c:pt>
                      <c:pt idx="74">
                        <c:v>37.5</c:v>
                      </c:pt>
                      <c:pt idx="75">
                        <c:v>38</c:v>
                      </c:pt>
                      <c:pt idx="76">
                        <c:v>38.5</c:v>
                      </c:pt>
                      <c:pt idx="77">
                        <c:v>39</c:v>
                      </c:pt>
                      <c:pt idx="78">
                        <c:v>39.5</c:v>
                      </c:pt>
                      <c:pt idx="79">
                        <c:v>40</c:v>
                      </c:pt>
                      <c:pt idx="80">
                        <c:v>40.5</c:v>
                      </c:pt>
                      <c:pt idx="81">
                        <c:v>41</c:v>
                      </c:pt>
                      <c:pt idx="82">
                        <c:v>41.5</c:v>
                      </c:pt>
                      <c:pt idx="83">
                        <c:v>42</c:v>
                      </c:pt>
                      <c:pt idx="84">
                        <c:v>42.5</c:v>
                      </c:pt>
                      <c:pt idx="85">
                        <c:v>43</c:v>
                      </c:pt>
                      <c:pt idx="86">
                        <c:v>43.5</c:v>
                      </c:pt>
                      <c:pt idx="87">
                        <c:v>44</c:v>
                      </c:pt>
                      <c:pt idx="88">
                        <c:v>44.5</c:v>
                      </c:pt>
                      <c:pt idx="89">
                        <c:v>45</c:v>
                      </c:pt>
                      <c:pt idx="90">
                        <c:v>45.5</c:v>
                      </c:pt>
                      <c:pt idx="91">
                        <c:v>46</c:v>
                      </c:pt>
                      <c:pt idx="92">
                        <c:v>46.5</c:v>
                      </c:pt>
                      <c:pt idx="93">
                        <c:v>47</c:v>
                      </c:pt>
                      <c:pt idx="94">
                        <c:v>47.5</c:v>
                      </c:pt>
                      <c:pt idx="95">
                        <c:v>48</c:v>
                      </c:pt>
                      <c:pt idx="96">
                        <c:v>48.5</c:v>
                      </c:pt>
                      <c:pt idx="97">
                        <c:v>49</c:v>
                      </c:pt>
                      <c:pt idx="98">
                        <c:v>49.5</c:v>
                      </c:pt>
                      <c:pt idx="99">
                        <c:v>50</c:v>
                      </c:pt>
                      <c:pt idx="100">
                        <c:v>50.5</c:v>
                      </c:pt>
                      <c:pt idx="101">
                        <c:v>51</c:v>
                      </c:pt>
                      <c:pt idx="102">
                        <c:v>51.5</c:v>
                      </c:pt>
                      <c:pt idx="103">
                        <c:v>52</c:v>
                      </c:pt>
                      <c:pt idx="104">
                        <c:v>52.5</c:v>
                      </c:pt>
                      <c:pt idx="105">
                        <c:v>53</c:v>
                      </c:pt>
                      <c:pt idx="106">
                        <c:v>53.5</c:v>
                      </c:pt>
                      <c:pt idx="107">
                        <c:v>54</c:v>
                      </c:pt>
                      <c:pt idx="108">
                        <c:v>54.5</c:v>
                      </c:pt>
                      <c:pt idx="109">
                        <c:v>55</c:v>
                      </c:pt>
                      <c:pt idx="110">
                        <c:v>55.5</c:v>
                      </c:pt>
                      <c:pt idx="111">
                        <c:v>56</c:v>
                      </c:pt>
                      <c:pt idx="112">
                        <c:v>56.5</c:v>
                      </c:pt>
                      <c:pt idx="113">
                        <c:v>57</c:v>
                      </c:pt>
                      <c:pt idx="114">
                        <c:v>57.5</c:v>
                      </c:pt>
                      <c:pt idx="115">
                        <c:v>58</c:v>
                      </c:pt>
                      <c:pt idx="116">
                        <c:v>58.5</c:v>
                      </c:pt>
                      <c:pt idx="117">
                        <c:v>59</c:v>
                      </c:pt>
                      <c:pt idx="118">
                        <c:v>59.5</c:v>
                      </c:pt>
                      <c:pt idx="119">
                        <c:v>60</c:v>
                      </c:pt>
                      <c:pt idx="120">
                        <c:v>60.5</c:v>
                      </c:pt>
                      <c:pt idx="121">
                        <c:v>61</c:v>
                      </c:pt>
                      <c:pt idx="122">
                        <c:v>61.5</c:v>
                      </c:pt>
                      <c:pt idx="123">
                        <c:v>62</c:v>
                      </c:pt>
                      <c:pt idx="124">
                        <c:v>62.5</c:v>
                      </c:pt>
                      <c:pt idx="125">
                        <c:v>63</c:v>
                      </c:pt>
                      <c:pt idx="126">
                        <c:v>63.5</c:v>
                      </c:pt>
                      <c:pt idx="127">
                        <c:v>64</c:v>
                      </c:pt>
                      <c:pt idx="128">
                        <c:v>64.5</c:v>
                      </c:pt>
                      <c:pt idx="129">
                        <c:v>65</c:v>
                      </c:pt>
                      <c:pt idx="130">
                        <c:v>65.5</c:v>
                      </c:pt>
                      <c:pt idx="131">
                        <c:v>66</c:v>
                      </c:pt>
                      <c:pt idx="132">
                        <c:v>66.5</c:v>
                      </c:pt>
                      <c:pt idx="133">
                        <c:v>67</c:v>
                      </c:pt>
                      <c:pt idx="134">
                        <c:v>67.5</c:v>
                      </c:pt>
                      <c:pt idx="135">
                        <c:v>68</c:v>
                      </c:pt>
                      <c:pt idx="136">
                        <c:v>68.5</c:v>
                      </c:pt>
                      <c:pt idx="137">
                        <c:v>69</c:v>
                      </c:pt>
                      <c:pt idx="138">
                        <c:v>69.5</c:v>
                      </c:pt>
                      <c:pt idx="139">
                        <c:v>70</c:v>
                      </c:pt>
                      <c:pt idx="140">
                        <c:v>70.5</c:v>
                      </c:pt>
                      <c:pt idx="141">
                        <c:v>71</c:v>
                      </c:pt>
                      <c:pt idx="142">
                        <c:v>71.5</c:v>
                      </c:pt>
                      <c:pt idx="143">
                        <c:v>72</c:v>
                      </c:pt>
                      <c:pt idx="144">
                        <c:v>72.5</c:v>
                      </c:pt>
                      <c:pt idx="145">
                        <c:v>73</c:v>
                      </c:pt>
                      <c:pt idx="146">
                        <c:v>73.5</c:v>
                      </c:pt>
                      <c:pt idx="147">
                        <c:v>74</c:v>
                      </c:pt>
                      <c:pt idx="148">
                        <c:v>74.5</c:v>
                      </c:pt>
                      <c:pt idx="149">
                        <c:v>75</c:v>
                      </c:pt>
                      <c:pt idx="150">
                        <c:v>75.5</c:v>
                      </c:pt>
                      <c:pt idx="151">
                        <c:v>76</c:v>
                      </c:pt>
                      <c:pt idx="152">
                        <c:v>76.5</c:v>
                      </c:pt>
                      <c:pt idx="153">
                        <c:v>77</c:v>
                      </c:pt>
                      <c:pt idx="154">
                        <c:v>77.5</c:v>
                      </c:pt>
                      <c:pt idx="155">
                        <c:v>78</c:v>
                      </c:pt>
                      <c:pt idx="156">
                        <c:v>78.5</c:v>
                      </c:pt>
                      <c:pt idx="157">
                        <c:v>79</c:v>
                      </c:pt>
                      <c:pt idx="158">
                        <c:v>79.5</c:v>
                      </c:pt>
                      <c:pt idx="159">
                        <c:v>80</c:v>
                      </c:pt>
                      <c:pt idx="160">
                        <c:v>80.5</c:v>
                      </c:pt>
                      <c:pt idx="161">
                        <c:v>81</c:v>
                      </c:pt>
                      <c:pt idx="162">
                        <c:v>81.5</c:v>
                      </c:pt>
                      <c:pt idx="163">
                        <c:v>82</c:v>
                      </c:pt>
                      <c:pt idx="164">
                        <c:v>82.5</c:v>
                      </c:pt>
                      <c:pt idx="165">
                        <c:v>83</c:v>
                      </c:pt>
                      <c:pt idx="166">
                        <c:v>83.5</c:v>
                      </c:pt>
                      <c:pt idx="167">
                        <c:v>84</c:v>
                      </c:pt>
                      <c:pt idx="168">
                        <c:v>84.5</c:v>
                      </c:pt>
                      <c:pt idx="169">
                        <c:v>85</c:v>
                      </c:pt>
                      <c:pt idx="170">
                        <c:v>85.5</c:v>
                      </c:pt>
                      <c:pt idx="171">
                        <c:v>86</c:v>
                      </c:pt>
                      <c:pt idx="172">
                        <c:v>86.5</c:v>
                      </c:pt>
                      <c:pt idx="173">
                        <c:v>87</c:v>
                      </c:pt>
                      <c:pt idx="174">
                        <c:v>87.5</c:v>
                      </c:pt>
                      <c:pt idx="175">
                        <c:v>88</c:v>
                      </c:pt>
                      <c:pt idx="176">
                        <c:v>88.5</c:v>
                      </c:pt>
                      <c:pt idx="177">
                        <c:v>89</c:v>
                      </c:pt>
                      <c:pt idx="178">
                        <c:v>89.5</c:v>
                      </c:pt>
                      <c:pt idx="179">
                        <c:v>90</c:v>
                      </c:pt>
                      <c:pt idx="180">
                        <c:v>90.5</c:v>
                      </c:pt>
                      <c:pt idx="181">
                        <c:v>91</c:v>
                      </c:pt>
                      <c:pt idx="182">
                        <c:v>91.5</c:v>
                      </c:pt>
                      <c:pt idx="183">
                        <c:v>92</c:v>
                      </c:pt>
                      <c:pt idx="184">
                        <c:v>92.5</c:v>
                      </c:pt>
                      <c:pt idx="185">
                        <c:v>93</c:v>
                      </c:pt>
                      <c:pt idx="186">
                        <c:v>93.5</c:v>
                      </c:pt>
                      <c:pt idx="187">
                        <c:v>94</c:v>
                      </c:pt>
                      <c:pt idx="188">
                        <c:v>94.5</c:v>
                      </c:pt>
                      <c:pt idx="189">
                        <c:v>95</c:v>
                      </c:pt>
                      <c:pt idx="190">
                        <c:v>95.5</c:v>
                      </c:pt>
                      <c:pt idx="191">
                        <c:v>96</c:v>
                      </c:pt>
                      <c:pt idx="192">
                        <c:v>96.5</c:v>
                      </c:pt>
                      <c:pt idx="193">
                        <c:v>97</c:v>
                      </c:pt>
                      <c:pt idx="194">
                        <c:v>97.5</c:v>
                      </c:pt>
                      <c:pt idx="195">
                        <c:v>98</c:v>
                      </c:pt>
                      <c:pt idx="196">
                        <c:v>98.5</c:v>
                      </c:pt>
                      <c:pt idx="197">
                        <c:v>99</c:v>
                      </c:pt>
                      <c:pt idx="198">
                        <c:v>99.5</c:v>
                      </c:pt>
                      <c:pt idx="199">
                        <c:v>100</c:v>
                      </c:pt>
                      <c:pt idx="200">
                        <c:v>100.5</c:v>
                      </c:pt>
                      <c:pt idx="201">
                        <c:v>101</c:v>
                      </c:pt>
                      <c:pt idx="202">
                        <c:v>101.5</c:v>
                      </c:pt>
                      <c:pt idx="203">
                        <c:v>102</c:v>
                      </c:pt>
                      <c:pt idx="204">
                        <c:v>102.5</c:v>
                      </c:pt>
                      <c:pt idx="205">
                        <c:v>103</c:v>
                      </c:pt>
                      <c:pt idx="206">
                        <c:v>103.5</c:v>
                      </c:pt>
                      <c:pt idx="207">
                        <c:v>104</c:v>
                      </c:pt>
                      <c:pt idx="208">
                        <c:v>104.5</c:v>
                      </c:pt>
                      <c:pt idx="209">
                        <c:v>105</c:v>
                      </c:pt>
                      <c:pt idx="210">
                        <c:v>105.5</c:v>
                      </c:pt>
                      <c:pt idx="211">
                        <c:v>106</c:v>
                      </c:pt>
                      <c:pt idx="212">
                        <c:v>106.5</c:v>
                      </c:pt>
                      <c:pt idx="213">
                        <c:v>107</c:v>
                      </c:pt>
                      <c:pt idx="214">
                        <c:v>107.5</c:v>
                      </c:pt>
                      <c:pt idx="215">
                        <c:v>108</c:v>
                      </c:pt>
                      <c:pt idx="216">
                        <c:v>108.5</c:v>
                      </c:pt>
                      <c:pt idx="217">
                        <c:v>109</c:v>
                      </c:pt>
                      <c:pt idx="218">
                        <c:v>109.5</c:v>
                      </c:pt>
                      <c:pt idx="219">
                        <c:v>110</c:v>
                      </c:pt>
                      <c:pt idx="220">
                        <c:v>110.5</c:v>
                      </c:pt>
                      <c:pt idx="221">
                        <c:v>111</c:v>
                      </c:pt>
                      <c:pt idx="222">
                        <c:v>111.5</c:v>
                      </c:pt>
                      <c:pt idx="223">
                        <c:v>112</c:v>
                      </c:pt>
                      <c:pt idx="224">
                        <c:v>112.5</c:v>
                      </c:pt>
                      <c:pt idx="225">
                        <c:v>113</c:v>
                      </c:pt>
                      <c:pt idx="226">
                        <c:v>113.5</c:v>
                      </c:pt>
                      <c:pt idx="227">
                        <c:v>114</c:v>
                      </c:pt>
                      <c:pt idx="228">
                        <c:v>114.5</c:v>
                      </c:pt>
                      <c:pt idx="229">
                        <c:v>115</c:v>
                      </c:pt>
                      <c:pt idx="230">
                        <c:v>115.5</c:v>
                      </c:pt>
                      <c:pt idx="231">
                        <c:v>116</c:v>
                      </c:pt>
                      <c:pt idx="232">
                        <c:v>116.5</c:v>
                      </c:pt>
                      <c:pt idx="233">
                        <c:v>117</c:v>
                      </c:pt>
                      <c:pt idx="234">
                        <c:v>117.5</c:v>
                      </c:pt>
                      <c:pt idx="235">
                        <c:v>118</c:v>
                      </c:pt>
                      <c:pt idx="236">
                        <c:v>118.5</c:v>
                      </c:pt>
                      <c:pt idx="237">
                        <c:v>119</c:v>
                      </c:pt>
                      <c:pt idx="238">
                        <c:v>119.5</c:v>
                      </c:pt>
                      <c:pt idx="239">
                        <c:v>120</c:v>
                      </c:pt>
                      <c:pt idx="240">
                        <c:v>120.5</c:v>
                      </c:pt>
                      <c:pt idx="241">
                        <c:v>121</c:v>
                      </c:pt>
                      <c:pt idx="242">
                        <c:v>121.5</c:v>
                      </c:pt>
                      <c:pt idx="243">
                        <c:v>122</c:v>
                      </c:pt>
                      <c:pt idx="244">
                        <c:v>122.5</c:v>
                      </c:pt>
                      <c:pt idx="245">
                        <c:v>123</c:v>
                      </c:pt>
                      <c:pt idx="246">
                        <c:v>123.5</c:v>
                      </c:pt>
                      <c:pt idx="247">
                        <c:v>124</c:v>
                      </c:pt>
                      <c:pt idx="248">
                        <c:v>124.5</c:v>
                      </c:pt>
                      <c:pt idx="249">
                        <c:v>125</c:v>
                      </c:pt>
                      <c:pt idx="250">
                        <c:v>125.5</c:v>
                      </c:pt>
                      <c:pt idx="251">
                        <c:v>126</c:v>
                      </c:pt>
                      <c:pt idx="252">
                        <c:v>126.5</c:v>
                      </c:pt>
                      <c:pt idx="253">
                        <c:v>127</c:v>
                      </c:pt>
                      <c:pt idx="254">
                        <c:v>127.5</c:v>
                      </c:pt>
                      <c:pt idx="255">
                        <c:v>128</c:v>
                      </c:pt>
                      <c:pt idx="256">
                        <c:v>128.5</c:v>
                      </c:pt>
                      <c:pt idx="257">
                        <c:v>129</c:v>
                      </c:pt>
                      <c:pt idx="258">
                        <c:v>129.5</c:v>
                      </c:pt>
                      <c:pt idx="259">
                        <c:v>130</c:v>
                      </c:pt>
                      <c:pt idx="260">
                        <c:v>130.5</c:v>
                      </c:pt>
                      <c:pt idx="261">
                        <c:v>131</c:v>
                      </c:pt>
                      <c:pt idx="262">
                        <c:v>131.5</c:v>
                      </c:pt>
                      <c:pt idx="263">
                        <c:v>132</c:v>
                      </c:pt>
                      <c:pt idx="264">
                        <c:v>132.5</c:v>
                      </c:pt>
                      <c:pt idx="265">
                        <c:v>133</c:v>
                      </c:pt>
                      <c:pt idx="266">
                        <c:v>133.5</c:v>
                      </c:pt>
                      <c:pt idx="267">
                        <c:v>134</c:v>
                      </c:pt>
                      <c:pt idx="268">
                        <c:v>134.5</c:v>
                      </c:pt>
                      <c:pt idx="269">
                        <c:v>135</c:v>
                      </c:pt>
                      <c:pt idx="270">
                        <c:v>135.5</c:v>
                      </c:pt>
                      <c:pt idx="271">
                        <c:v>136</c:v>
                      </c:pt>
                      <c:pt idx="272">
                        <c:v>136.5</c:v>
                      </c:pt>
                      <c:pt idx="273">
                        <c:v>137</c:v>
                      </c:pt>
                      <c:pt idx="274">
                        <c:v>137.5</c:v>
                      </c:pt>
                      <c:pt idx="275">
                        <c:v>138</c:v>
                      </c:pt>
                      <c:pt idx="276">
                        <c:v>138.5</c:v>
                      </c:pt>
                      <c:pt idx="277">
                        <c:v>139</c:v>
                      </c:pt>
                      <c:pt idx="278">
                        <c:v>139.5</c:v>
                      </c:pt>
                      <c:pt idx="279">
                        <c:v>140</c:v>
                      </c:pt>
                      <c:pt idx="280">
                        <c:v>140.5</c:v>
                      </c:pt>
                      <c:pt idx="281">
                        <c:v>141</c:v>
                      </c:pt>
                      <c:pt idx="282">
                        <c:v>141.5</c:v>
                      </c:pt>
                      <c:pt idx="283">
                        <c:v>142</c:v>
                      </c:pt>
                      <c:pt idx="284">
                        <c:v>142.5</c:v>
                      </c:pt>
                      <c:pt idx="285">
                        <c:v>143</c:v>
                      </c:pt>
                      <c:pt idx="286">
                        <c:v>143.5</c:v>
                      </c:pt>
                      <c:pt idx="287">
                        <c:v>144</c:v>
                      </c:pt>
                      <c:pt idx="288">
                        <c:v>144.5</c:v>
                      </c:pt>
                      <c:pt idx="289">
                        <c:v>145</c:v>
                      </c:pt>
                      <c:pt idx="290">
                        <c:v>145.5</c:v>
                      </c:pt>
                      <c:pt idx="291">
                        <c:v>146</c:v>
                      </c:pt>
                      <c:pt idx="292">
                        <c:v>146.5</c:v>
                      </c:pt>
                      <c:pt idx="293">
                        <c:v>147</c:v>
                      </c:pt>
                      <c:pt idx="294">
                        <c:v>147.5</c:v>
                      </c:pt>
                      <c:pt idx="295">
                        <c:v>148</c:v>
                      </c:pt>
                      <c:pt idx="296">
                        <c:v>148.5</c:v>
                      </c:pt>
                      <c:pt idx="297">
                        <c:v>149</c:v>
                      </c:pt>
                      <c:pt idx="298">
                        <c:v>149.5</c:v>
                      </c:pt>
                      <c:pt idx="299">
                        <c:v>150</c:v>
                      </c:pt>
                      <c:pt idx="300">
                        <c:v>150.5</c:v>
                      </c:pt>
                      <c:pt idx="301">
                        <c:v>151</c:v>
                      </c:pt>
                      <c:pt idx="302">
                        <c:v>151.5</c:v>
                      </c:pt>
                      <c:pt idx="303">
                        <c:v>152</c:v>
                      </c:pt>
                      <c:pt idx="304">
                        <c:v>152.5</c:v>
                      </c:pt>
                      <c:pt idx="305">
                        <c:v>153</c:v>
                      </c:pt>
                      <c:pt idx="306">
                        <c:v>153.5</c:v>
                      </c:pt>
                      <c:pt idx="307">
                        <c:v>154</c:v>
                      </c:pt>
                      <c:pt idx="308">
                        <c:v>154.5</c:v>
                      </c:pt>
                      <c:pt idx="309">
                        <c:v>155</c:v>
                      </c:pt>
                      <c:pt idx="310">
                        <c:v>155.5</c:v>
                      </c:pt>
                      <c:pt idx="311">
                        <c:v>156</c:v>
                      </c:pt>
                      <c:pt idx="312">
                        <c:v>156.5</c:v>
                      </c:pt>
                      <c:pt idx="313">
                        <c:v>157</c:v>
                      </c:pt>
                      <c:pt idx="314">
                        <c:v>157.5</c:v>
                      </c:pt>
                      <c:pt idx="315">
                        <c:v>158</c:v>
                      </c:pt>
                      <c:pt idx="316">
                        <c:v>158.5</c:v>
                      </c:pt>
                      <c:pt idx="317">
                        <c:v>159</c:v>
                      </c:pt>
                      <c:pt idx="318">
                        <c:v>159.5</c:v>
                      </c:pt>
                      <c:pt idx="319">
                        <c:v>160</c:v>
                      </c:pt>
                      <c:pt idx="320">
                        <c:v>160.5</c:v>
                      </c:pt>
                      <c:pt idx="321">
                        <c:v>161</c:v>
                      </c:pt>
                      <c:pt idx="322">
                        <c:v>161.5</c:v>
                      </c:pt>
                      <c:pt idx="323">
                        <c:v>162</c:v>
                      </c:pt>
                      <c:pt idx="324">
                        <c:v>162.5</c:v>
                      </c:pt>
                      <c:pt idx="325">
                        <c:v>163</c:v>
                      </c:pt>
                      <c:pt idx="326">
                        <c:v>163.5</c:v>
                      </c:pt>
                      <c:pt idx="327">
                        <c:v>164</c:v>
                      </c:pt>
                      <c:pt idx="328">
                        <c:v>164.5</c:v>
                      </c:pt>
                      <c:pt idx="329">
                        <c:v>165</c:v>
                      </c:pt>
                      <c:pt idx="330">
                        <c:v>165.5</c:v>
                      </c:pt>
                      <c:pt idx="331">
                        <c:v>166</c:v>
                      </c:pt>
                      <c:pt idx="332">
                        <c:v>166.5</c:v>
                      </c:pt>
                      <c:pt idx="333">
                        <c:v>167</c:v>
                      </c:pt>
                      <c:pt idx="334">
                        <c:v>167.5</c:v>
                      </c:pt>
                      <c:pt idx="335">
                        <c:v>168</c:v>
                      </c:pt>
                      <c:pt idx="336">
                        <c:v>168.5</c:v>
                      </c:pt>
                      <c:pt idx="337">
                        <c:v>169</c:v>
                      </c:pt>
                      <c:pt idx="338">
                        <c:v>169.5</c:v>
                      </c:pt>
                      <c:pt idx="339">
                        <c:v>170</c:v>
                      </c:pt>
                      <c:pt idx="340">
                        <c:v>170.5</c:v>
                      </c:pt>
                      <c:pt idx="341">
                        <c:v>171</c:v>
                      </c:pt>
                      <c:pt idx="342">
                        <c:v>171.5</c:v>
                      </c:pt>
                      <c:pt idx="343">
                        <c:v>172</c:v>
                      </c:pt>
                      <c:pt idx="344">
                        <c:v>172.5</c:v>
                      </c:pt>
                      <c:pt idx="345">
                        <c:v>173</c:v>
                      </c:pt>
                      <c:pt idx="346">
                        <c:v>173.5</c:v>
                      </c:pt>
                      <c:pt idx="347">
                        <c:v>174</c:v>
                      </c:pt>
                      <c:pt idx="348">
                        <c:v>174.5</c:v>
                      </c:pt>
                      <c:pt idx="349">
                        <c:v>175</c:v>
                      </c:pt>
                      <c:pt idx="350">
                        <c:v>175.5</c:v>
                      </c:pt>
                      <c:pt idx="351">
                        <c:v>176</c:v>
                      </c:pt>
                      <c:pt idx="352">
                        <c:v>176.5</c:v>
                      </c:pt>
                      <c:pt idx="353">
                        <c:v>177</c:v>
                      </c:pt>
                      <c:pt idx="354">
                        <c:v>177.5</c:v>
                      </c:pt>
                      <c:pt idx="355">
                        <c:v>178</c:v>
                      </c:pt>
                      <c:pt idx="356">
                        <c:v>178.5</c:v>
                      </c:pt>
                      <c:pt idx="357">
                        <c:v>179</c:v>
                      </c:pt>
                      <c:pt idx="358">
                        <c:v>179.5</c:v>
                      </c:pt>
                      <c:pt idx="359">
                        <c:v>180</c:v>
                      </c:pt>
                      <c:pt idx="360">
                        <c:v>180.5</c:v>
                      </c:pt>
                      <c:pt idx="361">
                        <c:v>181</c:v>
                      </c:pt>
                      <c:pt idx="362">
                        <c:v>181.5</c:v>
                      </c:pt>
                      <c:pt idx="363">
                        <c:v>182</c:v>
                      </c:pt>
                      <c:pt idx="364">
                        <c:v>182.5</c:v>
                      </c:pt>
                      <c:pt idx="365">
                        <c:v>183</c:v>
                      </c:pt>
                      <c:pt idx="366">
                        <c:v>183.5</c:v>
                      </c:pt>
                      <c:pt idx="367">
                        <c:v>184</c:v>
                      </c:pt>
                      <c:pt idx="368">
                        <c:v>184.5</c:v>
                      </c:pt>
                      <c:pt idx="369">
                        <c:v>185</c:v>
                      </c:pt>
                      <c:pt idx="370">
                        <c:v>185.5</c:v>
                      </c:pt>
                      <c:pt idx="371">
                        <c:v>186</c:v>
                      </c:pt>
                      <c:pt idx="372">
                        <c:v>186.5</c:v>
                      </c:pt>
                      <c:pt idx="373">
                        <c:v>187</c:v>
                      </c:pt>
                      <c:pt idx="374">
                        <c:v>187.5</c:v>
                      </c:pt>
                      <c:pt idx="375">
                        <c:v>188</c:v>
                      </c:pt>
                      <c:pt idx="376">
                        <c:v>188.5</c:v>
                      </c:pt>
                      <c:pt idx="377">
                        <c:v>189</c:v>
                      </c:pt>
                      <c:pt idx="378">
                        <c:v>189.5</c:v>
                      </c:pt>
                      <c:pt idx="379">
                        <c:v>190</c:v>
                      </c:pt>
                      <c:pt idx="380">
                        <c:v>190.5</c:v>
                      </c:pt>
                      <c:pt idx="381">
                        <c:v>191</c:v>
                      </c:pt>
                      <c:pt idx="382">
                        <c:v>191.5</c:v>
                      </c:pt>
                      <c:pt idx="383">
                        <c:v>192</c:v>
                      </c:pt>
                      <c:pt idx="384">
                        <c:v>192.5</c:v>
                      </c:pt>
                      <c:pt idx="385">
                        <c:v>193</c:v>
                      </c:pt>
                      <c:pt idx="386">
                        <c:v>193.5</c:v>
                      </c:pt>
                      <c:pt idx="387">
                        <c:v>194</c:v>
                      </c:pt>
                      <c:pt idx="388">
                        <c:v>194.5</c:v>
                      </c:pt>
                      <c:pt idx="389">
                        <c:v>195</c:v>
                      </c:pt>
                      <c:pt idx="390">
                        <c:v>195.5</c:v>
                      </c:pt>
                      <c:pt idx="391">
                        <c:v>196</c:v>
                      </c:pt>
                      <c:pt idx="392">
                        <c:v>196.5</c:v>
                      </c:pt>
                      <c:pt idx="393">
                        <c:v>197</c:v>
                      </c:pt>
                      <c:pt idx="394">
                        <c:v>197.5</c:v>
                      </c:pt>
                      <c:pt idx="395">
                        <c:v>198</c:v>
                      </c:pt>
                      <c:pt idx="396">
                        <c:v>198.5</c:v>
                      </c:pt>
                      <c:pt idx="397">
                        <c:v>199</c:v>
                      </c:pt>
                      <c:pt idx="398">
                        <c:v>199.5</c:v>
                      </c:pt>
                      <c:pt idx="399">
                        <c:v>200</c:v>
                      </c:pt>
                      <c:pt idx="400">
                        <c:v>200.5</c:v>
                      </c:pt>
                      <c:pt idx="401">
                        <c:v>201</c:v>
                      </c:pt>
                      <c:pt idx="402">
                        <c:v>201.5</c:v>
                      </c:pt>
                      <c:pt idx="403">
                        <c:v>202</c:v>
                      </c:pt>
                      <c:pt idx="404">
                        <c:v>202.5</c:v>
                      </c:pt>
                      <c:pt idx="405">
                        <c:v>203</c:v>
                      </c:pt>
                      <c:pt idx="406">
                        <c:v>203.5</c:v>
                      </c:pt>
                      <c:pt idx="407">
                        <c:v>204</c:v>
                      </c:pt>
                      <c:pt idx="408">
                        <c:v>204.5</c:v>
                      </c:pt>
                      <c:pt idx="409">
                        <c:v>205</c:v>
                      </c:pt>
                      <c:pt idx="410">
                        <c:v>205.5</c:v>
                      </c:pt>
                      <c:pt idx="411">
                        <c:v>206</c:v>
                      </c:pt>
                      <c:pt idx="412">
                        <c:v>206.5</c:v>
                      </c:pt>
                      <c:pt idx="413">
                        <c:v>207</c:v>
                      </c:pt>
                      <c:pt idx="414">
                        <c:v>207.5</c:v>
                      </c:pt>
                      <c:pt idx="415">
                        <c:v>208</c:v>
                      </c:pt>
                      <c:pt idx="416">
                        <c:v>208.5</c:v>
                      </c:pt>
                      <c:pt idx="417">
                        <c:v>209</c:v>
                      </c:pt>
                      <c:pt idx="418">
                        <c:v>209.5</c:v>
                      </c:pt>
                      <c:pt idx="419">
                        <c:v>210</c:v>
                      </c:pt>
                      <c:pt idx="420">
                        <c:v>210.5</c:v>
                      </c:pt>
                      <c:pt idx="421">
                        <c:v>211</c:v>
                      </c:pt>
                      <c:pt idx="422">
                        <c:v>211.5</c:v>
                      </c:pt>
                      <c:pt idx="423">
                        <c:v>212</c:v>
                      </c:pt>
                      <c:pt idx="424">
                        <c:v>212.5</c:v>
                      </c:pt>
                      <c:pt idx="425">
                        <c:v>213</c:v>
                      </c:pt>
                      <c:pt idx="426">
                        <c:v>213.5</c:v>
                      </c:pt>
                      <c:pt idx="427">
                        <c:v>214</c:v>
                      </c:pt>
                      <c:pt idx="428">
                        <c:v>214.5</c:v>
                      </c:pt>
                      <c:pt idx="429">
                        <c:v>215</c:v>
                      </c:pt>
                      <c:pt idx="430">
                        <c:v>215.5</c:v>
                      </c:pt>
                      <c:pt idx="431">
                        <c:v>216</c:v>
                      </c:pt>
                      <c:pt idx="432">
                        <c:v>216.5</c:v>
                      </c:pt>
                      <c:pt idx="433">
                        <c:v>217</c:v>
                      </c:pt>
                      <c:pt idx="434">
                        <c:v>217.5</c:v>
                      </c:pt>
                      <c:pt idx="435">
                        <c:v>218</c:v>
                      </c:pt>
                      <c:pt idx="436">
                        <c:v>218.5</c:v>
                      </c:pt>
                      <c:pt idx="437">
                        <c:v>219</c:v>
                      </c:pt>
                      <c:pt idx="438">
                        <c:v>219.5</c:v>
                      </c:pt>
                      <c:pt idx="439">
                        <c:v>220</c:v>
                      </c:pt>
                      <c:pt idx="440">
                        <c:v>220.5</c:v>
                      </c:pt>
                      <c:pt idx="441">
                        <c:v>221</c:v>
                      </c:pt>
                      <c:pt idx="442">
                        <c:v>221.5</c:v>
                      </c:pt>
                      <c:pt idx="443">
                        <c:v>222</c:v>
                      </c:pt>
                      <c:pt idx="444">
                        <c:v>222.5</c:v>
                      </c:pt>
                      <c:pt idx="445">
                        <c:v>223</c:v>
                      </c:pt>
                      <c:pt idx="446">
                        <c:v>223.5</c:v>
                      </c:pt>
                      <c:pt idx="447">
                        <c:v>224</c:v>
                      </c:pt>
                      <c:pt idx="448">
                        <c:v>224.5</c:v>
                      </c:pt>
                      <c:pt idx="449">
                        <c:v>225</c:v>
                      </c:pt>
                      <c:pt idx="450">
                        <c:v>225.5</c:v>
                      </c:pt>
                      <c:pt idx="451">
                        <c:v>226</c:v>
                      </c:pt>
                      <c:pt idx="452">
                        <c:v>226.5</c:v>
                      </c:pt>
                      <c:pt idx="453">
                        <c:v>227</c:v>
                      </c:pt>
                      <c:pt idx="454">
                        <c:v>227.5</c:v>
                      </c:pt>
                      <c:pt idx="455">
                        <c:v>228</c:v>
                      </c:pt>
                      <c:pt idx="456">
                        <c:v>228.5</c:v>
                      </c:pt>
                      <c:pt idx="457">
                        <c:v>229</c:v>
                      </c:pt>
                      <c:pt idx="458">
                        <c:v>229.5</c:v>
                      </c:pt>
                      <c:pt idx="459">
                        <c:v>230</c:v>
                      </c:pt>
                      <c:pt idx="460">
                        <c:v>230.5</c:v>
                      </c:pt>
                      <c:pt idx="461">
                        <c:v>231</c:v>
                      </c:pt>
                      <c:pt idx="462">
                        <c:v>231.5</c:v>
                      </c:pt>
                      <c:pt idx="463">
                        <c:v>232</c:v>
                      </c:pt>
                      <c:pt idx="464">
                        <c:v>232.5</c:v>
                      </c:pt>
                      <c:pt idx="465">
                        <c:v>233</c:v>
                      </c:pt>
                      <c:pt idx="466">
                        <c:v>233.5</c:v>
                      </c:pt>
                      <c:pt idx="467">
                        <c:v>234</c:v>
                      </c:pt>
                      <c:pt idx="468">
                        <c:v>234.5</c:v>
                      </c:pt>
                      <c:pt idx="469">
                        <c:v>235</c:v>
                      </c:pt>
                      <c:pt idx="470">
                        <c:v>235.5</c:v>
                      </c:pt>
                      <c:pt idx="471">
                        <c:v>236</c:v>
                      </c:pt>
                      <c:pt idx="472">
                        <c:v>236.5</c:v>
                      </c:pt>
                      <c:pt idx="473">
                        <c:v>237</c:v>
                      </c:pt>
                      <c:pt idx="474">
                        <c:v>237.5</c:v>
                      </c:pt>
                      <c:pt idx="475">
                        <c:v>238</c:v>
                      </c:pt>
                      <c:pt idx="476">
                        <c:v>238.5</c:v>
                      </c:pt>
                      <c:pt idx="477">
                        <c:v>239</c:v>
                      </c:pt>
                      <c:pt idx="478">
                        <c:v>239.5</c:v>
                      </c:pt>
                      <c:pt idx="479">
                        <c:v>240</c:v>
                      </c:pt>
                      <c:pt idx="480">
                        <c:v>240.5</c:v>
                      </c:pt>
                      <c:pt idx="481">
                        <c:v>241</c:v>
                      </c:pt>
                      <c:pt idx="482">
                        <c:v>241.5</c:v>
                      </c:pt>
                      <c:pt idx="483">
                        <c:v>242</c:v>
                      </c:pt>
                      <c:pt idx="484">
                        <c:v>242.5</c:v>
                      </c:pt>
                      <c:pt idx="485">
                        <c:v>243</c:v>
                      </c:pt>
                      <c:pt idx="486">
                        <c:v>243.5</c:v>
                      </c:pt>
                      <c:pt idx="487">
                        <c:v>244</c:v>
                      </c:pt>
                      <c:pt idx="488">
                        <c:v>244.5</c:v>
                      </c:pt>
                      <c:pt idx="489">
                        <c:v>245</c:v>
                      </c:pt>
                      <c:pt idx="490">
                        <c:v>245.5</c:v>
                      </c:pt>
                      <c:pt idx="491">
                        <c:v>246</c:v>
                      </c:pt>
                      <c:pt idx="492">
                        <c:v>246.5</c:v>
                      </c:pt>
                      <c:pt idx="493">
                        <c:v>247</c:v>
                      </c:pt>
                      <c:pt idx="494">
                        <c:v>247.5</c:v>
                      </c:pt>
                      <c:pt idx="495">
                        <c:v>248</c:v>
                      </c:pt>
                      <c:pt idx="496">
                        <c:v>248.5</c:v>
                      </c:pt>
                      <c:pt idx="497">
                        <c:v>249</c:v>
                      </c:pt>
                      <c:pt idx="498">
                        <c:v>249.5</c:v>
                      </c:pt>
                      <c:pt idx="499">
                        <c:v>250</c:v>
                      </c:pt>
                      <c:pt idx="500">
                        <c:v>250.5</c:v>
                      </c:pt>
                      <c:pt idx="501">
                        <c:v>251</c:v>
                      </c:pt>
                      <c:pt idx="502">
                        <c:v>251.5</c:v>
                      </c:pt>
                      <c:pt idx="503">
                        <c:v>252</c:v>
                      </c:pt>
                      <c:pt idx="504">
                        <c:v>252.5</c:v>
                      </c:pt>
                      <c:pt idx="505">
                        <c:v>253</c:v>
                      </c:pt>
                      <c:pt idx="506">
                        <c:v>253.5</c:v>
                      </c:pt>
                      <c:pt idx="507">
                        <c:v>254</c:v>
                      </c:pt>
                      <c:pt idx="508">
                        <c:v>254.5</c:v>
                      </c:pt>
                      <c:pt idx="509">
                        <c:v>255</c:v>
                      </c:pt>
                      <c:pt idx="510">
                        <c:v>255.5</c:v>
                      </c:pt>
                      <c:pt idx="511">
                        <c:v>256</c:v>
                      </c:pt>
                      <c:pt idx="512">
                        <c:v>256.5</c:v>
                      </c:pt>
                      <c:pt idx="513">
                        <c:v>257</c:v>
                      </c:pt>
                      <c:pt idx="514">
                        <c:v>257.5</c:v>
                      </c:pt>
                      <c:pt idx="515">
                        <c:v>258</c:v>
                      </c:pt>
                      <c:pt idx="516">
                        <c:v>258.5</c:v>
                      </c:pt>
                      <c:pt idx="517">
                        <c:v>259</c:v>
                      </c:pt>
                      <c:pt idx="518">
                        <c:v>259.5</c:v>
                      </c:pt>
                      <c:pt idx="519">
                        <c:v>260</c:v>
                      </c:pt>
                      <c:pt idx="520">
                        <c:v>260.5</c:v>
                      </c:pt>
                      <c:pt idx="521">
                        <c:v>261</c:v>
                      </c:pt>
                      <c:pt idx="522">
                        <c:v>261.5</c:v>
                      </c:pt>
                      <c:pt idx="523">
                        <c:v>262</c:v>
                      </c:pt>
                      <c:pt idx="524">
                        <c:v>262.5</c:v>
                      </c:pt>
                      <c:pt idx="525">
                        <c:v>263</c:v>
                      </c:pt>
                      <c:pt idx="526">
                        <c:v>263.5</c:v>
                      </c:pt>
                      <c:pt idx="527">
                        <c:v>264</c:v>
                      </c:pt>
                      <c:pt idx="528">
                        <c:v>264.5</c:v>
                      </c:pt>
                      <c:pt idx="529">
                        <c:v>265</c:v>
                      </c:pt>
                      <c:pt idx="530">
                        <c:v>265.5</c:v>
                      </c:pt>
                      <c:pt idx="531">
                        <c:v>266</c:v>
                      </c:pt>
                      <c:pt idx="532">
                        <c:v>266.5</c:v>
                      </c:pt>
                      <c:pt idx="533">
                        <c:v>267</c:v>
                      </c:pt>
                      <c:pt idx="534">
                        <c:v>267.5</c:v>
                      </c:pt>
                      <c:pt idx="535">
                        <c:v>268</c:v>
                      </c:pt>
                      <c:pt idx="536">
                        <c:v>268.5</c:v>
                      </c:pt>
                      <c:pt idx="537">
                        <c:v>269</c:v>
                      </c:pt>
                      <c:pt idx="538">
                        <c:v>269.5</c:v>
                      </c:pt>
                      <c:pt idx="539">
                        <c:v>270</c:v>
                      </c:pt>
                      <c:pt idx="540">
                        <c:v>270.5</c:v>
                      </c:pt>
                      <c:pt idx="541">
                        <c:v>271</c:v>
                      </c:pt>
                      <c:pt idx="542">
                        <c:v>271.5</c:v>
                      </c:pt>
                      <c:pt idx="543">
                        <c:v>272</c:v>
                      </c:pt>
                      <c:pt idx="544">
                        <c:v>272.5</c:v>
                      </c:pt>
                      <c:pt idx="545">
                        <c:v>273</c:v>
                      </c:pt>
                      <c:pt idx="546">
                        <c:v>273.5</c:v>
                      </c:pt>
                      <c:pt idx="547">
                        <c:v>274</c:v>
                      </c:pt>
                      <c:pt idx="548">
                        <c:v>274.5</c:v>
                      </c:pt>
                      <c:pt idx="549">
                        <c:v>275</c:v>
                      </c:pt>
                      <c:pt idx="550">
                        <c:v>275.5</c:v>
                      </c:pt>
                      <c:pt idx="551">
                        <c:v>276</c:v>
                      </c:pt>
                      <c:pt idx="552">
                        <c:v>276.5</c:v>
                      </c:pt>
                      <c:pt idx="553">
                        <c:v>277</c:v>
                      </c:pt>
                      <c:pt idx="554">
                        <c:v>277.5</c:v>
                      </c:pt>
                      <c:pt idx="555">
                        <c:v>278</c:v>
                      </c:pt>
                      <c:pt idx="556">
                        <c:v>278.5</c:v>
                      </c:pt>
                      <c:pt idx="557">
                        <c:v>279</c:v>
                      </c:pt>
                      <c:pt idx="558">
                        <c:v>279.5</c:v>
                      </c:pt>
                      <c:pt idx="559">
                        <c:v>280</c:v>
                      </c:pt>
                      <c:pt idx="560">
                        <c:v>280.5</c:v>
                      </c:pt>
                      <c:pt idx="561">
                        <c:v>281</c:v>
                      </c:pt>
                      <c:pt idx="562">
                        <c:v>281.5</c:v>
                      </c:pt>
                      <c:pt idx="563">
                        <c:v>282</c:v>
                      </c:pt>
                      <c:pt idx="564">
                        <c:v>282.5</c:v>
                      </c:pt>
                      <c:pt idx="565">
                        <c:v>283</c:v>
                      </c:pt>
                      <c:pt idx="566">
                        <c:v>283.5</c:v>
                      </c:pt>
                      <c:pt idx="567">
                        <c:v>284</c:v>
                      </c:pt>
                      <c:pt idx="568">
                        <c:v>284.5</c:v>
                      </c:pt>
                      <c:pt idx="569">
                        <c:v>285</c:v>
                      </c:pt>
                      <c:pt idx="570">
                        <c:v>285.5</c:v>
                      </c:pt>
                      <c:pt idx="571">
                        <c:v>286</c:v>
                      </c:pt>
                      <c:pt idx="572">
                        <c:v>286.5</c:v>
                      </c:pt>
                      <c:pt idx="573">
                        <c:v>287</c:v>
                      </c:pt>
                      <c:pt idx="574">
                        <c:v>287.5</c:v>
                      </c:pt>
                      <c:pt idx="575">
                        <c:v>288</c:v>
                      </c:pt>
                      <c:pt idx="576">
                        <c:v>288.5</c:v>
                      </c:pt>
                      <c:pt idx="577">
                        <c:v>289</c:v>
                      </c:pt>
                      <c:pt idx="578">
                        <c:v>289.5</c:v>
                      </c:pt>
                      <c:pt idx="579">
                        <c:v>290</c:v>
                      </c:pt>
                      <c:pt idx="580">
                        <c:v>290.5</c:v>
                      </c:pt>
                      <c:pt idx="581">
                        <c:v>291</c:v>
                      </c:pt>
                      <c:pt idx="582">
                        <c:v>291.5</c:v>
                      </c:pt>
                      <c:pt idx="583">
                        <c:v>292</c:v>
                      </c:pt>
                      <c:pt idx="584">
                        <c:v>292.5</c:v>
                      </c:pt>
                      <c:pt idx="585">
                        <c:v>293</c:v>
                      </c:pt>
                      <c:pt idx="586">
                        <c:v>293.5</c:v>
                      </c:pt>
                      <c:pt idx="587">
                        <c:v>294</c:v>
                      </c:pt>
                      <c:pt idx="588">
                        <c:v>294.5</c:v>
                      </c:pt>
                      <c:pt idx="589">
                        <c:v>295</c:v>
                      </c:pt>
                      <c:pt idx="590">
                        <c:v>295.5</c:v>
                      </c:pt>
                      <c:pt idx="591">
                        <c:v>296</c:v>
                      </c:pt>
                      <c:pt idx="592">
                        <c:v>296.5</c:v>
                      </c:pt>
                      <c:pt idx="593">
                        <c:v>297</c:v>
                      </c:pt>
                      <c:pt idx="594">
                        <c:v>297.5</c:v>
                      </c:pt>
                      <c:pt idx="595">
                        <c:v>298</c:v>
                      </c:pt>
                      <c:pt idx="596">
                        <c:v>298.5</c:v>
                      </c:pt>
                      <c:pt idx="597">
                        <c:v>299</c:v>
                      </c:pt>
                      <c:pt idx="598">
                        <c:v>299.5</c:v>
                      </c:pt>
                      <c:pt idx="599">
                        <c:v>300</c:v>
                      </c:pt>
                      <c:pt idx="600">
                        <c:v>300.5</c:v>
                      </c:pt>
                      <c:pt idx="601">
                        <c:v>301</c:v>
                      </c:pt>
                      <c:pt idx="602">
                        <c:v>301.5</c:v>
                      </c:pt>
                      <c:pt idx="603">
                        <c:v>302</c:v>
                      </c:pt>
                      <c:pt idx="604">
                        <c:v>302.5</c:v>
                      </c:pt>
                      <c:pt idx="605">
                        <c:v>303</c:v>
                      </c:pt>
                      <c:pt idx="606">
                        <c:v>303.5</c:v>
                      </c:pt>
                      <c:pt idx="607">
                        <c:v>304</c:v>
                      </c:pt>
                      <c:pt idx="608">
                        <c:v>304.5</c:v>
                      </c:pt>
                      <c:pt idx="609">
                        <c:v>305</c:v>
                      </c:pt>
                      <c:pt idx="610">
                        <c:v>305.5</c:v>
                      </c:pt>
                      <c:pt idx="611">
                        <c:v>306</c:v>
                      </c:pt>
                      <c:pt idx="612">
                        <c:v>306.5</c:v>
                      </c:pt>
                      <c:pt idx="613">
                        <c:v>307</c:v>
                      </c:pt>
                      <c:pt idx="614">
                        <c:v>307.5</c:v>
                      </c:pt>
                      <c:pt idx="615">
                        <c:v>308</c:v>
                      </c:pt>
                      <c:pt idx="616">
                        <c:v>308.5</c:v>
                      </c:pt>
                      <c:pt idx="617">
                        <c:v>309</c:v>
                      </c:pt>
                      <c:pt idx="618">
                        <c:v>309.5</c:v>
                      </c:pt>
                      <c:pt idx="619">
                        <c:v>310</c:v>
                      </c:pt>
                      <c:pt idx="620">
                        <c:v>310.5</c:v>
                      </c:pt>
                      <c:pt idx="621">
                        <c:v>311</c:v>
                      </c:pt>
                      <c:pt idx="622">
                        <c:v>311.5</c:v>
                      </c:pt>
                      <c:pt idx="623">
                        <c:v>312</c:v>
                      </c:pt>
                      <c:pt idx="624">
                        <c:v>312.5</c:v>
                      </c:pt>
                      <c:pt idx="625">
                        <c:v>313</c:v>
                      </c:pt>
                      <c:pt idx="626">
                        <c:v>313.5</c:v>
                      </c:pt>
                      <c:pt idx="627">
                        <c:v>314</c:v>
                      </c:pt>
                      <c:pt idx="628">
                        <c:v>314.5</c:v>
                      </c:pt>
                      <c:pt idx="629">
                        <c:v>315</c:v>
                      </c:pt>
                      <c:pt idx="630">
                        <c:v>315.5</c:v>
                      </c:pt>
                      <c:pt idx="631">
                        <c:v>316</c:v>
                      </c:pt>
                      <c:pt idx="632">
                        <c:v>316.5</c:v>
                      </c:pt>
                      <c:pt idx="633">
                        <c:v>317</c:v>
                      </c:pt>
                      <c:pt idx="634">
                        <c:v>317.5</c:v>
                      </c:pt>
                      <c:pt idx="635">
                        <c:v>318</c:v>
                      </c:pt>
                      <c:pt idx="636">
                        <c:v>318.5</c:v>
                      </c:pt>
                      <c:pt idx="637">
                        <c:v>319</c:v>
                      </c:pt>
                      <c:pt idx="638">
                        <c:v>319.5</c:v>
                      </c:pt>
                      <c:pt idx="639">
                        <c:v>320</c:v>
                      </c:pt>
                      <c:pt idx="640">
                        <c:v>320.5</c:v>
                      </c:pt>
                      <c:pt idx="641">
                        <c:v>321</c:v>
                      </c:pt>
                      <c:pt idx="642">
                        <c:v>321.5</c:v>
                      </c:pt>
                      <c:pt idx="643">
                        <c:v>322</c:v>
                      </c:pt>
                      <c:pt idx="644">
                        <c:v>322.5</c:v>
                      </c:pt>
                      <c:pt idx="645">
                        <c:v>323</c:v>
                      </c:pt>
                      <c:pt idx="646">
                        <c:v>323.5</c:v>
                      </c:pt>
                      <c:pt idx="647">
                        <c:v>324</c:v>
                      </c:pt>
                      <c:pt idx="648">
                        <c:v>324.5</c:v>
                      </c:pt>
                      <c:pt idx="649">
                        <c:v>325</c:v>
                      </c:pt>
                      <c:pt idx="650">
                        <c:v>325.5</c:v>
                      </c:pt>
                      <c:pt idx="651">
                        <c:v>326</c:v>
                      </c:pt>
                      <c:pt idx="652">
                        <c:v>326.5</c:v>
                      </c:pt>
                      <c:pt idx="653">
                        <c:v>327</c:v>
                      </c:pt>
                      <c:pt idx="654">
                        <c:v>327.5</c:v>
                      </c:pt>
                      <c:pt idx="655">
                        <c:v>328</c:v>
                      </c:pt>
                      <c:pt idx="656">
                        <c:v>328.5</c:v>
                      </c:pt>
                      <c:pt idx="657">
                        <c:v>329</c:v>
                      </c:pt>
                      <c:pt idx="658">
                        <c:v>329.5</c:v>
                      </c:pt>
                      <c:pt idx="659">
                        <c:v>330</c:v>
                      </c:pt>
                      <c:pt idx="660">
                        <c:v>330.5</c:v>
                      </c:pt>
                      <c:pt idx="661">
                        <c:v>331</c:v>
                      </c:pt>
                      <c:pt idx="662">
                        <c:v>331.5</c:v>
                      </c:pt>
                      <c:pt idx="663">
                        <c:v>332</c:v>
                      </c:pt>
                      <c:pt idx="664">
                        <c:v>332.5</c:v>
                      </c:pt>
                      <c:pt idx="665">
                        <c:v>333</c:v>
                      </c:pt>
                      <c:pt idx="666">
                        <c:v>333.5</c:v>
                      </c:pt>
                      <c:pt idx="667">
                        <c:v>334</c:v>
                      </c:pt>
                      <c:pt idx="668">
                        <c:v>334.5</c:v>
                      </c:pt>
                      <c:pt idx="669">
                        <c:v>335</c:v>
                      </c:pt>
                      <c:pt idx="670">
                        <c:v>335.5</c:v>
                      </c:pt>
                      <c:pt idx="671">
                        <c:v>336</c:v>
                      </c:pt>
                      <c:pt idx="672">
                        <c:v>336.5</c:v>
                      </c:pt>
                      <c:pt idx="673">
                        <c:v>337</c:v>
                      </c:pt>
                      <c:pt idx="674">
                        <c:v>337.5</c:v>
                      </c:pt>
                      <c:pt idx="675">
                        <c:v>338</c:v>
                      </c:pt>
                      <c:pt idx="676">
                        <c:v>338.5</c:v>
                      </c:pt>
                      <c:pt idx="677">
                        <c:v>339</c:v>
                      </c:pt>
                      <c:pt idx="678">
                        <c:v>339.5</c:v>
                      </c:pt>
                      <c:pt idx="679">
                        <c:v>340</c:v>
                      </c:pt>
                      <c:pt idx="680">
                        <c:v>340.5</c:v>
                      </c:pt>
                      <c:pt idx="681">
                        <c:v>341</c:v>
                      </c:pt>
                      <c:pt idx="682">
                        <c:v>341.5</c:v>
                      </c:pt>
                      <c:pt idx="683">
                        <c:v>342</c:v>
                      </c:pt>
                      <c:pt idx="684">
                        <c:v>342.5</c:v>
                      </c:pt>
                      <c:pt idx="685">
                        <c:v>343</c:v>
                      </c:pt>
                      <c:pt idx="686">
                        <c:v>343.5</c:v>
                      </c:pt>
                      <c:pt idx="687">
                        <c:v>344</c:v>
                      </c:pt>
                      <c:pt idx="688">
                        <c:v>344.5</c:v>
                      </c:pt>
                      <c:pt idx="689">
                        <c:v>345</c:v>
                      </c:pt>
                      <c:pt idx="690">
                        <c:v>345.5</c:v>
                      </c:pt>
                      <c:pt idx="691">
                        <c:v>346</c:v>
                      </c:pt>
                      <c:pt idx="692">
                        <c:v>346.5</c:v>
                      </c:pt>
                      <c:pt idx="693">
                        <c:v>347</c:v>
                      </c:pt>
                      <c:pt idx="694">
                        <c:v>347.5</c:v>
                      </c:pt>
                      <c:pt idx="695">
                        <c:v>348</c:v>
                      </c:pt>
                      <c:pt idx="696">
                        <c:v>348.5</c:v>
                      </c:pt>
                      <c:pt idx="697">
                        <c:v>349</c:v>
                      </c:pt>
                      <c:pt idx="698">
                        <c:v>349.5</c:v>
                      </c:pt>
                      <c:pt idx="699">
                        <c:v>350</c:v>
                      </c:pt>
                      <c:pt idx="700">
                        <c:v>350.5</c:v>
                      </c:pt>
                      <c:pt idx="701">
                        <c:v>351</c:v>
                      </c:pt>
                      <c:pt idx="702">
                        <c:v>351.5</c:v>
                      </c:pt>
                      <c:pt idx="703">
                        <c:v>352</c:v>
                      </c:pt>
                      <c:pt idx="704">
                        <c:v>352.5</c:v>
                      </c:pt>
                      <c:pt idx="705">
                        <c:v>353</c:v>
                      </c:pt>
                      <c:pt idx="706">
                        <c:v>353.5</c:v>
                      </c:pt>
                      <c:pt idx="707">
                        <c:v>354</c:v>
                      </c:pt>
                      <c:pt idx="708">
                        <c:v>354.5</c:v>
                      </c:pt>
                      <c:pt idx="709">
                        <c:v>355</c:v>
                      </c:pt>
                      <c:pt idx="710">
                        <c:v>355.5</c:v>
                      </c:pt>
                      <c:pt idx="711">
                        <c:v>356</c:v>
                      </c:pt>
                      <c:pt idx="712">
                        <c:v>356.5</c:v>
                      </c:pt>
                      <c:pt idx="713">
                        <c:v>357</c:v>
                      </c:pt>
                      <c:pt idx="714">
                        <c:v>357.5</c:v>
                      </c:pt>
                      <c:pt idx="715">
                        <c:v>358</c:v>
                      </c:pt>
                      <c:pt idx="716">
                        <c:v>358.5</c:v>
                      </c:pt>
                      <c:pt idx="717">
                        <c:v>359</c:v>
                      </c:pt>
                      <c:pt idx="718">
                        <c:v>359.5</c:v>
                      </c:pt>
                      <c:pt idx="719">
                        <c:v>360</c:v>
                      </c:pt>
                      <c:pt idx="720">
                        <c:v>360.5</c:v>
                      </c:pt>
                      <c:pt idx="721">
                        <c:v>361</c:v>
                      </c:pt>
                      <c:pt idx="722">
                        <c:v>361.5</c:v>
                      </c:pt>
                      <c:pt idx="723">
                        <c:v>362</c:v>
                      </c:pt>
                      <c:pt idx="724">
                        <c:v>362.5</c:v>
                      </c:pt>
                      <c:pt idx="725">
                        <c:v>363</c:v>
                      </c:pt>
                      <c:pt idx="726">
                        <c:v>363.5</c:v>
                      </c:pt>
                      <c:pt idx="727">
                        <c:v>364</c:v>
                      </c:pt>
                      <c:pt idx="728">
                        <c:v>364.5</c:v>
                      </c:pt>
                      <c:pt idx="729">
                        <c:v>365</c:v>
                      </c:pt>
                      <c:pt idx="730">
                        <c:v>365.5</c:v>
                      </c:pt>
                      <c:pt idx="731">
                        <c:v>366</c:v>
                      </c:pt>
                      <c:pt idx="732">
                        <c:v>366.5</c:v>
                      </c:pt>
                      <c:pt idx="733">
                        <c:v>367</c:v>
                      </c:pt>
                      <c:pt idx="734">
                        <c:v>367.5</c:v>
                      </c:pt>
                      <c:pt idx="735">
                        <c:v>368</c:v>
                      </c:pt>
                      <c:pt idx="736">
                        <c:v>368.5</c:v>
                      </c:pt>
                      <c:pt idx="737">
                        <c:v>369</c:v>
                      </c:pt>
                      <c:pt idx="738">
                        <c:v>369.5</c:v>
                      </c:pt>
                      <c:pt idx="739">
                        <c:v>370</c:v>
                      </c:pt>
                      <c:pt idx="740">
                        <c:v>370.5</c:v>
                      </c:pt>
                      <c:pt idx="741">
                        <c:v>371</c:v>
                      </c:pt>
                      <c:pt idx="742">
                        <c:v>371.5</c:v>
                      </c:pt>
                      <c:pt idx="743">
                        <c:v>372</c:v>
                      </c:pt>
                      <c:pt idx="744">
                        <c:v>372.5</c:v>
                      </c:pt>
                      <c:pt idx="745">
                        <c:v>373</c:v>
                      </c:pt>
                      <c:pt idx="746">
                        <c:v>373.5</c:v>
                      </c:pt>
                      <c:pt idx="747">
                        <c:v>374</c:v>
                      </c:pt>
                      <c:pt idx="748">
                        <c:v>374.5</c:v>
                      </c:pt>
                      <c:pt idx="749">
                        <c:v>375</c:v>
                      </c:pt>
                      <c:pt idx="750">
                        <c:v>375.5</c:v>
                      </c:pt>
                      <c:pt idx="751">
                        <c:v>376</c:v>
                      </c:pt>
                      <c:pt idx="752">
                        <c:v>376.5</c:v>
                      </c:pt>
                      <c:pt idx="753">
                        <c:v>377</c:v>
                      </c:pt>
                      <c:pt idx="754">
                        <c:v>377.5</c:v>
                      </c:pt>
                      <c:pt idx="755">
                        <c:v>378</c:v>
                      </c:pt>
                      <c:pt idx="756">
                        <c:v>378.5</c:v>
                      </c:pt>
                      <c:pt idx="757">
                        <c:v>379</c:v>
                      </c:pt>
                      <c:pt idx="758">
                        <c:v>379.5</c:v>
                      </c:pt>
                      <c:pt idx="759">
                        <c:v>380</c:v>
                      </c:pt>
                      <c:pt idx="760">
                        <c:v>380.5</c:v>
                      </c:pt>
                      <c:pt idx="761">
                        <c:v>381</c:v>
                      </c:pt>
                      <c:pt idx="762">
                        <c:v>381.5</c:v>
                      </c:pt>
                      <c:pt idx="763">
                        <c:v>382</c:v>
                      </c:pt>
                      <c:pt idx="764">
                        <c:v>382.5</c:v>
                      </c:pt>
                      <c:pt idx="765">
                        <c:v>383</c:v>
                      </c:pt>
                      <c:pt idx="766">
                        <c:v>383.5</c:v>
                      </c:pt>
                      <c:pt idx="767">
                        <c:v>384</c:v>
                      </c:pt>
                      <c:pt idx="768">
                        <c:v>384.5</c:v>
                      </c:pt>
                      <c:pt idx="769">
                        <c:v>385</c:v>
                      </c:pt>
                      <c:pt idx="770">
                        <c:v>385.5</c:v>
                      </c:pt>
                      <c:pt idx="771">
                        <c:v>386</c:v>
                      </c:pt>
                      <c:pt idx="772">
                        <c:v>386.5</c:v>
                      </c:pt>
                      <c:pt idx="773">
                        <c:v>387</c:v>
                      </c:pt>
                      <c:pt idx="774">
                        <c:v>387.5</c:v>
                      </c:pt>
                      <c:pt idx="775">
                        <c:v>388</c:v>
                      </c:pt>
                      <c:pt idx="776">
                        <c:v>388.5</c:v>
                      </c:pt>
                      <c:pt idx="777">
                        <c:v>389</c:v>
                      </c:pt>
                      <c:pt idx="778">
                        <c:v>389.5</c:v>
                      </c:pt>
                      <c:pt idx="779">
                        <c:v>390</c:v>
                      </c:pt>
                      <c:pt idx="780">
                        <c:v>390.5</c:v>
                      </c:pt>
                      <c:pt idx="781">
                        <c:v>391</c:v>
                      </c:pt>
                      <c:pt idx="782">
                        <c:v>391.5</c:v>
                      </c:pt>
                      <c:pt idx="783">
                        <c:v>392</c:v>
                      </c:pt>
                      <c:pt idx="784">
                        <c:v>392.5</c:v>
                      </c:pt>
                      <c:pt idx="785">
                        <c:v>393</c:v>
                      </c:pt>
                      <c:pt idx="786">
                        <c:v>393.5</c:v>
                      </c:pt>
                      <c:pt idx="787">
                        <c:v>394</c:v>
                      </c:pt>
                      <c:pt idx="788">
                        <c:v>394.5</c:v>
                      </c:pt>
                      <c:pt idx="789">
                        <c:v>395</c:v>
                      </c:pt>
                      <c:pt idx="790">
                        <c:v>395.5</c:v>
                      </c:pt>
                      <c:pt idx="791">
                        <c:v>396</c:v>
                      </c:pt>
                      <c:pt idx="792">
                        <c:v>396.5</c:v>
                      </c:pt>
                      <c:pt idx="793">
                        <c:v>397</c:v>
                      </c:pt>
                      <c:pt idx="794">
                        <c:v>397.5</c:v>
                      </c:pt>
                      <c:pt idx="795">
                        <c:v>398</c:v>
                      </c:pt>
                      <c:pt idx="796">
                        <c:v>398.5</c:v>
                      </c:pt>
                      <c:pt idx="797">
                        <c:v>399</c:v>
                      </c:pt>
                      <c:pt idx="798">
                        <c:v>399.5</c:v>
                      </c:pt>
                      <c:pt idx="799">
                        <c:v>400</c:v>
                      </c:pt>
                      <c:pt idx="800">
                        <c:v>400.5</c:v>
                      </c:pt>
                      <c:pt idx="801">
                        <c:v>401</c:v>
                      </c:pt>
                      <c:pt idx="802">
                        <c:v>401.5</c:v>
                      </c:pt>
                      <c:pt idx="803">
                        <c:v>402</c:v>
                      </c:pt>
                      <c:pt idx="804">
                        <c:v>402.5</c:v>
                      </c:pt>
                      <c:pt idx="805">
                        <c:v>403</c:v>
                      </c:pt>
                      <c:pt idx="806">
                        <c:v>403.5</c:v>
                      </c:pt>
                      <c:pt idx="807">
                        <c:v>404</c:v>
                      </c:pt>
                      <c:pt idx="808">
                        <c:v>404.5</c:v>
                      </c:pt>
                      <c:pt idx="809">
                        <c:v>405</c:v>
                      </c:pt>
                      <c:pt idx="810">
                        <c:v>405.5</c:v>
                      </c:pt>
                      <c:pt idx="811">
                        <c:v>406</c:v>
                      </c:pt>
                      <c:pt idx="812">
                        <c:v>406.5</c:v>
                      </c:pt>
                      <c:pt idx="813">
                        <c:v>407</c:v>
                      </c:pt>
                      <c:pt idx="814">
                        <c:v>407.5</c:v>
                      </c:pt>
                      <c:pt idx="815">
                        <c:v>408</c:v>
                      </c:pt>
                      <c:pt idx="816">
                        <c:v>408.5</c:v>
                      </c:pt>
                      <c:pt idx="817">
                        <c:v>409</c:v>
                      </c:pt>
                      <c:pt idx="818">
                        <c:v>409.5</c:v>
                      </c:pt>
                      <c:pt idx="819">
                        <c:v>410</c:v>
                      </c:pt>
                      <c:pt idx="820">
                        <c:v>410.5</c:v>
                      </c:pt>
                      <c:pt idx="821">
                        <c:v>411</c:v>
                      </c:pt>
                      <c:pt idx="822">
                        <c:v>411.5</c:v>
                      </c:pt>
                      <c:pt idx="823">
                        <c:v>412</c:v>
                      </c:pt>
                      <c:pt idx="824">
                        <c:v>412.5</c:v>
                      </c:pt>
                      <c:pt idx="825">
                        <c:v>413</c:v>
                      </c:pt>
                      <c:pt idx="826">
                        <c:v>413.5</c:v>
                      </c:pt>
                      <c:pt idx="827">
                        <c:v>414</c:v>
                      </c:pt>
                      <c:pt idx="828">
                        <c:v>414.5</c:v>
                      </c:pt>
                      <c:pt idx="829">
                        <c:v>415</c:v>
                      </c:pt>
                      <c:pt idx="830">
                        <c:v>415.5</c:v>
                      </c:pt>
                      <c:pt idx="831">
                        <c:v>416</c:v>
                      </c:pt>
                      <c:pt idx="832">
                        <c:v>416.5</c:v>
                      </c:pt>
                      <c:pt idx="833">
                        <c:v>417</c:v>
                      </c:pt>
                      <c:pt idx="834">
                        <c:v>417.5</c:v>
                      </c:pt>
                      <c:pt idx="835">
                        <c:v>418</c:v>
                      </c:pt>
                      <c:pt idx="836">
                        <c:v>418.5</c:v>
                      </c:pt>
                      <c:pt idx="837">
                        <c:v>419</c:v>
                      </c:pt>
                      <c:pt idx="838">
                        <c:v>419.5</c:v>
                      </c:pt>
                      <c:pt idx="839">
                        <c:v>420</c:v>
                      </c:pt>
                      <c:pt idx="840">
                        <c:v>420.5</c:v>
                      </c:pt>
                      <c:pt idx="841">
                        <c:v>421</c:v>
                      </c:pt>
                      <c:pt idx="842">
                        <c:v>421.5</c:v>
                      </c:pt>
                      <c:pt idx="843">
                        <c:v>422</c:v>
                      </c:pt>
                      <c:pt idx="844">
                        <c:v>422.5</c:v>
                      </c:pt>
                      <c:pt idx="845">
                        <c:v>423</c:v>
                      </c:pt>
                      <c:pt idx="846">
                        <c:v>423.5</c:v>
                      </c:pt>
                      <c:pt idx="847">
                        <c:v>424</c:v>
                      </c:pt>
                      <c:pt idx="848">
                        <c:v>424.5</c:v>
                      </c:pt>
                      <c:pt idx="849">
                        <c:v>425</c:v>
                      </c:pt>
                      <c:pt idx="850">
                        <c:v>425.5</c:v>
                      </c:pt>
                      <c:pt idx="851">
                        <c:v>426</c:v>
                      </c:pt>
                      <c:pt idx="852">
                        <c:v>426.5</c:v>
                      </c:pt>
                      <c:pt idx="853">
                        <c:v>427</c:v>
                      </c:pt>
                      <c:pt idx="854">
                        <c:v>427.5</c:v>
                      </c:pt>
                      <c:pt idx="855">
                        <c:v>428</c:v>
                      </c:pt>
                      <c:pt idx="856">
                        <c:v>428.5</c:v>
                      </c:pt>
                      <c:pt idx="857">
                        <c:v>429</c:v>
                      </c:pt>
                      <c:pt idx="858">
                        <c:v>429.5</c:v>
                      </c:pt>
                      <c:pt idx="859">
                        <c:v>430</c:v>
                      </c:pt>
                      <c:pt idx="860">
                        <c:v>430.5</c:v>
                      </c:pt>
                      <c:pt idx="861">
                        <c:v>431</c:v>
                      </c:pt>
                      <c:pt idx="862">
                        <c:v>431.5</c:v>
                      </c:pt>
                      <c:pt idx="863">
                        <c:v>432</c:v>
                      </c:pt>
                      <c:pt idx="864">
                        <c:v>432.5</c:v>
                      </c:pt>
                      <c:pt idx="865">
                        <c:v>433</c:v>
                      </c:pt>
                      <c:pt idx="866">
                        <c:v>433.5</c:v>
                      </c:pt>
                      <c:pt idx="867">
                        <c:v>434</c:v>
                      </c:pt>
                      <c:pt idx="868">
                        <c:v>434.5</c:v>
                      </c:pt>
                      <c:pt idx="869">
                        <c:v>435</c:v>
                      </c:pt>
                      <c:pt idx="870">
                        <c:v>435.5</c:v>
                      </c:pt>
                      <c:pt idx="871">
                        <c:v>436</c:v>
                      </c:pt>
                      <c:pt idx="872">
                        <c:v>436.5</c:v>
                      </c:pt>
                      <c:pt idx="873">
                        <c:v>437</c:v>
                      </c:pt>
                      <c:pt idx="874">
                        <c:v>437.5</c:v>
                      </c:pt>
                      <c:pt idx="875">
                        <c:v>438</c:v>
                      </c:pt>
                      <c:pt idx="876">
                        <c:v>438.5</c:v>
                      </c:pt>
                      <c:pt idx="877">
                        <c:v>439</c:v>
                      </c:pt>
                      <c:pt idx="878">
                        <c:v>439.5</c:v>
                      </c:pt>
                      <c:pt idx="879">
                        <c:v>440</c:v>
                      </c:pt>
                      <c:pt idx="880">
                        <c:v>440.5</c:v>
                      </c:pt>
                      <c:pt idx="881">
                        <c:v>441</c:v>
                      </c:pt>
                      <c:pt idx="882">
                        <c:v>441.5</c:v>
                      </c:pt>
                      <c:pt idx="883">
                        <c:v>442</c:v>
                      </c:pt>
                      <c:pt idx="884">
                        <c:v>442.5</c:v>
                      </c:pt>
                      <c:pt idx="885">
                        <c:v>443</c:v>
                      </c:pt>
                      <c:pt idx="886">
                        <c:v>443.5</c:v>
                      </c:pt>
                      <c:pt idx="887">
                        <c:v>444</c:v>
                      </c:pt>
                      <c:pt idx="888">
                        <c:v>444.5</c:v>
                      </c:pt>
                      <c:pt idx="889">
                        <c:v>445</c:v>
                      </c:pt>
                      <c:pt idx="890">
                        <c:v>445.5</c:v>
                      </c:pt>
                      <c:pt idx="891">
                        <c:v>446</c:v>
                      </c:pt>
                      <c:pt idx="892">
                        <c:v>446.5</c:v>
                      </c:pt>
                      <c:pt idx="893">
                        <c:v>447</c:v>
                      </c:pt>
                      <c:pt idx="894">
                        <c:v>447.5</c:v>
                      </c:pt>
                      <c:pt idx="895">
                        <c:v>448</c:v>
                      </c:pt>
                      <c:pt idx="896">
                        <c:v>448.5</c:v>
                      </c:pt>
                      <c:pt idx="897">
                        <c:v>449</c:v>
                      </c:pt>
                      <c:pt idx="898">
                        <c:v>449.5</c:v>
                      </c:pt>
                      <c:pt idx="899">
                        <c:v>450</c:v>
                      </c:pt>
                      <c:pt idx="900">
                        <c:v>450.5</c:v>
                      </c:pt>
                      <c:pt idx="901">
                        <c:v>451</c:v>
                      </c:pt>
                      <c:pt idx="902">
                        <c:v>451.5</c:v>
                      </c:pt>
                      <c:pt idx="903">
                        <c:v>452</c:v>
                      </c:pt>
                      <c:pt idx="904">
                        <c:v>452.5</c:v>
                      </c:pt>
                      <c:pt idx="905">
                        <c:v>453</c:v>
                      </c:pt>
                      <c:pt idx="906">
                        <c:v>453.5</c:v>
                      </c:pt>
                      <c:pt idx="907">
                        <c:v>454</c:v>
                      </c:pt>
                      <c:pt idx="908">
                        <c:v>454.5</c:v>
                      </c:pt>
                      <c:pt idx="909">
                        <c:v>455</c:v>
                      </c:pt>
                      <c:pt idx="910">
                        <c:v>455.5</c:v>
                      </c:pt>
                      <c:pt idx="911">
                        <c:v>456</c:v>
                      </c:pt>
                      <c:pt idx="912">
                        <c:v>456.5</c:v>
                      </c:pt>
                      <c:pt idx="913">
                        <c:v>457</c:v>
                      </c:pt>
                      <c:pt idx="914">
                        <c:v>457.5</c:v>
                      </c:pt>
                      <c:pt idx="915">
                        <c:v>458</c:v>
                      </c:pt>
                      <c:pt idx="916">
                        <c:v>458.5</c:v>
                      </c:pt>
                      <c:pt idx="917">
                        <c:v>459</c:v>
                      </c:pt>
                      <c:pt idx="918">
                        <c:v>459.5</c:v>
                      </c:pt>
                      <c:pt idx="919">
                        <c:v>460</c:v>
                      </c:pt>
                      <c:pt idx="920">
                        <c:v>460.5</c:v>
                      </c:pt>
                      <c:pt idx="921">
                        <c:v>461</c:v>
                      </c:pt>
                      <c:pt idx="922">
                        <c:v>461.5</c:v>
                      </c:pt>
                      <c:pt idx="923">
                        <c:v>462</c:v>
                      </c:pt>
                      <c:pt idx="924">
                        <c:v>462.5</c:v>
                      </c:pt>
                      <c:pt idx="925">
                        <c:v>463</c:v>
                      </c:pt>
                      <c:pt idx="926">
                        <c:v>463.5</c:v>
                      </c:pt>
                      <c:pt idx="927">
                        <c:v>464</c:v>
                      </c:pt>
                      <c:pt idx="928">
                        <c:v>464.5</c:v>
                      </c:pt>
                      <c:pt idx="929">
                        <c:v>465</c:v>
                      </c:pt>
                      <c:pt idx="930">
                        <c:v>465.5</c:v>
                      </c:pt>
                      <c:pt idx="931">
                        <c:v>466</c:v>
                      </c:pt>
                      <c:pt idx="932">
                        <c:v>466.5</c:v>
                      </c:pt>
                      <c:pt idx="933">
                        <c:v>467</c:v>
                      </c:pt>
                      <c:pt idx="934">
                        <c:v>467.5</c:v>
                      </c:pt>
                      <c:pt idx="935">
                        <c:v>468</c:v>
                      </c:pt>
                      <c:pt idx="936">
                        <c:v>468.5</c:v>
                      </c:pt>
                      <c:pt idx="937">
                        <c:v>469</c:v>
                      </c:pt>
                      <c:pt idx="938">
                        <c:v>469.5</c:v>
                      </c:pt>
                      <c:pt idx="939">
                        <c:v>470</c:v>
                      </c:pt>
                      <c:pt idx="940">
                        <c:v>470.5</c:v>
                      </c:pt>
                      <c:pt idx="941">
                        <c:v>471</c:v>
                      </c:pt>
                      <c:pt idx="942">
                        <c:v>471.5</c:v>
                      </c:pt>
                      <c:pt idx="943">
                        <c:v>472</c:v>
                      </c:pt>
                      <c:pt idx="944">
                        <c:v>472.5</c:v>
                      </c:pt>
                      <c:pt idx="945">
                        <c:v>473</c:v>
                      </c:pt>
                      <c:pt idx="946">
                        <c:v>473.5</c:v>
                      </c:pt>
                      <c:pt idx="947">
                        <c:v>474</c:v>
                      </c:pt>
                      <c:pt idx="948">
                        <c:v>474.5</c:v>
                      </c:pt>
                      <c:pt idx="949">
                        <c:v>475</c:v>
                      </c:pt>
                      <c:pt idx="950">
                        <c:v>475.5</c:v>
                      </c:pt>
                      <c:pt idx="951">
                        <c:v>476</c:v>
                      </c:pt>
                      <c:pt idx="952">
                        <c:v>476.5</c:v>
                      </c:pt>
                      <c:pt idx="953">
                        <c:v>477</c:v>
                      </c:pt>
                      <c:pt idx="954">
                        <c:v>477.5</c:v>
                      </c:pt>
                      <c:pt idx="955">
                        <c:v>478</c:v>
                      </c:pt>
                      <c:pt idx="956">
                        <c:v>478.5</c:v>
                      </c:pt>
                      <c:pt idx="957">
                        <c:v>479</c:v>
                      </c:pt>
                      <c:pt idx="958">
                        <c:v>479.5</c:v>
                      </c:pt>
                      <c:pt idx="959">
                        <c:v>480</c:v>
                      </c:pt>
                      <c:pt idx="960">
                        <c:v>480.5</c:v>
                      </c:pt>
                      <c:pt idx="961">
                        <c:v>481</c:v>
                      </c:pt>
                      <c:pt idx="962">
                        <c:v>481.5</c:v>
                      </c:pt>
                      <c:pt idx="963">
                        <c:v>482</c:v>
                      </c:pt>
                      <c:pt idx="964">
                        <c:v>482.5</c:v>
                      </c:pt>
                      <c:pt idx="965">
                        <c:v>483</c:v>
                      </c:pt>
                      <c:pt idx="966">
                        <c:v>483.5</c:v>
                      </c:pt>
                      <c:pt idx="967">
                        <c:v>484</c:v>
                      </c:pt>
                      <c:pt idx="968">
                        <c:v>484.5</c:v>
                      </c:pt>
                      <c:pt idx="969">
                        <c:v>485</c:v>
                      </c:pt>
                      <c:pt idx="970">
                        <c:v>485.5</c:v>
                      </c:pt>
                      <c:pt idx="971">
                        <c:v>486</c:v>
                      </c:pt>
                      <c:pt idx="972">
                        <c:v>486.5</c:v>
                      </c:pt>
                      <c:pt idx="973">
                        <c:v>487</c:v>
                      </c:pt>
                      <c:pt idx="974">
                        <c:v>487.5</c:v>
                      </c:pt>
                      <c:pt idx="975">
                        <c:v>488</c:v>
                      </c:pt>
                      <c:pt idx="976">
                        <c:v>488.5</c:v>
                      </c:pt>
                      <c:pt idx="977">
                        <c:v>489</c:v>
                      </c:pt>
                      <c:pt idx="978">
                        <c:v>489.5</c:v>
                      </c:pt>
                      <c:pt idx="979">
                        <c:v>490</c:v>
                      </c:pt>
                      <c:pt idx="980">
                        <c:v>490.5</c:v>
                      </c:pt>
                      <c:pt idx="981">
                        <c:v>491</c:v>
                      </c:pt>
                      <c:pt idx="982">
                        <c:v>491.5</c:v>
                      </c:pt>
                      <c:pt idx="983">
                        <c:v>492</c:v>
                      </c:pt>
                      <c:pt idx="984">
                        <c:v>492.5</c:v>
                      </c:pt>
                      <c:pt idx="985">
                        <c:v>493</c:v>
                      </c:pt>
                      <c:pt idx="986">
                        <c:v>493.5</c:v>
                      </c:pt>
                      <c:pt idx="987">
                        <c:v>494</c:v>
                      </c:pt>
                      <c:pt idx="988">
                        <c:v>494.5</c:v>
                      </c:pt>
                      <c:pt idx="989">
                        <c:v>495</c:v>
                      </c:pt>
                      <c:pt idx="990">
                        <c:v>495.5</c:v>
                      </c:pt>
                      <c:pt idx="991">
                        <c:v>496</c:v>
                      </c:pt>
                      <c:pt idx="992">
                        <c:v>496.5</c:v>
                      </c:pt>
                      <c:pt idx="993">
                        <c:v>497</c:v>
                      </c:pt>
                      <c:pt idx="994">
                        <c:v>497.5</c:v>
                      </c:pt>
                      <c:pt idx="995">
                        <c:v>498</c:v>
                      </c:pt>
                      <c:pt idx="996">
                        <c:v>498.5</c:v>
                      </c:pt>
                      <c:pt idx="997">
                        <c:v>499</c:v>
                      </c:pt>
                      <c:pt idx="998">
                        <c:v>499.5</c:v>
                      </c:pt>
                      <c:pt idx="999">
                        <c:v>500</c:v>
                      </c:pt>
                      <c:pt idx="1000">
                        <c:v>500.5</c:v>
                      </c:pt>
                      <c:pt idx="1001">
                        <c:v>501</c:v>
                      </c:pt>
                      <c:pt idx="1002">
                        <c:v>501.5</c:v>
                      </c:pt>
                      <c:pt idx="1003">
                        <c:v>502</c:v>
                      </c:pt>
                      <c:pt idx="1004">
                        <c:v>502.5</c:v>
                      </c:pt>
                      <c:pt idx="1005">
                        <c:v>503</c:v>
                      </c:pt>
                      <c:pt idx="1006">
                        <c:v>503.5</c:v>
                      </c:pt>
                      <c:pt idx="1007">
                        <c:v>504</c:v>
                      </c:pt>
                      <c:pt idx="1008">
                        <c:v>504.5</c:v>
                      </c:pt>
                      <c:pt idx="1009">
                        <c:v>505</c:v>
                      </c:pt>
                      <c:pt idx="1010">
                        <c:v>505.5</c:v>
                      </c:pt>
                      <c:pt idx="1011">
                        <c:v>506</c:v>
                      </c:pt>
                      <c:pt idx="1012">
                        <c:v>506.5</c:v>
                      </c:pt>
                      <c:pt idx="1013">
                        <c:v>507</c:v>
                      </c:pt>
                      <c:pt idx="1014">
                        <c:v>507.5</c:v>
                      </c:pt>
                      <c:pt idx="1015">
                        <c:v>508</c:v>
                      </c:pt>
                      <c:pt idx="1016">
                        <c:v>508.5</c:v>
                      </c:pt>
                      <c:pt idx="1017">
                        <c:v>509</c:v>
                      </c:pt>
                      <c:pt idx="1018">
                        <c:v>509.5</c:v>
                      </c:pt>
                      <c:pt idx="1019">
                        <c:v>510</c:v>
                      </c:pt>
                      <c:pt idx="1020">
                        <c:v>510.5</c:v>
                      </c:pt>
                      <c:pt idx="1021">
                        <c:v>511</c:v>
                      </c:pt>
                      <c:pt idx="1022">
                        <c:v>511.5</c:v>
                      </c:pt>
                      <c:pt idx="1023">
                        <c:v>512</c:v>
                      </c:pt>
                      <c:pt idx="1024">
                        <c:v>512.5</c:v>
                      </c:pt>
                      <c:pt idx="1025">
                        <c:v>513</c:v>
                      </c:pt>
                      <c:pt idx="1026">
                        <c:v>513.5</c:v>
                      </c:pt>
                      <c:pt idx="1027">
                        <c:v>514</c:v>
                      </c:pt>
                      <c:pt idx="1028">
                        <c:v>514.5</c:v>
                      </c:pt>
                      <c:pt idx="1029">
                        <c:v>515</c:v>
                      </c:pt>
                      <c:pt idx="1030">
                        <c:v>515.5</c:v>
                      </c:pt>
                      <c:pt idx="1031">
                        <c:v>516</c:v>
                      </c:pt>
                      <c:pt idx="1032">
                        <c:v>516.5</c:v>
                      </c:pt>
                      <c:pt idx="1033">
                        <c:v>517</c:v>
                      </c:pt>
                      <c:pt idx="1034">
                        <c:v>517.5</c:v>
                      </c:pt>
                      <c:pt idx="1035">
                        <c:v>518</c:v>
                      </c:pt>
                      <c:pt idx="1036">
                        <c:v>518.5</c:v>
                      </c:pt>
                      <c:pt idx="1037">
                        <c:v>519</c:v>
                      </c:pt>
                      <c:pt idx="1038">
                        <c:v>519.5</c:v>
                      </c:pt>
                      <c:pt idx="1039">
                        <c:v>520</c:v>
                      </c:pt>
                      <c:pt idx="1040">
                        <c:v>520.5</c:v>
                      </c:pt>
                      <c:pt idx="1041">
                        <c:v>521</c:v>
                      </c:pt>
                      <c:pt idx="1042">
                        <c:v>521.5</c:v>
                      </c:pt>
                      <c:pt idx="1043">
                        <c:v>522</c:v>
                      </c:pt>
                      <c:pt idx="1044">
                        <c:v>522.5</c:v>
                      </c:pt>
                      <c:pt idx="1045">
                        <c:v>523</c:v>
                      </c:pt>
                      <c:pt idx="1046">
                        <c:v>523.5</c:v>
                      </c:pt>
                      <c:pt idx="1047">
                        <c:v>524</c:v>
                      </c:pt>
                      <c:pt idx="1048">
                        <c:v>524.5</c:v>
                      </c:pt>
                      <c:pt idx="1049">
                        <c:v>525</c:v>
                      </c:pt>
                      <c:pt idx="1050">
                        <c:v>525.5</c:v>
                      </c:pt>
                      <c:pt idx="1051">
                        <c:v>526</c:v>
                      </c:pt>
                      <c:pt idx="1052">
                        <c:v>526.5</c:v>
                      </c:pt>
                      <c:pt idx="1053">
                        <c:v>527</c:v>
                      </c:pt>
                      <c:pt idx="1054">
                        <c:v>527.5</c:v>
                      </c:pt>
                      <c:pt idx="1055">
                        <c:v>528</c:v>
                      </c:pt>
                      <c:pt idx="1056">
                        <c:v>528.5</c:v>
                      </c:pt>
                      <c:pt idx="1057">
                        <c:v>529</c:v>
                      </c:pt>
                      <c:pt idx="1058">
                        <c:v>529.5</c:v>
                      </c:pt>
                      <c:pt idx="1059">
                        <c:v>530</c:v>
                      </c:pt>
                      <c:pt idx="1060">
                        <c:v>530.5</c:v>
                      </c:pt>
                      <c:pt idx="1061">
                        <c:v>531</c:v>
                      </c:pt>
                      <c:pt idx="1062">
                        <c:v>531.5</c:v>
                      </c:pt>
                      <c:pt idx="1063">
                        <c:v>532</c:v>
                      </c:pt>
                      <c:pt idx="1064">
                        <c:v>532.5</c:v>
                      </c:pt>
                      <c:pt idx="1065">
                        <c:v>533</c:v>
                      </c:pt>
                      <c:pt idx="1066">
                        <c:v>533.5</c:v>
                      </c:pt>
                      <c:pt idx="1067">
                        <c:v>534</c:v>
                      </c:pt>
                      <c:pt idx="1068">
                        <c:v>534.5</c:v>
                      </c:pt>
                      <c:pt idx="1069">
                        <c:v>535</c:v>
                      </c:pt>
                      <c:pt idx="1070">
                        <c:v>535.5</c:v>
                      </c:pt>
                      <c:pt idx="1071">
                        <c:v>536</c:v>
                      </c:pt>
                      <c:pt idx="1072">
                        <c:v>536.5</c:v>
                      </c:pt>
                      <c:pt idx="1073">
                        <c:v>537</c:v>
                      </c:pt>
                      <c:pt idx="1074">
                        <c:v>537.5</c:v>
                      </c:pt>
                      <c:pt idx="1075">
                        <c:v>538</c:v>
                      </c:pt>
                      <c:pt idx="1076">
                        <c:v>538.5</c:v>
                      </c:pt>
                      <c:pt idx="1077">
                        <c:v>539</c:v>
                      </c:pt>
                      <c:pt idx="1078">
                        <c:v>539.5</c:v>
                      </c:pt>
                      <c:pt idx="1079">
                        <c:v>540</c:v>
                      </c:pt>
                      <c:pt idx="1080">
                        <c:v>540.5</c:v>
                      </c:pt>
                      <c:pt idx="1081">
                        <c:v>541</c:v>
                      </c:pt>
                      <c:pt idx="1082">
                        <c:v>541.5</c:v>
                      </c:pt>
                      <c:pt idx="1083">
                        <c:v>542</c:v>
                      </c:pt>
                      <c:pt idx="1084">
                        <c:v>542.5</c:v>
                      </c:pt>
                      <c:pt idx="1085">
                        <c:v>543</c:v>
                      </c:pt>
                      <c:pt idx="1086">
                        <c:v>543.5</c:v>
                      </c:pt>
                      <c:pt idx="1087">
                        <c:v>544</c:v>
                      </c:pt>
                      <c:pt idx="1088">
                        <c:v>544.5</c:v>
                      </c:pt>
                      <c:pt idx="1089">
                        <c:v>545</c:v>
                      </c:pt>
                      <c:pt idx="1090">
                        <c:v>545.5</c:v>
                      </c:pt>
                      <c:pt idx="1091">
                        <c:v>546</c:v>
                      </c:pt>
                      <c:pt idx="1092">
                        <c:v>546.5</c:v>
                      </c:pt>
                      <c:pt idx="1093">
                        <c:v>547</c:v>
                      </c:pt>
                      <c:pt idx="1094">
                        <c:v>547.5</c:v>
                      </c:pt>
                      <c:pt idx="1095">
                        <c:v>548</c:v>
                      </c:pt>
                      <c:pt idx="1096">
                        <c:v>548.5</c:v>
                      </c:pt>
                      <c:pt idx="1097">
                        <c:v>549</c:v>
                      </c:pt>
                      <c:pt idx="1098">
                        <c:v>549.5</c:v>
                      </c:pt>
                      <c:pt idx="1099">
                        <c:v>550</c:v>
                      </c:pt>
                      <c:pt idx="1100">
                        <c:v>550.5</c:v>
                      </c:pt>
                      <c:pt idx="1101">
                        <c:v>551</c:v>
                      </c:pt>
                      <c:pt idx="1102">
                        <c:v>551.5</c:v>
                      </c:pt>
                      <c:pt idx="1103">
                        <c:v>552</c:v>
                      </c:pt>
                      <c:pt idx="1104">
                        <c:v>552.5</c:v>
                      </c:pt>
                      <c:pt idx="1105">
                        <c:v>553</c:v>
                      </c:pt>
                      <c:pt idx="1106">
                        <c:v>553.5</c:v>
                      </c:pt>
                      <c:pt idx="1107">
                        <c:v>554</c:v>
                      </c:pt>
                      <c:pt idx="1108">
                        <c:v>554.5</c:v>
                      </c:pt>
                      <c:pt idx="1109">
                        <c:v>555</c:v>
                      </c:pt>
                      <c:pt idx="1110">
                        <c:v>555.5</c:v>
                      </c:pt>
                      <c:pt idx="1111">
                        <c:v>556</c:v>
                      </c:pt>
                      <c:pt idx="1112">
                        <c:v>556.5</c:v>
                      </c:pt>
                      <c:pt idx="1113">
                        <c:v>557</c:v>
                      </c:pt>
                      <c:pt idx="1114">
                        <c:v>557.5</c:v>
                      </c:pt>
                      <c:pt idx="1115">
                        <c:v>558</c:v>
                      </c:pt>
                      <c:pt idx="1116">
                        <c:v>558.5</c:v>
                      </c:pt>
                      <c:pt idx="1117">
                        <c:v>559</c:v>
                      </c:pt>
                      <c:pt idx="1118">
                        <c:v>559.5</c:v>
                      </c:pt>
                      <c:pt idx="1119">
                        <c:v>560</c:v>
                      </c:pt>
                      <c:pt idx="1120">
                        <c:v>560.5</c:v>
                      </c:pt>
                      <c:pt idx="1121">
                        <c:v>561</c:v>
                      </c:pt>
                      <c:pt idx="1122">
                        <c:v>561.5</c:v>
                      </c:pt>
                      <c:pt idx="1123">
                        <c:v>562</c:v>
                      </c:pt>
                      <c:pt idx="1124">
                        <c:v>562.5</c:v>
                      </c:pt>
                      <c:pt idx="1125">
                        <c:v>563</c:v>
                      </c:pt>
                      <c:pt idx="1126">
                        <c:v>563.5</c:v>
                      </c:pt>
                      <c:pt idx="1127">
                        <c:v>564</c:v>
                      </c:pt>
                      <c:pt idx="1128">
                        <c:v>564.5</c:v>
                      </c:pt>
                      <c:pt idx="1129">
                        <c:v>565</c:v>
                      </c:pt>
                      <c:pt idx="1130">
                        <c:v>565.5</c:v>
                      </c:pt>
                      <c:pt idx="1131">
                        <c:v>566</c:v>
                      </c:pt>
                      <c:pt idx="1132">
                        <c:v>566.5</c:v>
                      </c:pt>
                      <c:pt idx="1133">
                        <c:v>567</c:v>
                      </c:pt>
                      <c:pt idx="1134">
                        <c:v>567.5</c:v>
                      </c:pt>
                      <c:pt idx="1135">
                        <c:v>568</c:v>
                      </c:pt>
                      <c:pt idx="1136">
                        <c:v>568.5</c:v>
                      </c:pt>
                      <c:pt idx="1137">
                        <c:v>569</c:v>
                      </c:pt>
                      <c:pt idx="1138">
                        <c:v>569.5</c:v>
                      </c:pt>
                      <c:pt idx="1139">
                        <c:v>570</c:v>
                      </c:pt>
                      <c:pt idx="1140">
                        <c:v>570.5</c:v>
                      </c:pt>
                      <c:pt idx="1141">
                        <c:v>571</c:v>
                      </c:pt>
                      <c:pt idx="1142">
                        <c:v>571.5</c:v>
                      </c:pt>
                      <c:pt idx="1143">
                        <c:v>572</c:v>
                      </c:pt>
                      <c:pt idx="1144">
                        <c:v>572.5</c:v>
                      </c:pt>
                      <c:pt idx="1145">
                        <c:v>573</c:v>
                      </c:pt>
                      <c:pt idx="1146">
                        <c:v>573.5</c:v>
                      </c:pt>
                      <c:pt idx="1147">
                        <c:v>574</c:v>
                      </c:pt>
                      <c:pt idx="1148">
                        <c:v>574.5</c:v>
                      </c:pt>
                      <c:pt idx="1149">
                        <c:v>575</c:v>
                      </c:pt>
                      <c:pt idx="1150">
                        <c:v>575.5</c:v>
                      </c:pt>
                      <c:pt idx="1151">
                        <c:v>576</c:v>
                      </c:pt>
                      <c:pt idx="1152">
                        <c:v>576.5</c:v>
                      </c:pt>
                      <c:pt idx="1153">
                        <c:v>577</c:v>
                      </c:pt>
                      <c:pt idx="1154">
                        <c:v>577.5</c:v>
                      </c:pt>
                      <c:pt idx="1155">
                        <c:v>578</c:v>
                      </c:pt>
                      <c:pt idx="1156">
                        <c:v>578.5</c:v>
                      </c:pt>
                      <c:pt idx="1157">
                        <c:v>579</c:v>
                      </c:pt>
                      <c:pt idx="1158">
                        <c:v>579.5</c:v>
                      </c:pt>
                      <c:pt idx="1159">
                        <c:v>580</c:v>
                      </c:pt>
                      <c:pt idx="1160">
                        <c:v>580.5</c:v>
                      </c:pt>
                      <c:pt idx="1161">
                        <c:v>581</c:v>
                      </c:pt>
                      <c:pt idx="1162">
                        <c:v>581.5</c:v>
                      </c:pt>
                      <c:pt idx="1163">
                        <c:v>582</c:v>
                      </c:pt>
                      <c:pt idx="1164">
                        <c:v>582.5</c:v>
                      </c:pt>
                      <c:pt idx="1165">
                        <c:v>583</c:v>
                      </c:pt>
                      <c:pt idx="1166">
                        <c:v>583.5</c:v>
                      </c:pt>
                      <c:pt idx="1167">
                        <c:v>584</c:v>
                      </c:pt>
                      <c:pt idx="1168">
                        <c:v>584.5</c:v>
                      </c:pt>
                      <c:pt idx="1169">
                        <c:v>585</c:v>
                      </c:pt>
                      <c:pt idx="1170">
                        <c:v>585.5</c:v>
                      </c:pt>
                      <c:pt idx="1171">
                        <c:v>586</c:v>
                      </c:pt>
                      <c:pt idx="1172">
                        <c:v>586.5</c:v>
                      </c:pt>
                      <c:pt idx="1173">
                        <c:v>587</c:v>
                      </c:pt>
                      <c:pt idx="1174">
                        <c:v>587.5</c:v>
                      </c:pt>
                      <c:pt idx="1175">
                        <c:v>588</c:v>
                      </c:pt>
                      <c:pt idx="1176">
                        <c:v>588.5</c:v>
                      </c:pt>
                      <c:pt idx="1177">
                        <c:v>589</c:v>
                      </c:pt>
                      <c:pt idx="1178">
                        <c:v>589.5</c:v>
                      </c:pt>
                      <c:pt idx="1179">
                        <c:v>590</c:v>
                      </c:pt>
                      <c:pt idx="1180">
                        <c:v>590.5</c:v>
                      </c:pt>
                      <c:pt idx="1181">
                        <c:v>591</c:v>
                      </c:pt>
                      <c:pt idx="1182">
                        <c:v>591.5</c:v>
                      </c:pt>
                      <c:pt idx="1183">
                        <c:v>592</c:v>
                      </c:pt>
                      <c:pt idx="1184">
                        <c:v>592.5</c:v>
                      </c:pt>
                      <c:pt idx="1185">
                        <c:v>593</c:v>
                      </c:pt>
                      <c:pt idx="1186">
                        <c:v>593.5</c:v>
                      </c:pt>
                      <c:pt idx="1187">
                        <c:v>594</c:v>
                      </c:pt>
                      <c:pt idx="1188">
                        <c:v>594.5</c:v>
                      </c:pt>
                      <c:pt idx="1189">
                        <c:v>595</c:v>
                      </c:pt>
                      <c:pt idx="1190">
                        <c:v>595.5</c:v>
                      </c:pt>
                      <c:pt idx="1191">
                        <c:v>596</c:v>
                      </c:pt>
                      <c:pt idx="1192">
                        <c:v>596.5</c:v>
                      </c:pt>
                      <c:pt idx="1193">
                        <c:v>597</c:v>
                      </c:pt>
                      <c:pt idx="1194">
                        <c:v>597.5</c:v>
                      </c:pt>
                      <c:pt idx="1195">
                        <c:v>598</c:v>
                      </c:pt>
                      <c:pt idx="1196">
                        <c:v>598.5</c:v>
                      </c:pt>
                      <c:pt idx="1197">
                        <c:v>599</c:v>
                      </c:pt>
                      <c:pt idx="1198">
                        <c:v>599.5</c:v>
                      </c:pt>
                      <c:pt idx="1199">
                        <c:v>600</c:v>
                      </c:pt>
                      <c:pt idx="1200">
                        <c:v>600.5</c:v>
                      </c:pt>
                      <c:pt idx="1201">
                        <c:v>601</c:v>
                      </c:pt>
                      <c:pt idx="1202">
                        <c:v>601.5</c:v>
                      </c:pt>
                      <c:pt idx="1203">
                        <c:v>602</c:v>
                      </c:pt>
                      <c:pt idx="1204">
                        <c:v>602.5</c:v>
                      </c:pt>
                      <c:pt idx="1205">
                        <c:v>603</c:v>
                      </c:pt>
                      <c:pt idx="1206">
                        <c:v>603.5</c:v>
                      </c:pt>
                      <c:pt idx="1207">
                        <c:v>604</c:v>
                      </c:pt>
                      <c:pt idx="1208">
                        <c:v>604.5</c:v>
                      </c:pt>
                      <c:pt idx="1209">
                        <c:v>605</c:v>
                      </c:pt>
                      <c:pt idx="1210">
                        <c:v>605.5</c:v>
                      </c:pt>
                      <c:pt idx="1211">
                        <c:v>606</c:v>
                      </c:pt>
                      <c:pt idx="1212">
                        <c:v>606.5</c:v>
                      </c:pt>
                      <c:pt idx="1213">
                        <c:v>607</c:v>
                      </c:pt>
                      <c:pt idx="1214">
                        <c:v>607.5</c:v>
                      </c:pt>
                      <c:pt idx="1215">
                        <c:v>608</c:v>
                      </c:pt>
                      <c:pt idx="1216">
                        <c:v>608.5</c:v>
                      </c:pt>
                      <c:pt idx="1217">
                        <c:v>609</c:v>
                      </c:pt>
                      <c:pt idx="1218">
                        <c:v>609.5</c:v>
                      </c:pt>
                      <c:pt idx="1219">
                        <c:v>610</c:v>
                      </c:pt>
                      <c:pt idx="1220">
                        <c:v>610.5</c:v>
                      </c:pt>
                      <c:pt idx="1221">
                        <c:v>611</c:v>
                      </c:pt>
                      <c:pt idx="1222">
                        <c:v>611.5</c:v>
                      </c:pt>
                      <c:pt idx="1223">
                        <c:v>612</c:v>
                      </c:pt>
                      <c:pt idx="1224">
                        <c:v>612.5</c:v>
                      </c:pt>
                      <c:pt idx="1225">
                        <c:v>613</c:v>
                      </c:pt>
                      <c:pt idx="1226">
                        <c:v>613.5</c:v>
                      </c:pt>
                      <c:pt idx="1227">
                        <c:v>614</c:v>
                      </c:pt>
                      <c:pt idx="1228">
                        <c:v>614.5</c:v>
                      </c:pt>
                      <c:pt idx="1229">
                        <c:v>615</c:v>
                      </c:pt>
                      <c:pt idx="1230">
                        <c:v>615.5</c:v>
                      </c:pt>
                      <c:pt idx="1231">
                        <c:v>616</c:v>
                      </c:pt>
                      <c:pt idx="1232">
                        <c:v>616.5</c:v>
                      </c:pt>
                      <c:pt idx="1233">
                        <c:v>617</c:v>
                      </c:pt>
                      <c:pt idx="1234">
                        <c:v>617.5</c:v>
                      </c:pt>
                      <c:pt idx="1235">
                        <c:v>618</c:v>
                      </c:pt>
                      <c:pt idx="1236">
                        <c:v>618.5</c:v>
                      </c:pt>
                      <c:pt idx="1237">
                        <c:v>619</c:v>
                      </c:pt>
                      <c:pt idx="1238">
                        <c:v>619.5</c:v>
                      </c:pt>
                      <c:pt idx="1239">
                        <c:v>620</c:v>
                      </c:pt>
                      <c:pt idx="1240">
                        <c:v>620.5</c:v>
                      </c:pt>
                      <c:pt idx="1241">
                        <c:v>621</c:v>
                      </c:pt>
                      <c:pt idx="1242">
                        <c:v>621.5</c:v>
                      </c:pt>
                      <c:pt idx="1243">
                        <c:v>622</c:v>
                      </c:pt>
                      <c:pt idx="1244">
                        <c:v>622.5</c:v>
                      </c:pt>
                      <c:pt idx="1245">
                        <c:v>623</c:v>
                      </c:pt>
                      <c:pt idx="1246">
                        <c:v>623.5</c:v>
                      </c:pt>
                      <c:pt idx="1247">
                        <c:v>624</c:v>
                      </c:pt>
                      <c:pt idx="1248">
                        <c:v>624.5</c:v>
                      </c:pt>
                      <c:pt idx="1249">
                        <c:v>625</c:v>
                      </c:pt>
                      <c:pt idx="1250">
                        <c:v>625.5</c:v>
                      </c:pt>
                      <c:pt idx="1251">
                        <c:v>626</c:v>
                      </c:pt>
                      <c:pt idx="1252">
                        <c:v>626.5</c:v>
                      </c:pt>
                      <c:pt idx="1253">
                        <c:v>627</c:v>
                      </c:pt>
                      <c:pt idx="1254">
                        <c:v>627.5</c:v>
                      </c:pt>
                      <c:pt idx="1255">
                        <c:v>628</c:v>
                      </c:pt>
                      <c:pt idx="1256">
                        <c:v>628.5</c:v>
                      </c:pt>
                      <c:pt idx="1257">
                        <c:v>629</c:v>
                      </c:pt>
                      <c:pt idx="1258">
                        <c:v>629.5</c:v>
                      </c:pt>
                      <c:pt idx="1259">
                        <c:v>630</c:v>
                      </c:pt>
                      <c:pt idx="1260">
                        <c:v>630.5</c:v>
                      </c:pt>
                      <c:pt idx="1261">
                        <c:v>631</c:v>
                      </c:pt>
                      <c:pt idx="1262">
                        <c:v>631.5</c:v>
                      </c:pt>
                      <c:pt idx="1263">
                        <c:v>632</c:v>
                      </c:pt>
                      <c:pt idx="1264">
                        <c:v>632.5</c:v>
                      </c:pt>
                      <c:pt idx="1265">
                        <c:v>633</c:v>
                      </c:pt>
                      <c:pt idx="1266">
                        <c:v>633.5</c:v>
                      </c:pt>
                      <c:pt idx="1267">
                        <c:v>634</c:v>
                      </c:pt>
                      <c:pt idx="1268">
                        <c:v>634.5</c:v>
                      </c:pt>
                      <c:pt idx="1269">
                        <c:v>635</c:v>
                      </c:pt>
                      <c:pt idx="1270">
                        <c:v>635.5</c:v>
                      </c:pt>
                      <c:pt idx="1271">
                        <c:v>636</c:v>
                      </c:pt>
                      <c:pt idx="1272">
                        <c:v>636.5</c:v>
                      </c:pt>
                      <c:pt idx="1273">
                        <c:v>637</c:v>
                      </c:pt>
                      <c:pt idx="1274">
                        <c:v>637.5</c:v>
                      </c:pt>
                      <c:pt idx="1275">
                        <c:v>638</c:v>
                      </c:pt>
                      <c:pt idx="1276">
                        <c:v>638.5</c:v>
                      </c:pt>
                      <c:pt idx="1277">
                        <c:v>639</c:v>
                      </c:pt>
                      <c:pt idx="1278">
                        <c:v>639.5</c:v>
                      </c:pt>
                      <c:pt idx="1279">
                        <c:v>640</c:v>
                      </c:pt>
                      <c:pt idx="1280">
                        <c:v>640.5</c:v>
                      </c:pt>
                      <c:pt idx="1281">
                        <c:v>641</c:v>
                      </c:pt>
                      <c:pt idx="1282">
                        <c:v>641.5</c:v>
                      </c:pt>
                      <c:pt idx="1283">
                        <c:v>642</c:v>
                      </c:pt>
                      <c:pt idx="1284">
                        <c:v>642.5</c:v>
                      </c:pt>
                      <c:pt idx="1285">
                        <c:v>643</c:v>
                      </c:pt>
                      <c:pt idx="1286">
                        <c:v>643.5</c:v>
                      </c:pt>
                      <c:pt idx="1287">
                        <c:v>644</c:v>
                      </c:pt>
                      <c:pt idx="1288">
                        <c:v>644.5</c:v>
                      </c:pt>
                      <c:pt idx="1289">
                        <c:v>645</c:v>
                      </c:pt>
                      <c:pt idx="1290">
                        <c:v>645.5</c:v>
                      </c:pt>
                      <c:pt idx="1291">
                        <c:v>646</c:v>
                      </c:pt>
                      <c:pt idx="1292">
                        <c:v>646.5</c:v>
                      </c:pt>
                      <c:pt idx="1293">
                        <c:v>647</c:v>
                      </c:pt>
                      <c:pt idx="1294">
                        <c:v>647.5</c:v>
                      </c:pt>
                      <c:pt idx="1295">
                        <c:v>648</c:v>
                      </c:pt>
                      <c:pt idx="1296">
                        <c:v>648.5</c:v>
                      </c:pt>
                      <c:pt idx="1297">
                        <c:v>649</c:v>
                      </c:pt>
                      <c:pt idx="1298">
                        <c:v>649.5</c:v>
                      </c:pt>
                      <c:pt idx="1299">
                        <c:v>650</c:v>
                      </c:pt>
                      <c:pt idx="1300">
                        <c:v>650.5</c:v>
                      </c:pt>
                      <c:pt idx="1301">
                        <c:v>651</c:v>
                      </c:pt>
                      <c:pt idx="1302">
                        <c:v>651.5</c:v>
                      </c:pt>
                      <c:pt idx="1303">
                        <c:v>652</c:v>
                      </c:pt>
                      <c:pt idx="1304">
                        <c:v>652.5</c:v>
                      </c:pt>
                      <c:pt idx="1305">
                        <c:v>653</c:v>
                      </c:pt>
                      <c:pt idx="1306">
                        <c:v>653.5</c:v>
                      </c:pt>
                      <c:pt idx="1307">
                        <c:v>654</c:v>
                      </c:pt>
                      <c:pt idx="1308">
                        <c:v>654.5</c:v>
                      </c:pt>
                      <c:pt idx="1309">
                        <c:v>655</c:v>
                      </c:pt>
                      <c:pt idx="1310">
                        <c:v>655.5</c:v>
                      </c:pt>
                      <c:pt idx="1311">
                        <c:v>656</c:v>
                      </c:pt>
                      <c:pt idx="1312">
                        <c:v>656.5</c:v>
                      </c:pt>
                      <c:pt idx="1313">
                        <c:v>657</c:v>
                      </c:pt>
                      <c:pt idx="1314">
                        <c:v>657.5</c:v>
                      </c:pt>
                      <c:pt idx="1315">
                        <c:v>658</c:v>
                      </c:pt>
                      <c:pt idx="1316">
                        <c:v>658.5</c:v>
                      </c:pt>
                      <c:pt idx="1317">
                        <c:v>659</c:v>
                      </c:pt>
                      <c:pt idx="1318">
                        <c:v>659.5</c:v>
                      </c:pt>
                      <c:pt idx="1319">
                        <c:v>660</c:v>
                      </c:pt>
                      <c:pt idx="1320">
                        <c:v>660.5</c:v>
                      </c:pt>
                      <c:pt idx="1321">
                        <c:v>661</c:v>
                      </c:pt>
                      <c:pt idx="1322">
                        <c:v>661.5</c:v>
                      </c:pt>
                      <c:pt idx="1323">
                        <c:v>662</c:v>
                      </c:pt>
                      <c:pt idx="1324">
                        <c:v>662.5</c:v>
                      </c:pt>
                      <c:pt idx="1325">
                        <c:v>663</c:v>
                      </c:pt>
                      <c:pt idx="1326">
                        <c:v>663.5</c:v>
                      </c:pt>
                      <c:pt idx="1327">
                        <c:v>664</c:v>
                      </c:pt>
                      <c:pt idx="1328">
                        <c:v>664.5</c:v>
                      </c:pt>
                      <c:pt idx="1329">
                        <c:v>665</c:v>
                      </c:pt>
                      <c:pt idx="1330">
                        <c:v>665.5</c:v>
                      </c:pt>
                      <c:pt idx="1331">
                        <c:v>666</c:v>
                      </c:pt>
                      <c:pt idx="1332">
                        <c:v>666.5</c:v>
                      </c:pt>
                      <c:pt idx="1333">
                        <c:v>667</c:v>
                      </c:pt>
                      <c:pt idx="1334">
                        <c:v>667.5</c:v>
                      </c:pt>
                      <c:pt idx="1335">
                        <c:v>668</c:v>
                      </c:pt>
                      <c:pt idx="1336">
                        <c:v>668.5</c:v>
                      </c:pt>
                      <c:pt idx="1337">
                        <c:v>669</c:v>
                      </c:pt>
                      <c:pt idx="1338">
                        <c:v>669.5</c:v>
                      </c:pt>
                      <c:pt idx="1339">
                        <c:v>670</c:v>
                      </c:pt>
                      <c:pt idx="1340">
                        <c:v>670.5</c:v>
                      </c:pt>
                      <c:pt idx="1341">
                        <c:v>671</c:v>
                      </c:pt>
                      <c:pt idx="1342">
                        <c:v>671.5</c:v>
                      </c:pt>
                      <c:pt idx="1343">
                        <c:v>672</c:v>
                      </c:pt>
                      <c:pt idx="1344">
                        <c:v>672.5</c:v>
                      </c:pt>
                      <c:pt idx="1345">
                        <c:v>673</c:v>
                      </c:pt>
                      <c:pt idx="1346">
                        <c:v>673.5</c:v>
                      </c:pt>
                      <c:pt idx="1347">
                        <c:v>674</c:v>
                      </c:pt>
                      <c:pt idx="1348">
                        <c:v>674.5</c:v>
                      </c:pt>
                      <c:pt idx="1349">
                        <c:v>675</c:v>
                      </c:pt>
                      <c:pt idx="1350">
                        <c:v>675.5</c:v>
                      </c:pt>
                      <c:pt idx="1351">
                        <c:v>676</c:v>
                      </c:pt>
                      <c:pt idx="1352">
                        <c:v>676.5</c:v>
                      </c:pt>
                      <c:pt idx="1353">
                        <c:v>677</c:v>
                      </c:pt>
                      <c:pt idx="1354">
                        <c:v>677.5</c:v>
                      </c:pt>
                      <c:pt idx="1355">
                        <c:v>678</c:v>
                      </c:pt>
                      <c:pt idx="1356">
                        <c:v>678.5</c:v>
                      </c:pt>
                      <c:pt idx="1357">
                        <c:v>679</c:v>
                      </c:pt>
                      <c:pt idx="1358">
                        <c:v>679.5</c:v>
                      </c:pt>
                      <c:pt idx="1359">
                        <c:v>680</c:v>
                      </c:pt>
                      <c:pt idx="1360">
                        <c:v>680.5</c:v>
                      </c:pt>
                      <c:pt idx="1361">
                        <c:v>681</c:v>
                      </c:pt>
                      <c:pt idx="1362">
                        <c:v>681.5</c:v>
                      </c:pt>
                      <c:pt idx="1363">
                        <c:v>682</c:v>
                      </c:pt>
                      <c:pt idx="1364">
                        <c:v>682.5</c:v>
                      </c:pt>
                      <c:pt idx="1365">
                        <c:v>683</c:v>
                      </c:pt>
                      <c:pt idx="1366">
                        <c:v>683.5</c:v>
                      </c:pt>
                      <c:pt idx="1367">
                        <c:v>684</c:v>
                      </c:pt>
                      <c:pt idx="1368">
                        <c:v>684.5</c:v>
                      </c:pt>
                      <c:pt idx="1369">
                        <c:v>685</c:v>
                      </c:pt>
                      <c:pt idx="1370">
                        <c:v>685.5</c:v>
                      </c:pt>
                      <c:pt idx="1371">
                        <c:v>686</c:v>
                      </c:pt>
                      <c:pt idx="1372">
                        <c:v>686.5</c:v>
                      </c:pt>
                      <c:pt idx="1373">
                        <c:v>687</c:v>
                      </c:pt>
                      <c:pt idx="1374">
                        <c:v>687.5</c:v>
                      </c:pt>
                      <c:pt idx="1375">
                        <c:v>688</c:v>
                      </c:pt>
                      <c:pt idx="1376">
                        <c:v>688.5</c:v>
                      </c:pt>
                      <c:pt idx="1377">
                        <c:v>689</c:v>
                      </c:pt>
                      <c:pt idx="1378">
                        <c:v>689.5</c:v>
                      </c:pt>
                      <c:pt idx="1379">
                        <c:v>690</c:v>
                      </c:pt>
                      <c:pt idx="1380">
                        <c:v>690.5</c:v>
                      </c:pt>
                      <c:pt idx="1381">
                        <c:v>691</c:v>
                      </c:pt>
                      <c:pt idx="1382">
                        <c:v>691.5</c:v>
                      </c:pt>
                      <c:pt idx="1383">
                        <c:v>692</c:v>
                      </c:pt>
                      <c:pt idx="1384">
                        <c:v>692.5</c:v>
                      </c:pt>
                      <c:pt idx="1385">
                        <c:v>693</c:v>
                      </c:pt>
                      <c:pt idx="1386">
                        <c:v>693.5</c:v>
                      </c:pt>
                      <c:pt idx="1387">
                        <c:v>694</c:v>
                      </c:pt>
                      <c:pt idx="1388">
                        <c:v>694.5</c:v>
                      </c:pt>
                      <c:pt idx="1389">
                        <c:v>695</c:v>
                      </c:pt>
                      <c:pt idx="1390">
                        <c:v>695.5</c:v>
                      </c:pt>
                      <c:pt idx="1391">
                        <c:v>696</c:v>
                      </c:pt>
                      <c:pt idx="1392">
                        <c:v>696.5</c:v>
                      </c:pt>
                      <c:pt idx="1393">
                        <c:v>697</c:v>
                      </c:pt>
                      <c:pt idx="1394">
                        <c:v>697.5</c:v>
                      </c:pt>
                      <c:pt idx="1395">
                        <c:v>698</c:v>
                      </c:pt>
                      <c:pt idx="1396">
                        <c:v>698.5</c:v>
                      </c:pt>
                      <c:pt idx="1397">
                        <c:v>699</c:v>
                      </c:pt>
                      <c:pt idx="1398">
                        <c:v>699.5</c:v>
                      </c:pt>
                      <c:pt idx="1399">
                        <c:v>700</c:v>
                      </c:pt>
                      <c:pt idx="1400">
                        <c:v>700.5</c:v>
                      </c:pt>
                      <c:pt idx="1401">
                        <c:v>701</c:v>
                      </c:pt>
                      <c:pt idx="1402">
                        <c:v>701.5</c:v>
                      </c:pt>
                      <c:pt idx="1403">
                        <c:v>702</c:v>
                      </c:pt>
                      <c:pt idx="1404">
                        <c:v>702.5</c:v>
                      </c:pt>
                      <c:pt idx="1405">
                        <c:v>703</c:v>
                      </c:pt>
                      <c:pt idx="1406">
                        <c:v>703.5</c:v>
                      </c:pt>
                      <c:pt idx="1407">
                        <c:v>704</c:v>
                      </c:pt>
                      <c:pt idx="1408">
                        <c:v>704.5</c:v>
                      </c:pt>
                      <c:pt idx="1409">
                        <c:v>705</c:v>
                      </c:pt>
                      <c:pt idx="1410">
                        <c:v>705.5</c:v>
                      </c:pt>
                      <c:pt idx="1411">
                        <c:v>706</c:v>
                      </c:pt>
                      <c:pt idx="1412">
                        <c:v>706.5</c:v>
                      </c:pt>
                      <c:pt idx="1413">
                        <c:v>707</c:v>
                      </c:pt>
                      <c:pt idx="1414">
                        <c:v>707.5</c:v>
                      </c:pt>
                      <c:pt idx="1415">
                        <c:v>708</c:v>
                      </c:pt>
                      <c:pt idx="1416">
                        <c:v>708.5</c:v>
                      </c:pt>
                      <c:pt idx="1417">
                        <c:v>709</c:v>
                      </c:pt>
                      <c:pt idx="1418">
                        <c:v>709.5</c:v>
                      </c:pt>
                      <c:pt idx="1419">
                        <c:v>710</c:v>
                      </c:pt>
                      <c:pt idx="1420">
                        <c:v>710.5</c:v>
                      </c:pt>
                      <c:pt idx="1421">
                        <c:v>711</c:v>
                      </c:pt>
                      <c:pt idx="1422">
                        <c:v>711.5</c:v>
                      </c:pt>
                      <c:pt idx="1423">
                        <c:v>712</c:v>
                      </c:pt>
                      <c:pt idx="1424">
                        <c:v>712.5</c:v>
                      </c:pt>
                      <c:pt idx="1425">
                        <c:v>713</c:v>
                      </c:pt>
                      <c:pt idx="1426">
                        <c:v>713.5</c:v>
                      </c:pt>
                      <c:pt idx="1427">
                        <c:v>714</c:v>
                      </c:pt>
                      <c:pt idx="1428">
                        <c:v>714.5</c:v>
                      </c:pt>
                      <c:pt idx="1429">
                        <c:v>715</c:v>
                      </c:pt>
                      <c:pt idx="1430">
                        <c:v>715.5</c:v>
                      </c:pt>
                      <c:pt idx="1431">
                        <c:v>716</c:v>
                      </c:pt>
                      <c:pt idx="1432">
                        <c:v>716.5</c:v>
                      </c:pt>
                      <c:pt idx="1433">
                        <c:v>717</c:v>
                      </c:pt>
                      <c:pt idx="1434">
                        <c:v>717.5</c:v>
                      </c:pt>
                      <c:pt idx="1435">
                        <c:v>718</c:v>
                      </c:pt>
                      <c:pt idx="1436">
                        <c:v>718.5</c:v>
                      </c:pt>
                      <c:pt idx="1437">
                        <c:v>719</c:v>
                      </c:pt>
                      <c:pt idx="1438">
                        <c:v>719.5</c:v>
                      </c:pt>
                      <c:pt idx="1439">
                        <c:v>720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'4000PC_gde'!$E$3:$E$1442</c15:sqref>
                        </c15:formulaRef>
                      </c:ext>
                    </c:extLst>
                    <c:numCache>
                      <c:formatCode>General</c:formatCode>
                      <c:ptCount val="1440"/>
                      <c:pt idx="0">
                        <c:v>-8.9320000000000004</c:v>
                      </c:pt>
                      <c:pt idx="1">
                        <c:v>-8.8339999999999996</c:v>
                      </c:pt>
                      <c:pt idx="2">
                        <c:v>-8.8339999999999996</c:v>
                      </c:pt>
                      <c:pt idx="3">
                        <c:v>-8.7919999999999998</c:v>
                      </c:pt>
                      <c:pt idx="4">
                        <c:v>-8.8759999999999994</c:v>
                      </c:pt>
                      <c:pt idx="5">
                        <c:v>-8.9039999999999999</c:v>
                      </c:pt>
                      <c:pt idx="6">
                        <c:v>-8.8620000000000001</c:v>
                      </c:pt>
                      <c:pt idx="7">
                        <c:v>-8.8759999999999994</c:v>
                      </c:pt>
                      <c:pt idx="8">
                        <c:v>-8.8480000000000008</c:v>
                      </c:pt>
                      <c:pt idx="9">
                        <c:v>-8.8620000000000001</c:v>
                      </c:pt>
                      <c:pt idx="10">
                        <c:v>-8.8060000000000009</c:v>
                      </c:pt>
                      <c:pt idx="11">
                        <c:v>-8.8060000000000009</c:v>
                      </c:pt>
                      <c:pt idx="12">
                        <c:v>-8.9320000000000004</c:v>
                      </c:pt>
                      <c:pt idx="13">
                        <c:v>-8.82</c:v>
                      </c:pt>
                      <c:pt idx="14">
                        <c:v>-8.82</c:v>
                      </c:pt>
                      <c:pt idx="15">
                        <c:v>-8.7919999999999998</c:v>
                      </c:pt>
                      <c:pt idx="16">
                        <c:v>-8.8339999999999996</c:v>
                      </c:pt>
                      <c:pt idx="17">
                        <c:v>-8.8060000000000009</c:v>
                      </c:pt>
                      <c:pt idx="18">
                        <c:v>-8.82</c:v>
                      </c:pt>
                      <c:pt idx="19">
                        <c:v>-8.8480000000000008</c:v>
                      </c:pt>
                      <c:pt idx="20">
                        <c:v>-8.8620000000000001</c:v>
                      </c:pt>
                      <c:pt idx="21">
                        <c:v>-8.82</c:v>
                      </c:pt>
                      <c:pt idx="22">
                        <c:v>-8.8620000000000001</c:v>
                      </c:pt>
                      <c:pt idx="23">
                        <c:v>-8.9179999999999993</c:v>
                      </c:pt>
                      <c:pt idx="24">
                        <c:v>-8.89</c:v>
                      </c:pt>
                      <c:pt idx="25">
                        <c:v>-8.8339999999999996</c:v>
                      </c:pt>
                      <c:pt idx="26">
                        <c:v>-8.82</c:v>
                      </c:pt>
                      <c:pt idx="27">
                        <c:v>-8.82</c:v>
                      </c:pt>
                      <c:pt idx="28">
                        <c:v>-8.82</c:v>
                      </c:pt>
                      <c:pt idx="29">
                        <c:v>-8.8060000000000009</c:v>
                      </c:pt>
                      <c:pt idx="30">
                        <c:v>-8.8480000000000008</c:v>
                      </c:pt>
                      <c:pt idx="31">
                        <c:v>-8.8759999999999994</c:v>
                      </c:pt>
                      <c:pt idx="32">
                        <c:v>-8.8480000000000008</c:v>
                      </c:pt>
                      <c:pt idx="33">
                        <c:v>-8.82</c:v>
                      </c:pt>
                      <c:pt idx="34">
                        <c:v>-8.82</c:v>
                      </c:pt>
                      <c:pt idx="35">
                        <c:v>-8.8759999999999994</c:v>
                      </c:pt>
                      <c:pt idx="36">
                        <c:v>-8.8339999999999996</c:v>
                      </c:pt>
                      <c:pt idx="37">
                        <c:v>-8.7919999999999998</c:v>
                      </c:pt>
                      <c:pt idx="38">
                        <c:v>-8.8480000000000008</c:v>
                      </c:pt>
                      <c:pt idx="39">
                        <c:v>-8.82</c:v>
                      </c:pt>
                      <c:pt idx="40">
                        <c:v>-8.7919999999999998</c:v>
                      </c:pt>
                      <c:pt idx="41">
                        <c:v>-8.8480000000000008</c:v>
                      </c:pt>
                      <c:pt idx="42">
                        <c:v>-8.8480000000000008</c:v>
                      </c:pt>
                      <c:pt idx="43">
                        <c:v>-8.8480000000000008</c:v>
                      </c:pt>
                      <c:pt idx="44">
                        <c:v>-8.82</c:v>
                      </c:pt>
                      <c:pt idx="45">
                        <c:v>-8.8060000000000009</c:v>
                      </c:pt>
                      <c:pt idx="46">
                        <c:v>-8.82</c:v>
                      </c:pt>
                      <c:pt idx="47">
                        <c:v>-8.8480000000000008</c:v>
                      </c:pt>
                      <c:pt idx="48">
                        <c:v>-8.82</c:v>
                      </c:pt>
                      <c:pt idx="49">
                        <c:v>-8.82</c:v>
                      </c:pt>
                      <c:pt idx="50">
                        <c:v>-8.8339999999999996</c:v>
                      </c:pt>
                      <c:pt idx="51">
                        <c:v>-8.8339999999999996</c:v>
                      </c:pt>
                      <c:pt idx="52">
                        <c:v>-8.7639999999999993</c:v>
                      </c:pt>
                      <c:pt idx="53">
                        <c:v>-8.8620000000000001</c:v>
                      </c:pt>
                      <c:pt idx="54">
                        <c:v>-8.8620000000000001</c:v>
                      </c:pt>
                      <c:pt idx="55">
                        <c:v>-8.8620000000000001</c:v>
                      </c:pt>
                      <c:pt idx="56">
                        <c:v>-8.82</c:v>
                      </c:pt>
                      <c:pt idx="57">
                        <c:v>-8.8339999999999996</c:v>
                      </c:pt>
                      <c:pt idx="58">
                        <c:v>-8.8339999999999996</c:v>
                      </c:pt>
                      <c:pt idx="59">
                        <c:v>-8.82</c:v>
                      </c:pt>
                      <c:pt idx="60">
                        <c:v>-8.8060000000000009</c:v>
                      </c:pt>
                      <c:pt idx="61">
                        <c:v>-8.7639999999999993</c:v>
                      </c:pt>
                      <c:pt idx="62">
                        <c:v>-8.7919999999999998</c:v>
                      </c:pt>
                      <c:pt idx="63">
                        <c:v>-8.8060000000000009</c:v>
                      </c:pt>
                      <c:pt idx="64">
                        <c:v>-8.8060000000000009</c:v>
                      </c:pt>
                      <c:pt idx="65">
                        <c:v>-8.7639999999999993</c:v>
                      </c:pt>
                      <c:pt idx="66">
                        <c:v>-8.7780000000000005</c:v>
                      </c:pt>
                      <c:pt idx="67">
                        <c:v>-8.8060000000000009</c:v>
                      </c:pt>
                      <c:pt idx="68">
                        <c:v>-8.82</c:v>
                      </c:pt>
                      <c:pt idx="69">
                        <c:v>-8.82</c:v>
                      </c:pt>
                      <c:pt idx="70">
                        <c:v>-8.8339999999999996</c:v>
                      </c:pt>
                      <c:pt idx="71">
                        <c:v>-8.7780000000000005</c:v>
                      </c:pt>
                      <c:pt idx="72">
                        <c:v>-8.7639999999999993</c:v>
                      </c:pt>
                      <c:pt idx="73">
                        <c:v>-8.82</c:v>
                      </c:pt>
                      <c:pt idx="74">
                        <c:v>-8.82</c:v>
                      </c:pt>
                      <c:pt idx="75">
                        <c:v>-8.82</c:v>
                      </c:pt>
                      <c:pt idx="76">
                        <c:v>-8.8060000000000009</c:v>
                      </c:pt>
                      <c:pt idx="77">
                        <c:v>-9.1560000000000006</c:v>
                      </c:pt>
                      <c:pt idx="78">
                        <c:v>-9.0579999999999998</c:v>
                      </c:pt>
                      <c:pt idx="79">
                        <c:v>-8.9600000000000009</c:v>
                      </c:pt>
                      <c:pt idx="80">
                        <c:v>-8.8620000000000001</c:v>
                      </c:pt>
                      <c:pt idx="81">
                        <c:v>-8.8759999999999994</c:v>
                      </c:pt>
                      <c:pt idx="82">
                        <c:v>-8.82</c:v>
                      </c:pt>
                      <c:pt idx="83">
                        <c:v>-8.8339999999999996</c:v>
                      </c:pt>
                      <c:pt idx="84">
                        <c:v>-8.8480000000000008</c:v>
                      </c:pt>
                      <c:pt idx="85">
                        <c:v>-8.8759999999999994</c:v>
                      </c:pt>
                      <c:pt idx="86">
                        <c:v>-8.8339999999999996</c:v>
                      </c:pt>
                      <c:pt idx="87">
                        <c:v>-8.8060000000000009</c:v>
                      </c:pt>
                      <c:pt idx="88">
                        <c:v>-8.8060000000000009</c:v>
                      </c:pt>
                      <c:pt idx="89">
                        <c:v>-8.82</c:v>
                      </c:pt>
                      <c:pt idx="90">
                        <c:v>-8.82</c:v>
                      </c:pt>
                      <c:pt idx="91">
                        <c:v>-8.82</c:v>
                      </c:pt>
                      <c:pt idx="92">
                        <c:v>-8.82</c:v>
                      </c:pt>
                      <c:pt idx="93">
                        <c:v>-8.75</c:v>
                      </c:pt>
                      <c:pt idx="94">
                        <c:v>-8.8339999999999996</c:v>
                      </c:pt>
                      <c:pt idx="95">
                        <c:v>-8.75</c:v>
                      </c:pt>
                      <c:pt idx="96">
                        <c:v>-8.82</c:v>
                      </c:pt>
                      <c:pt idx="97">
                        <c:v>-8.75</c:v>
                      </c:pt>
                      <c:pt idx="98">
                        <c:v>-8.7780000000000005</c:v>
                      </c:pt>
                      <c:pt idx="99">
                        <c:v>-8.82</c:v>
                      </c:pt>
                      <c:pt idx="100">
                        <c:v>-8.7919999999999998</c:v>
                      </c:pt>
                      <c:pt idx="101">
                        <c:v>-8.8060000000000009</c:v>
                      </c:pt>
                      <c:pt idx="102">
                        <c:v>-8.82</c:v>
                      </c:pt>
                      <c:pt idx="103">
                        <c:v>-8.82</c:v>
                      </c:pt>
                      <c:pt idx="104">
                        <c:v>-8.8060000000000009</c:v>
                      </c:pt>
                      <c:pt idx="105">
                        <c:v>-8.7639999999999993</c:v>
                      </c:pt>
                      <c:pt idx="106">
                        <c:v>-8.8060000000000009</c:v>
                      </c:pt>
                      <c:pt idx="107">
                        <c:v>-8.7919999999999998</c:v>
                      </c:pt>
                      <c:pt idx="108">
                        <c:v>-8.7919999999999998</c:v>
                      </c:pt>
                      <c:pt idx="109">
                        <c:v>-8.8480000000000008</c:v>
                      </c:pt>
                      <c:pt idx="110">
                        <c:v>-8.82</c:v>
                      </c:pt>
                      <c:pt idx="111">
                        <c:v>-8.7780000000000005</c:v>
                      </c:pt>
                      <c:pt idx="112">
                        <c:v>-8.8060000000000009</c:v>
                      </c:pt>
                      <c:pt idx="113">
                        <c:v>-8.8060000000000009</c:v>
                      </c:pt>
                      <c:pt idx="114">
                        <c:v>-8.8060000000000009</c:v>
                      </c:pt>
                      <c:pt idx="115">
                        <c:v>-8.82</c:v>
                      </c:pt>
                      <c:pt idx="116">
                        <c:v>-8.8620000000000001</c:v>
                      </c:pt>
                      <c:pt idx="117">
                        <c:v>-8.8060000000000009</c:v>
                      </c:pt>
                      <c:pt idx="118">
                        <c:v>-8.8339999999999996</c:v>
                      </c:pt>
                      <c:pt idx="119">
                        <c:v>-8.8620000000000001</c:v>
                      </c:pt>
                      <c:pt idx="120">
                        <c:v>-8.7639999999999993</c:v>
                      </c:pt>
                      <c:pt idx="121">
                        <c:v>-8.8060000000000009</c:v>
                      </c:pt>
                      <c:pt idx="122">
                        <c:v>-8.7780000000000005</c:v>
                      </c:pt>
                      <c:pt idx="123">
                        <c:v>-8.8480000000000008</c:v>
                      </c:pt>
                      <c:pt idx="124">
                        <c:v>-8.7780000000000005</c:v>
                      </c:pt>
                      <c:pt idx="125">
                        <c:v>-8.8060000000000009</c:v>
                      </c:pt>
                      <c:pt idx="126">
                        <c:v>-8.8060000000000009</c:v>
                      </c:pt>
                      <c:pt idx="127">
                        <c:v>-8.7780000000000005</c:v>
                      </c:pt>
                      <c:pt idx="128">
                        <c:v>-8.8480000000000008</c:v>
                      </c:pt>
                      <c:pt idx="129">
                        <c:v>-8.8060000000000009</c:v>
                      </c:pt>
                      <c:pt idx="130">
                        <c:v>-8.6939999999999991</c:v>
                      </c:pt>
                      <c:pt idx="131">
                        <c:v>-8.6939999999999991</c:v>
                      </c:pt>
                      <c:pt idx="132">
                        <c:v>-8.7780000000000005</c:v>
                      </c:pt>
                      <c:pt idx="133">
                        <c:v>-8.8060000000000009</c:v>
                      </c:pt>
                      <c:pt idx="134">
                        <c:v>-8.7360000000000007</c:v>
                      </c:pt>
                      <c:pt idx="135">
                        <c:v>-8.7639999999999993</c:v>
                      </c:pt>
                      <c:pt idx="136">
                        <c:v>-8.7780000000000005</c:v>
                      </c:pt>
                      <c:pt idx="137">
                        <c:v>-8.7639999999999993</c:v>
                      </c:pt>
                      <c:pt idx="138">
                        <c:v>-8.75</c:v>
                      </c:pt>
                      <c:pt idx="139">
                        <c:v>-8.8060000000000009</c:v>
                      </c:pt>
                      <c:pt idx="140">
                        <c:v>-8.68</c:v>
                      </c:pt>
                      <c:pt idx="141">
                        <c:v>-8.7919999999999998</c:v>
                      </c:pt>
                      <c:pt idx="142">
                        <c:v>-8.6660000000000004</c:v>
                      </c:pt>
                      <c:pt idx="143">
                        <c:v>-8.7780000000000005</c:v>
                      </c:pt>
                      <c:pt idx="144">
                        <c:v>-8.7639999999999993</c:v>
                      </c:pt>
                      <c:pt idx="145">
                        <c:v>-8.7080000000000002</c:v>
                      </c:pt>
                      <c:pt idx="146">
                        <c:v>-8.75</c:v>
                      </c:pt>
                      <c:pt idx="147">
                        <c:v>-8.75</c:v>
                      </c:pt>
                      <c:pt idx="148">
                        <c:v>-8.6939999999999991</c:v>
                      </c:pt>
                      <c:pt idx="149">
                        <c:v>-8.75</c:v>
                      </c:pt>
                      <c:pt idx="150">
                        <c:v>-8.7780000000000005</c:v>
                      </c:pt>
                      <c:pt idx="151">
                        <c:v>-8.7639999999999993</c:v>
                      </c:pt>
                      <c:pt idx="152">
                        <c:v>-8.61</c:v>
                      </c:pt>
                      <c:pt idx="153">
                        <c:v>-8.7219999999999995</c:v>
                      </c:pt>
                      <c:pt idx="154">
                        <c:v>-8.6939999999999991</c:v>
                      </c:pt>
                      <c:pt idx="155">
                        <c:v>-8.75</c:v>
                      </c:pt>
                      <c:pt idx="156">
                        <c:v>-8.7080000000000002</c:v>
                      </c:pt>
                      <c:pt idx="157">
                        <c:v>-8.7080000000000002</c:v>
                      </c:pt>
                      <c:pt idx="158">
                        <c:v>-8.6660000000000004</c:v>
                      </c:pt>
                      <c:pt idx="159">
                        <c:v>-8.7360000000000007</c:v>
                      </c:pt>
                      <c:pt idx="160">
                        <c:v>-8.68</c:v>
                      </c:pt>
                      <c:pt idx="161">
                        <c:v>-8.6519999999999992</c:v>
                      </c:pt>
                      <c:pt idx="162">
                        <c:v>-8.7080000000000002</c:v>
                      </c:pt>
                      <c:pt idx="163">
                        <c:v>-8.61</c:v>
                      </c:pt>
                      <c:pt idx="164">
                        <c:v>-8.68</c:v>
                      </c:pt>
                      <c:pt idx="165">
                        <c:v>-8.6660000000000004</c:v>
                      </c:pt>
                      <c:pt idx="166">
                        <c:v>-8.6240000000000006</c:v>
                      </c:pt>
                      <c:pt idx="167">
                        <c:v>-8.6660000000000004</c:v>
                      </c:pt>
                      <c:pt idx="168">
                        <c:v>-8.6660000000000004</c:v>
                      </c:pt>
                      <c:pt idx="169">
                        <c:v>-8.5960000000000001</c:v>
                      </c:pt>
                      <c:pt idx="170">
                        <c:v>-8.6240000000000006</c:v>
                      </c:pt>
                      <c:pt idx="171">
                        <c:v>-8.5540000000000003</c:v>
                      </c:pt>
                      <c:pt idx="172">
                        <c:v>-8.61</c:v>
                      </c:pt>
                      <c:pt idx="173">
                        <c:v>-8.5679999999999996</c:v>
                      </c:pt>
                      <c:pt idx="174">
                        <c:v>-8.5960000000000001</c:v>
                      </c:pt>
                      <c:pt idx="175">
                        <c:v>-8.6240000000000006</c:v>
                      </c:pt>
                      <c:pt idx="176">
                        <c:v>-8.5820000000000007</c:v>
                      </c:pt>
                      <c:pt idx="177">
                        <c:v>-8.5820000000000007</c:v>
                      </c:pt>
                      <c:pt idx="178">
                        <c:v>-8.5399999999999991</c:v>
                      </c:pt>
                      <c:pt idx="179">
                        <c:v>-8.5120000000000005</c:v>
                      </c:pt>
                      <c:pt idx="180">
                        <c:v>-8.5540000000000003</c:v>
                      </c:pt>
                      <c:pt idx="181">
                        <c:v>-8.5540000000000003</c:v>
                      </c:pt>
                      <c:pt idx="182">
                        <c:v>-8.5820000000000007</c:v>
                      </c:pt>
                      <c:pt idx="183">
                        <c:v>-8.5399999999999991</c:v>
                      </c:pt>
                      <c:pt idx="184">
                        <c:v>-8.5540000000000003</c:v>
                      </c:pt>
                      <c:pt idx="185">
                        <c:v>-8.5120000000000005</c:v>
                      </c:pt>
                      <c:pt idx="186">
                        <c:v>-8.484</c:v>
                      </c:pt>
                      <c:pt idx="187">
                        <c:v>-8.5120000000000005</c:v>
                      </c:pt>
                      <c:pt idx="188">
                        <c:v>-8.5540000000000003</c:v>
                      </c:pt>
                      <c:pt idx="189">
                        <c:v>-8.4979999999999993</c:v>
                      </c:pt>
                      <c:pt idx="190">
                        <c:v>-8.4979999999999993</c:v>
                      </c:pt>
                      <c:pt idx="191">
                        <c:v>-8.484</c:v>
                      </c:pt>
                      <c:pt idx="192">
                        <c:v>-8.5120000000000005</c:v>
                      </c:pt>
                      <c:pt idx="193">
                        <c:v>-8.4559999999999995</c:v>
                      </c:pt>
                      <c:pt idx="194">
                        <c:v>-8.484</c:v>
                      </c:pt>
                      <c:pt idx="195">
                        <c:v>-8.4420000000000002</c:v>
                      </c:pt>
                      <c:pt idx="196">
                        <c:v>-8.4979999999999993</c:v>
                      </c:pt>
                      <c:pt idx="197">
                        <c:v>-8.4139999999999997</c:v>
                      </c:pt>
                      <c:pt idx="198">
                        <c:v>-8.427999999999999</c:v>
                      </c:pt>
                      <c:pt idx="199">
                        <c:v>-8.4</c:v>
                      </c:pt>
                      <c:pt idx="200">
                        <c:v>-8.427999999999999</c:v>
                      </c:pt>
                      <c:pt idx="201">
                        <c:v>-8.484</c:v>
                      </c:pt>
                      <c:pt idx="202">
                        <c:v>-8.4559999999999995</c:v>
                      </c:pt>
                      <c:pt idx="203">
                        <c:v>-8.427999999999999</c:v>
                      </c:pt>
                      <c:pt idx="204">
                        <c:v>-8.3859999999999992</c:v>
                      </c:pt>
                      <c:pt idx="205">
                        <c:v>-8.3859999999999992</c:v>
                      </c:pt>
                      <c:pt idx="206">
                        <c:v>-8.4</c:v>
                      </c:pt>
                      <c:pt idx="207">
                        <c:v>-8.4</c:v>
                      </c:pt>
                      <c:pt idx="208">
                        <c:v>-8.3159999999999989</c:v>
                      </c:pt>
                      <c:pt idx="209">
                        <c:v>-8.3159999999999989</c:v>
                      </c:pt>
                      <c:pt idx="210">
                        <c:v>-8.3019999999999996</c:v>
                      </c:pt>
                      <c:pt idx="211">
                        <c:v>-8.3159999999999989</c:v>
                      </c:pt>
                      <c:pt idx="212">
                        <c:v>-8.3019999999999996</c:v>
                      </c:pt>
                      <c:pt idx="213">
                        <c:v>-8.3159999999999989</c:v>
                      </c:pt>
                      <c:pt idx="214">
                        <c:v>-8.2880000000000003</c:v>
                      </c:pt>
                      <c:pt idx="215">
                        <c:v>-8.3159999999999989</c:v>
                      </c:pt>
                      <c:pt idx="216">
                        <c:v>-8.2739999999999991</c:v>
                      </c:pt>
                      <c:pt idx="217">
                        <c:v>-8.26</c:v>
                      </c:pt>
                      <c:pt idx="218">
                        <c:v>-8.26</c:v>
                      </c:pt>
                      <c:pt idx="219">
                        <c:v>-8.2039999999999988</c:v>
                      </c:pt>
                      <c:pt idx="220">
                        <c:v>-8.26</c:v>
                      </c:pt>
                      <c:pt idx="221">
                        <c:v>-8.218</c:v>
                      </c:pt>
                      <c:pt idx="222">
                        <c:v>-8.1199999999999992</c:v>
                      </c:pt>
                      <c:pt idx="223">
                        <c:v>-8.1760000000000002</c:v>
                      </c:pt>
                      <c:pt idx="224">
                        <c:v>-8.1479999999999997</c:v>
                      </c:pt>
                      <c:pt idx="225">
                        <c:v>-8.1760000000000002</c:v>
                      </c:pt>
                      <c:pt idx="226">
                        <c:v>-8.0919999999999987</c:v>
                      </c:pt>
                      <c:pt idx="227">
                        <c:v>-8.1059999999999999</c:v>
                      </c:pt>
                      <c:pt idx="228">
                        <c:v>-8.1059999999999999</c:v>
                      </c:pt>
                      <c:pt idx="229">
                        <c:v>-8.1059999999999999</c:v>
                      </c:pt>
                      <c:pt idx="230">
                        <c:v>-8.0499999999999989</c:v>
                      </c:pt>
                      <c:pt idx="231">
                        <c:v>-8.0499999999999989</c:v>
                      </c:pt>
                      <c:pt idx="232">
                        <c:v>-8.0779999999999994</c:v>
                      </c:pt>
                      <c:pt idx="233">
                        <c:v>-8.0640000000000001</c:v>
                      </c:pt>
                      <c:pt idx="234">
                        <c:v>-8.0359999999999996</c:v>
                      </c:pt>
                      <c:pt idx="235">
                        <c:v>-8.0359999999999996</c:v>
                      </c:pt>
                      <c:pt idx="236">
                        <c:v>-8.0079999999999991</c:v>
                      </c:pt>
                      <c:pt idx="237">
                        <c:v>-8.0219999999999985</c:v>
                      </c:pt>
                      <c:pt idx="238">
                        <c:v>-7.9939999999999998</c:v>
                      </c:pt>
                      <c:pt idx="239">
                        <c:v>-7.9099999999999993</c:v>
                      </c:pt>
                      <c:pt idx="240">
                        <c:v>-7.9939999999999998</c:v>
                      </c:pt>
                      <c:pt idx="241">
                        <c:v>-7.9519999999999991</c:v>
                      </c:pt>
                      <c:pt idx="242">
                        <c:v>-7.9099999999999993</c:v>
                      </c:pt>
                      <c:pt idx="243">
                        <c:v>-7.8680000000000003</c:v>
                      </c:pt>
                      <c:pt idx="244">
                        <c:v>-7.854000000000001</c:v>
                      </c:pt>
                      <c:pt idx="245">
                        <c:v>-7.854000000000001</c:v>
                      </c:pt>
                      <c:pt idx="246">
                        <c:v>-7.8400000000000007</c:v>
                      </c:pt>
                      <c:pt idx="247">
                        <c:v>-7.7980000000000009</c:v>
                      </c:pt>
                      <c:pt idx="248">
                        <c:v>-7.8400000000000007</c:v>
                      </c:pt>
                      <c:pt idx="249">
                        <c:v>-7.7980000000000009</c:v>
                      </c:pt>
                      <c:pt idx="250">
                        <c:v>-7.7420000000000009</c:v>
                      </c:pt>
                      <c:pt idx="251">
                        <c:v>-7.7700000000000005</c:v>
                      </c:pt>
                      <c:pt idx="252">
                        <c:v>-7.6580000000000004</c:v>
                      </c:pt>
                      <c:pt idx="253">
                        <c:v>-7.6860000000000008</c:v>
                      </c:pt>
                      <c:pt idx="254">
                        <c:v>-7.6720000000000006</c:v>
                      </c:pt>
                      <c:pt idx="255">
                        <c:v>-7.6440000000000001</c:v>
                      </c:pt>
                      <c:pt idx="256">
                        <c:v>-7.6580000000000004</c:v>
                      </c:pt>
                      <c:pt idx="257">
                        <c:v>-7.6580000000000004</c:v>
                      </c:pt>
                      <c:pt idx="258">
                        <c:v>-7.6160000000000005</c:v>
                      </c:pt>
                      <c:pt idx="259">
                        <c:v>-7.6160000000000005</c:v>
                      </c:pt>
                      <c:pt idx="260">
                        <c:v>-7.588000000000001</c:v>
                      </c:pt>
                      <c:pt idx="261">
                        <c:v>-7.532</c:v>
                      </c:pt>
                      <c:pt idx="262">
                        <c:v>-7.49</c:v>
                      </c:pt>
                      <c:pt idx="263">
                        <c:v>-7.5040000000000004</c:v>
                      </c:pt>
                      <c:pt idx="264">
                        <c:v>-7.49</c:v>
                      </c:pt>
                      <c:pt idx="265">
                        <c:v>-7.4480000000000004</c:v>
                      </c:pt>
                      <c:pt idx="266">
                        <c:v>-7.4480000000000004</c:v>
                      </c:pt>
                      <c:pt idx="267">
                        <c:v>-7.4340000000000002</c:v>
                      </c:pt>
                      <c:pt idx="268">
                        <c:v>-7.3920000000000003</c:v>
                      </c:pt>
                      <c:pt idx="269">
                        <c:v>-7.3360000000000003</c:v>
                      </c:pt>
                      <c:pt idx="270">
                        <c:v>-7.3360000000000003</c:v>
                      </c:pt>
                      <c:pt idx="271">
                        <c:v>-7.2940000000000005</c:v>
                      </c:pt>
                      <c:pt idx="272">
                        <c:v>-7.2520000000000007</c:v>
                      </c:pt>
                      <c:pt idx="273">
                        <c:v>-7.266</c:v>
                      </c:pt>
                      <c:pt idx="274">
                        <c:v>-7.1959999999999997</c:v>
                      </c:pt>
                      <c:pt idx="275">
                        <c:v>-7.1680000000000001</c:v>
                      </c:pt>
                      <c:pt idx="276">
                        <c:v>-7.1260000000000003</c:v>
                      </c:pt>
                      <c:pt idx="277">
                        <c:v>-7.07</c:v>
                      </c:pt>
                      <c:pt idx="278">
                        <c:v>-7.07</c:v>
                      </c:pt>
                      <c:pt idx="279">
                        <c:v>-7.0280000000000005</c:v>
                      </c:pt>
                      <c:pt idx="280">
                        <c:v>-7.0419999999999998</c:v>
                      </c:pt>
                      <c:pt idx="281">
                        <c:v>-7.0419999999999998</c:v>
                      </c:pt>
                      <c:pt idx="282">
                        <c:v>-6.944</c:v>
                      </c:pt>
                      <c:pt idx="283">
                        <c:v>-6.8739999999999997</c:v>
                      </c:pt>
                      <c:pt idx="284">
                        <c:v>-6.8460000000000001</c:v>
                      </c:pt>
                      <c:pt idx="285">
                        <c:v>-6.8460000000000001</c:v>
                      </c:pt>
                      <c:pt idx="286">
                        <c:v>-6.8319999999999999</c:v>
                      </c:pt>
                      <c:pt idx="287">
                        <c:v>-6.7619999999999996</c:v>
                      </c:pt>
                      <c:pt idx="288">
                        <c:v>-6.79</c:v>
                      </c:pt>
                      <c:pt idx="289">
                        <c:v>-6.7059999999999995</c:v>
                      </c:pt>
                      <c:pt idx="290">
                        <c:v>-6.6499999999999995</c:v>
                      </c:pt>
                      <c:pt idx="291">
                        <c:v>-6.5939999999999994</c:v>
                      </c:pt>
                      <c:pt idx="292">
                        <c:v>-6.5939999999999994</c:v>
                      </c:pt>
                      <c:pt idx="293">
                        <c:v>-6.5520000000000005</c:v>
                      </c:pt>
                      <c:pt idx="294">
                        <c:v>-6.4960000000000004</c:v>
                      </c:pt>
                      <c:pt idx="295">
                        <c:v>-6.468</c:v>
                      </c:pt>
                      <c:pt idx="296">
                        <c:v>-6.468</c:v>
                      </c:pt>
                      <c:pt idx="297">
                        <c:v>-6.44</c:v>
                      </c:pt>
                      <c:pt idx="298">
                        <c:v>-6.3420000000000005</c:v>
                      </c:pt>
                      <c:pt idx="299">
                        <c:v>-6.3</c:v>
                      </c:pt>
                      <c:pt idx="300">
                        <c:v>-6.2720000000000002</c:v>
                      </c:pt>
                      <c:pt idx="301">
                        <c:v>-6.16</c:v>
                      </c:pt>
                      <c:pt idx="302">
                        <c:v>-6.1459999999999999</c:v>
                      </c:pt>
                      <c:pt idx="303">
                        <c:v>-6.048</c:v>
                      </c:pt>
                      <c:pt idx="304">
                        <c:v>-6.0339999999999998</c:v>
                      </c:pt>
                      <c:pt idx="305">
                        <c:v>-6.048</c:v>
                      </c:pt>
                      <c:pt idx="306">
                        <c:v>-5.9639999999999995</c:v>
                      </c:pt>
                      <c:pt idx="307">
                        <c:v>-5.8940000000000001</c:v>
                      </c:pt>
                      <c:pt idx="308">
                        <c:v>-5.8659999999999997</c:v>
                      </c:pt>
                      <c:pt idx="309">
                        <c:v>-5.7959999999999994</c:v>
                      </c:pt>
                      <c:pt idx="310">
                        <c:v>-5.81</c:v>
                      </c:pt>
                      <c:pt idx="311">
                        <c:v>-5.726</c:v>
                      </c:pt>
                      <c:pt idx="312">
                        <c:v>-5.6420000000000003</c:v>
                      </c:pt>
                      <c:pt idx="313">
                        <c:v>-5.5720000000000001</c:v>
                      </c:pt>
                      <c:pt idx="314">
                        <c:v>-5.5440000000000005</c:v>
                      </c:pt>
                      <c:pt idx="315">
                        <c:v>-5.46</c:v>
                      </c:pt>
                      <c:pt idx="316">
                        <c:v>-5.4320000000000004</c:v>
                      </c:pt>
                      <c:pt idx="317">
                        <c:v>-5.306</c:v>
                      </c:pt>
                      <c:pt idx="318">
                        <c:v>-5.2780000000000005</c:v>
                      </c:pt>
                      <c:pt idx="319">
                        <c:v>-5.2359999999999998</c:v>
                      </c:pt>
                      <c:pt idx="320">
                        <c:v>-5.0960000000000001</c:v>
                      </c:pt>
                      <c:pt idx="321">
                        <c:v>-5.0960000000000001</c:v>
                      </c:pt>
                      <c:pt idx="322">
                        <c:v>-5.0119999999999996</c:v>
                      </c:pt>
                      <c:pt idx="323">
                        <c:v>-4.9279999999999999</c:v>
                      </c:pt>
                      <c:pt idx="324">
                        <c:v>-4.8159999999999998</c:v>
                      </c:pt>
                      <c:pt idx="325">
                        <c:v>-4.774</c:v>
                      </c:pt>
                      <c:pt idx="326">
                        <c:v>-4.6760000000000002</c:v>
                      </c:pt>
                      <c:pt idx="327">
                        <c:v>-4.5780000000000003</c:v>
                      </c:pt>
                      <c:pt idx="328">
                        <c:v>-4.5640000000000001</c:v>
                      </c:pt>
                      <c:pt idx="329">
                        <c:v>-4.5220000000000002</c:v>
                      </c:pt>
                      <c:pt idx="330">
                        <c:v>-4.3680000000000003</c:v>
                      </c:pt>
                      <c:pt idx="331">
                        <c:v>-4.3120000000000003</c:v>
                      </c:pt>
                      <c:pt idx="332">
                        <c:v>-4.2699999999999996</c:v>
                      </c:pt>
                      <c:pt idx="333">
                        <c:v>-4.1159999999999997</c:v>
                      </c:pt>
                      <c:pt idx="334">
                        <c:v>-4.0179999999999998</c:v>
                      </c:pt>
                      <c:pt idx="335">
                        <c:v>-3.8920000000000003</c:v>
                      </c:pt>
                      <c:pt idx="336">
                        <c:v>-3.8500000000000005</c:v>
                      </c:pt>
                      <c:pt idx="337">
                        <c:v>-3.7240000000000002</c:v>
                      </c:pt>
                      <c:pt idx="338">
                        <c:v>-3.6120000000000001</c:v>
                      </c:pt>
                      <c:pt idx="339">
                        <c:v>-3.5140000000000002</c:v>
                      </c:pt>
                      <c:pt idx="340">
                        <c:v>-3.4020000000000001</c:v>
                      </c:pt>
                      <c:pt idx="341">
                        <c:v>-3.3039999999999998</c:v>
                      </c:pt>
                      <c:pt idx="342">
                        <c:v>-3.206</c:v>
                      </c:pt>
                      <c:pt idx="343">
                        <c:v>-3.0939999999999999</c:v>
                      </c:pt>
                      <c:pt idx="344">
                        <c:v>-2.968</c:v>
                      </c:pt>
                      <c:pt idx="345">
                        <c:v>-2.8280000000000003</c:v>
                      </c:pt>
                      <c:pt idx="346">
                        <c:v>-2.7440000000000002</c:v>
                      </c:pt>
                      <c:pt idx="347">
                        <c:v>-2.5619999999999998</c:v>
                      </c:pt>
                      <c:pt idx="348">
                        <c:v>-2.492</c:v>
                      </c:pt>
                      <c:pt idx="349">
                        <c:v>-2.3800000000000003</c:v>
                      </c:pt>
                      <c:pt idx="350">
                        <c:v>-2.2960000000000003</c:v>
                      </c:pt>
                      <c:pt idx="351">
                        <c:v>-2.0720000000000001</c:v>
                      </c:pt>
                      <c:pt idx="352">
                        <c:v>-1.9739999999999998</c:v>
                      </c:pt>
                      <c:pt idx="353">
                        <c:v>-1.778</c:v>
                      </c:pt>
                      <c:pt idx="354">
                        <c:v>-1.6519999999999999</c:v>
                      </c:pt>
                      <c:pt idx="355">
                        <c:v>-1.54</c:v>
                      </c:pt>
                      <c:pt idx="356">
                        <c:v>-1.3720000000000001</c:v>
                      </c:pt>
                      <c:pt idx="357">
                        <c:v>-1.302</c:v>
                      </c:pt>
                      <c:pt idx="358">
                        <c:v>-1.1200000000000001</c:v>
                      </c:pt>
                      <c:pt idx="359">
                        <c:v>-0.96600000000000008</c:v>
                      </c:pt>
                      <c:pt idx="360">
                        <c:v>-0.74199999999999999</c:v>
                      </c:pt>
                      <c:pt idx="361">
                        <c:v>-0.58800000000000008</c:v>
                      </c:pt>
                      <c:pt idx="362">
                        <c:v>-0.434</c:v>
                      </c:pt>
                      <c:pt idx="363">
                        <c:v>-0.26600000000000001</c:v>
                      </c:pt>
                      <c:pt idx="364">
                        <c:v>-7.0000000000000007E-2</c:v>
                      </c:pt>
                      <c:pt idx="365">
                        <c:v>0.112</c:v>
                      </c:pt>
                      <c:pt idx="366">
                        <c:v>0.33600000000000002</c:v>
                      </c:pt>
                      <c:pt idx="367">
                        <c:v>0.53200000000000003</c:v>
                      </c:pt>
                      <c:pt idx="368">
                        <c:v>0.65800000000000003</c:v>
                      </c:pt>
                      <c:pt idx="369">
                        <c:v>0.86799999999999999</c:v>
                      </c:pt>
                      <c:pt idx="370">
                        <c:v>1.1200000000000001</c:v>
                      </c:pt>
                      <c:pt idx="371">
                        <c:v>1.3580000000000001</c:v>
                      </c:pt>
                      <c:pt idx="372">
                        <c:v>1.526</c:v>
                      </c:pt>
                      <c:pt idx="373">
                        <c:v>1.68</c:v>
                      </c:pt>
                      <c:pt idx="374">
                        <c:v>1.9320000000000002</c:v>
                      </c:pt>
                      <c:pt idx="375">
                        <c:v>2.1560000000000001</c:v>
                      </c:pt>
                      <c:pt idx="376">
                        <c:v>2.4499999999999997</c:v>
                      </c:pt>
                      <c:pt idx="377">
                        <c:v>2.6459999999999999</c:v>
                      </c:pt>
                      <c:pt idx="378">
                        <c:v>2.8839999999999999</c:v>
                      </c:pt>
                      <c:pt idx="379">
                        <c:v>3.206</c:v>
                      </c:pt>
                      <c:pt idx="380">
                        <c:v>3.4299999999999997</c:v>
                      </c:pt>
                      <c:pt idx="381">
                        <c:v>3.71</c:v>
                      </c:pt>
                      <c:pt idx="382">
                        <c:v>3.9619999999999997</c:v>
                      </c:pt>
                      <c:pt idx="383">
                        <c:v>4.1859999999999999</c:v>
                      </c:pt>
                      <c:pt idx="384">
                        <c:v>4.508</c:v>
                      </c:pt>
                      <c:pt idx="385">
                        <c:v>4.83</c:v>
                      </c:pt>
                      <c:pt idx="386">
                        <c:v>5.1379999999999999</c:v>
                      </c:pt>
                      <c:pt idx="387">
                        <c:v>5.3620000000000001</c:v>
                      </c:pt>
                      <c:pt idx="388">
                        <c:v>5.6420000000000003</c:v>
                      </c:pt>
                      <c:pt idx="389">
                        <c:v>5.9779999999999998</c:v>
                      </c:pt>
                      <c:pt idx="390">
                        <c:v>6.3840000000000003</c:v>
                      </c:pt>
                      <c:pt idx="391">
                        <c:v>6.5100000000000007</c:v>
                      </c:pt>
                      <c:pt idx="392">
                        <c:v>6.8739999999999997</c:v>
                      </c:pt>
                      <c:pt idx="393">
                        <c:v>7.3640000000000008</c:v>
                      </c:pt>
                      <c:pt idx="394">
                        <c:v>7.6300000000000008</c:v>
                      </c:pt>
                      <c:pt idx="395">
                        <c:v>7.854000000000001</c:v>
                      </c:pt>
                      <c:pt idx="396">
                        <c:v>8.2739999999999991</c:v>
                      </c:pt>
                      <c:pt idx="397">
                        <c:v>8.6939999999999991</c:v>
                      </c:pt>
                      <c:pt idx="398">
                        <c:v>9.0300000000000011</c:v>
                      </c:pt>
                      <c:pt idx="399">
                        <c:v>9.3520000000000003</c:v>
                      </c:pt>
                      <c:pt idx="400">
                        <c:v>9.6879999999999988</c:v>
                      </c:pt>
                      <c:pt idx="401">
                        <c:v>10.262</c:v>
                      </c:pt>
                      <c:pt idx="402">
                        <c:v>10.598000000000001</c:v>
                      </c:pt>
                      <c:pt idx="403">
                        <c:v>10.864000000000001</c:v>
                      </c:pt>
                      <c:pt idx="404">
                        <c:v>11.284000000000001</c:v>
                      </c:pt>
                      <c:pt idx="405">
                        <c:v>11.83</c:v>
                      </c:pt>
                      <c:pt idx="406">
                        <c:v>12.193999999999999</c:v>
                      </c:pt>
                      <c:pt idx="407">
                        <c:v>12.502000000000001</c:v>
                      </c:pt>
                      <c:pt idx="408">
                        <c:v>13.006</c:v>
                      </c:pt>
                      <c:pt idx="409">
                        <c:v>13.411999999999999</c:v>
                      </c:pt>
                      <c:pt idx="410">
                        <c:v>13.747999999999999</c:v>
                      </c:pt>
                      <c:pt idx="411">
                        <c:v>14.349999999999998</c:v>
                      </c:pt>
                      <c:pt idx="412">
                        <c:v>14.825999999999999</c:v>
                      </c:pt>
                      <c:pt idx="413">
                        <c:v>15.036000000000001</c:v>
                      </c:pt>
                      <c:pt idx="414">
                        <c:v>15.526</c:v>
                      </c:pt>
                      <c:pt idx="415">
                        <c:v>16.170000000000002</c:v>
                      </c:pt>
                      <c:pt idx="416">
                        <c:v>16.352</c:v>
                      </c:pt>
                      <c:pt idx="417">
                        <c:v>16.827999999999999</c:v>
                      </c:pt>
                      <c:pt idx="418">
                        <c:v>17.527999999999999</c:v>
                      </c:pt>
                      <c:pt idx="419">
                        <c:v>17.878</c:v>
                      </c:pt>
                      <c:pt idx="420">
                        <c:v>18.2</c:v>
                      </c:pt>
                      <c:pt idx="421">
                        <c:v>18.885999999999999</c:v>
                      </c:pt>
                      <c:pt idx="422">
                        <c:v>19.222000000000001</c:v>
                      </c:pt>
                      <c:pt idx="423">
                        <c:v>19.585999999999999</c:v>
                      </c:pt>
                      <c:pt idx="424">
                        <c:v>20.118000000000002</c:v>
                      </c:pt>
                      <c:pt idx="425">
                        <c:v>20.566000000000003</c:v>
                      </c:pt>
                      <c:pt idx="426">
                        <c:v>20.943999999999999</c:v>
                      </c:pt>
                      <c:pt idx="427">
                        <c:v>21.532</c:v>
                      </c:pt>
                      <c:pt idx="428">
                        <c:v>21.937999999999999</c:v>
                      </c:pt>
                      <c:pt idx="429">
                        <c:v>22.274000000000001</c:v>
                      </c:pt>
                      <c:pt idx="430">
                        <c:v>22.763999999999999</c:v>
                      </c:pt>
                      <c:pt idx="431">
                        <c:v>23.155999999999999</c:v>
                      </c:pt>
                      <c:pt idx="432">
                        <c:v>23.506</c:v>
                      </c:pt>
                      <c:pt idx="433">
                        <c:v>23.898</c:v>
                      </c:pt>
                      <c:pt idx="434">
                        <c:v>24.36</c:v>
                      </c:pt>
                      <c:pt idx="435">
                        <c:v>24.667999999999999</c:v>
                      </c:pt>
                      <c:pt idx="436">
                        <c:v>25.004000000000001</c:v>
                      </c:pt>
                      <c:pt idx="437">
                        <c:v>25.437999999999999</c:v>
                      </c:pt>
                      <c:pt idx="438">
                        <c:v>25.83</c:v>
                      </c:pt>
                      <c:pt idx="439">
                        <c:v>26.040000000000003</c:v>
                      </c:pt>
                      <c:pt idx="440">
                        <c:v>26.39</c:v>
                      </c:pt>
                      <c:pt idx="441">
                        <c:v>26.571999999999999</c:v>
                      </c:pt>
                      <c:pt idx="442">
                        <c:v>26.907999999999998</c:v>
                      </c:pt>
                      <c:pt idx="443">
                        <c:v>27.23</c:v>
                      </c:pt>
                      <c:pt idx="444">
                        <c:v>27.384</c:v>
                      </c:pt>
                      <c:pt idx="445">
                        <c:v>27.734000000000002</c:v>
                      </c:pt>
                      <c:pt idx="446">
                        <c:v>28</c:v>
                      </c:pt>
                      <c:pt idx="447">
                        <c:v>28.125999999999998</c:v>
                      </c:pt>
                      <c:pt idx="448">
                        <c:v>28.363999999999997</c:v>
                      </c:pt>
                      <c:pt idx="449">
                        <c:v>28.741999999999997</c:v>
                      </c:pt>
                      <c:pt idx="450">
                        <c:v>28.882000000000001</c:v>
                      </c:pt>
                      <c:pt idx="451">
                        <c:v>29.106000000000002</c:v>
                      </c:pt>
                      <c:pt idx="452">
                        <c:v>29.498000000000005</c:v>
                      </c:pt>
                      <c:pt idx="453">
                        <c:v>29.595999999999997</c:v>
                      </c:pt>
                      <c:pt idx="454">
                        <c:v>29.96</c:v>
                      </c:pt>
                      <c:pt idx="455">
                        <c:v>30.547999999999998</c:v>
                      </c:pt>
                      <c:pt idx="456">
                        <c:v>30.841999999999999</c:v>
                      </c:pt>
                      <c:pt idx="457">
                        <c:v>31.318000000000001</c:v>
                      </c:pt>
                      <c:pt idx="458">
                        <c:v>31.975999999999999</c:v>
                      </c:pt>
                      <c:pt idx="459">
                        <c:v>32.353999999999999</c:v>
                      </c:pt>
                      <c:pt idx="460">
                        <c:v>33.025999999999996</c:v>
                      </c:pt>
                      <c:pt idx="461">
                        <c:v>33.921999999999997</c:v>
                      </c:pt>
                      <c:pt idx="462">
                        <c:v>34.72</c:v>
                      </c:pt>
                      <c:pt idx="463">
                        <c:v>35.741999999999997</c:v>
                      </c:pt>
                      <c:pt idx="464">
                        <c:v>36.637999999999998</c:v>
                      </c:pt>
                      <c:pt idx="465">
                        <c:v>37.856000000000002</c:v>
                      </c:pt>
                      <c:pt idx="466">
                        <c:v>39.087999999999994</c:v>
                      </c:pt>
                      <c:pt idx="467">
                        <c:v>40.404000000000003</c:v>
                      </c:pt>
                      <c:pt idx="468">
                        <c:v>41.902000000000001</c:v>
                      </c:pt>
                      <c:pt idx="469">
                        <c:v>43.231999999999999</c:v>
                      </c:pt>
                      <c:pt idx="470">
                        <c:v>44.701999999999998</c:v>
                      </c:pt>
                      <c:pt idx="471">
                        <c:v>46.494</c:v>
                      </c:pt>
                      <c:pt idx="472">
                        <c:v>47.963999999999999</c:v>
                      </c:pt>
                      <c:pt idx="473">
                        <c:v>49.896000000000001</c:v>
                      </c:pt>
                      <c:pt idx="474">
                        <c:v>51.66</c:v>
                      </c:pt>
                      <c:pt idx="475">
                        <c:v>53.9</c:v>
                      </c:pt>
                      <c:pt idx="476">
                        <c:v>56.209999999999994</c:v>
                      </c:pt>
                      <c:pt idx="477">
                        <c:v>58.716000000000001</c:v>
                      </c:pt>
                      <c:pt idx="478">
                        <c:v>60.983999999999995</c:v>
                      </c:pt>
                      <c:pt idx="479">
                        <c:v>63.321999999999996</c:v>
                      </c:pt>
                      <c:pt idx="480">
                        <c:v>65.841999999999999</c:v>
                      </c:pt>
                      <c:pt idx="481">
                        <c:v>68.543999999999997</c:v>
                      </c:pt>
                      <c:pt idx="482">
                        <c:v>71.05</c:v>
                      </c:pt>
                      <c:pt idx="483">
                        <c:v>73.402000000000001</c:v>
                      </c:pt>
                      <c:pt idx="484">
                        <c:v>74.885999999999996</c:v>
                      </c:pt>
                      <c:pt idx="485">
                        <c:v>76.804000000000002</c:v>
                      </c:pt>
                      <c:pt idx="486">
                        <c:v>78.567999999999998</c:v>
                      </c:pt>
                      <c:pt idx="487">
                        <c:v>80.695999999999998</c:v>
                      </c:pt>
                      <c:pt idx="488">
                        <c:v>82.305999999999997</c:v>
                      </c:pt>
                      <c:pt idx="489">
                        <c:v>83.244</c:v>
                      </c:pt>
                      <c:pt idx="490">
                        <c:v>84.42</c:v>
                      </c:pt>
                      <c:pt idx="491">
                        <c:v>85.343999999999994</c:v>
                      </c:pt>
                      <c:pt idx="492">
                        <c:v>86.31</c:v>
                      </c:pt>
                      <c:pt idx="493">
                        <c:v>87.233999999999995</c:v>
                      </c:pt>
                      <c:pt idx="494">
                        <c:v>87.695999999999998</c:v>
                      </c:pt>
                      <c:pt idx="495">
                        <c:v>87.066000000000003</c:v>
                      </c:pt>
                      <c:pt idx="496">
                        <c:v>87.29</c:v>
                      </c:pt>
                      <c:pt idx="497">
                        <c:v>86.828000000000003</c:v>
                      </c:pt>
                      <c:pt idx="498">
                        <c:v>86.855999999999995</c:v>
                      </c:pt>
                      <c:pt idx="499">
                        <c:v>86.183999999999997</c:v>
                      </c:pt>
                      <c:pt idx="500">
                        <c:v>85.567999999999998</c:v>
                      </c:pt>
                      <c:pt idx="501">
                        <c:v>84.713999999999999</c:v>
                      </c:pt>
                      <c:pt idx="502">
                        <c:v>83.804000000000002</c:v>
                      </c:pt>
                      <c:pt idx="503">
                        <c:v>83.034000000000006</c:v>
                      </c:pt>
                      <c:pt idx="504">
                        <c:v>82.025999999999996</c:v>
                      </c:pt>
                      <c:pt idx="505">
                        <c:v>81.171999999999997</c:v>
                      </c:pt>
                      <c:pt idx="506">
                        <c:v>79.772000000000006</c:v>
                      </c:pt>
                      <c:pt idx="507">
                        <c:v>79.072000000000003</c:v>
                      </c:pt>
                      <c:pt idx="508">
                        <c:v>77.756</c:v>
                      </c:pt>
                      <c:pt idx="509">
                        <c:v>76.733999999999995</c:v>
                      </c:pt>
                      <c:pt idx="510">
                        <c:v>75.194000000000003</c:v>
                      </c:pt>
                      <c:pt idx="511">
                        <c:v>74.298000000000002</c:v>
                      </c:pt>
                      <c:pt idx="512">
                        <c:v>72.855999999999995</c:v>
                      </c:pt>
                      <c:pt idx="513">
                        <c:v>71.959999999999994</c:v>
                      </c:pt>
                      <c:pt idx="514">
                        <c:v>70.671999999999997</c:v>
                      </c:pt>
                      <c:pt idx="515">
                        <c:v>69.412000000000006</c:v>
                      </c:pt>
                      <c:pt idx="516">
                        <c:v>67.885999999999996</c:v>
                      </c:pt>
                      <c:pt idx="517">
                        <c:v>66.626000000000005</c:v>
                      </c:pt>
                      <c:pt idx="518">
                        <c:v>65.688000000000002</c:v>
                      </c:pt>
                      <c:pt idx="519">
                        <c:v>64.540000000000006</c:v>
                      </c:pt>
                      <c:pt idx="520">
                        <c:v>63.532000000000004</c:v>
                      </c:pt>
                      <c:pt idx="521">
                        <c:v>61.894000000000005</c:v>
                      </c:pt>
                      <c:pt idx="522">
                        <c:v>60.914000000000001</c:v>
                      </c:pt>
                      <c:pt idx="523">
                        <c:v>59.36</c:v>
                      </c:pt>
                      <c:pt idx="524">
                        <c:v>58.576000000000001</c:v>
                      </c:pt>
                      <c:pt idx="525">
                        <c:v>57.540000000000006</c:v>
                      </c:pt>
                      <c:pt idx="526">
                        <c:v>56.574000000000005</c:v>
                      </c:pt>
                      <c:pt idx="527">
                        <c:v>55.286000000000001</c:v>
                      </c:pt>
                      <c:pt idx="528">
                        <c:v>53.998000000000005</c:v>
                      </c:pt>
                      <c:pt idx="529">
                        <c:v>53.073999999999998</c:v>
                      </c:pt>
                      <c:pt idx="530">
                        <c:v>51.968000000000004</c:v>
                      </c:pt>
                      <c:pt idx="531">
                        <c:v>51.323999999999998</c:v>
                      </c:pt>
                      <c:pt idx="532">
                        <c:v>50.134</c:v>
                      </c:pt>
                      <c:pt idx="533">
                        <c:v>49.293999999999997</c:v>
                      </c:pt>
                      <c:pt idx="534">
                        <c:v>47.893999999999998</c:v>
                      </c:pt>
                      <c:pt idx="535">
                        <c:v>47.11</c:v>
                      </c:pt>
                      <c:pt idx="536">
                        <c:v>46.311999999999998</c:v>
                      </c:pt>
                      <c:pt idx="537">
                        <c:v>45.583999999999996</c:v>
                      </c:pt>
                      <c:pt idx="538">
                        <c:v>44.758000000000003</c:v>
                      </c:pt>
                      <c:pt idx="539">
                        <c:v>43.637999999999998</c:v>
                      </c:pt>
                      <c:pt idx="540">
                        <c:v>42.798000000000002</c:v>
                      </c:pt>
                      <c:pt idx="541">
                        <c:v>41.916000000000004</c:v>
                      </c:pt>
                      <c:pt idx="542">
                        <c:v>41.271999999999998</c:v>
                      </c:pt>
                      <c:pt idx="543">
                        <c:v>40.488</c:v>
                      </c:pt>
                      <c:pt idx="544">
                        <c:v>39.9</c:v>
                      </c:pt>
                      <c:pt idx="545">
                        <c:v>39.003999999999998</c:v>
                      </c:pt>
                      <c:pt idx="546">
                        <c:v>38.107999999999997</c:v>
                      </c:pt>
                      <c:pt idx="547">
                        <c:v>37.463999999999999</c:v>
                      </c:pt>
                      <c:pt idx="548">
                        <c:v>36.792000000000002</c:v>
                      </c:pt>
                      <c:pt idx="549">
                        <c:v>36.218000000000004</c:v>
                      </c:pt>
                      <c:pt idx="550">
                        <c:v>35.475999999999999</c:v>
                      </c:pt>
                      <c:pt idx="551">
                        <c:v>34.845999999999997</c:v>
                      </c:pt>
                      <c:pt idx="552">
                        <c:v>33.921999999999997</c:v>
                      </c:pt>
                      <c:pt idx="553">
                        <c:v>33.404000000000003</c:v>
                      </c:pt>
                      <c:pt idx="554">
                        <c:v>32.774000000000001</c:v>
                      </c:pt>
                      <c:pt idx="555">
                        <c:v>32.270000000000003</c:v>
                      </c:pt>
                      <c:pt idx="556">
                        <c:v>31.681999999999999</c:v>
                      </c:pt>
                      <c:pt idx="557">
                        <c:v>30.995999999999999</c:v>
                      </c:pt>
                      <c:pt idx="558">
                        <c:v>30.296000000000003</c:v>
                      </c:pt>
                      <c:pt idx="559">
                        <c:v>29.693999999999999</c:v>
                      </c:pt>
                      <c:pt idx="560">
                        <c:v>29.231999999999999</c:v>
                      </c:pt>
                      <c:pt idx="561">
                        <c:v>28.616</c:v>
                      </c:pt>
                      <c:pt idx="562">
                        <c:v>28.154000000000003</c:v>
                      </c:pt>
                      <c:pt idx="563">
                        <c:v>27.608000000000001</c:v>
                      </c:pt>
                      <c:pt idx="564">
                        <c:v>26.978000000000002</c:v>
                      </c:pt>
                      <c:pt idx="565">
                        <c:v>26.501999999999999</c:v>
                      </c:pt>
                      <c:pt idx="566">
                        <c:v>25.97</c:v>
                      </c:pt>
                      <c:pt idx="567">
                        <c:v>25.605999999999998</c:v>
                      </c:pt>
                      <c:pt idx="568">
                        <c:v>25.045999999999999</c:v>
                      </c:pt>
                      <c:pt idx="569">
                        <c:v>24.667999999999999</c:v>
                      </c:pt>
                      <c:pt idx="570">
                        <c:v>24.08</c:v>
                      </c:pt>
                      <c:pt idx="571">
                        <c:v>23.673999999999999</c:v>
                      </c:pt>
                      <c:pt idx="572">
                        <c:v>23.17</c:v>
                      </c:pt>
                      <c:pt idx="573">
                        <c:v>22.777999999999999</c:v>
                      </c:pt>
                      <c:pt idx="574">
                        <c:v>22.400000000000002</c:v>
                      </c:pt>
                      <c:pt idx="575">
                        <c:v>21.91</c:v>
                      </c:pt>
                      <c:pt idx="576">
                        <c:v>21.49</c:v>
                      </c:pt>
                      <c:pt idx="577">
                        <c:v>21.07</c:v>
                      </c:pt>
                      <c:pt idx="578">
                        <c:v>20.692</c:v>
                      </c:pt>
                      <c:pt idx="579">
                        <c:v>20.314</c:v>
                      </c:pt>
                      <c:pt idx="580">
                        <c:v>19.991999999999997</c:v>
                      </c:pt>
                      <c:pt idx="581">
                        <c:v>19.53</c:v>
                      </c:pt>
                      <c:pt idx="582">
                        <c:v>19.166</c:v>
                      </c:pt>
                      <c:pt idx="583">
                        <c:v>18.816000000000003</c:v>
                      </c:pt>
                      <c:pt idx="584">
                        <c:v>18.423999999999999</c:v>
                      </c:pt>
                      <c:pt idx="585">
                        <c:v>18.172000000000001</c:v>
                      </c:pt>
                      <c:pt idx="586">
                        <c:v>17.751999999999999</c:v>
                      </c:pt>
                      <c:pt idx="587">
                        <c:v>17.486000000000001</c:v>
                      </c:pt>
                      <c:pt idx="588">
                        <c:v>17.122</c:v>
                      </c:pt>
                      <c:pt idx="589">
                        <c:v>16.786000000000001</c:v>
                      </c:pt>
                      <c:pt idx="590">
                        <c:v>16.45</c:v>
                      </c:pt>
                      <c:pt idx="591">
                        <c:v>16.128</c:v>
                      </c:pt>
                      <c:pt idx="592">
                        <c:v>15.875999999999998</c:v>
                      </c:pt>
                      <c:pt idx="593">
                        <c:v>15.526</c:v>
                      </c:pt>
                      <c:pt idx="594">
                        <c:v>15.316000000000001</c:v>
                      </c:pt>
                      <c:pt idx="595">
                        <c:v>15.036000000000001</c:v>
                      </c:pt>
                      <c:pt idx="596">
                        <c:v>14.756</c:v>
                      </c:pt>
                      <c:pt idx="597">
                        <c:v>14.448</c:v>
                      </c:pt>
                      <c:pt idx="598">
                        <c:v>14.153999999999998</c:v>
                      </c:pt>
                      <c:pt idx="599">
                        <c:v>13.93</c:v>
                      </c:pt>
                      <c:pt idx="600">
                        <c:v>13.608000000000001</c:v>
                      </c:pt>
                      <c:pt idx="601">
                        <c:v>13.398</c:v>
                      </c:pt>
                      <c:pt idx="602">
                        <c:v>13.173999999999999</c:v>
                      </c:pt>
                      <c:pt idx="603">
                        <c:v>12.894</c:v>
                      </c:pt>
                      <c:pt idx="604">
                        <c:v>12.698</c:v>
                      </c:pt>
                      <c:pt idx="605">
                        <c:v>12.375999999999999</c:v>
                      </c:pt>
                      <c:pt idx="606">
                        <c:v>12.138</c:v>
                      </c:pt>
                      <c:pt idx="607">
                        <c:v>11.997999999999999</c:v>
                      </c:pt>
                      <c:pt idx="608">
                        <c:v>11.703999999999999</c:v>
                      </c:pt>
                      <c:pt idx="609">
                        <c:v>11.591999999999999</c:v>
                      </c:pt>
                      <c:pt idx="610">
                        <c:v>11.298</c:v>
                      </c:pt>
                      <c:pt idx="611">
                        <c:v>11.13</c:v>
                      </c:pt>
                      <c:pt idx="612">
                        <c:v>10.836</c:v>
                      </c:pt>
                      <c:pt idx="613">
                        <c:v>10.64</c:v>
                      </c:pt>
                      <c:pt idx="614">
                        <c:v>10.5</c:v>
                      </c:pt>
                      <c:pt idx="615">
                        <c:v>10.304</c:v>
                      </c:pt>
                      <c:pt idx="616">
                        <c:v>10.135999999999999</c:v>
                      </c:pt>
                      <c:pt idx="617">
                        <c:v>9.8559999999999999</c:v>
                      </c:pt>
                      <c:pt idx="618">
                        <c:v>9.702</c:v>
                      </c:pt>
                      <c:pt idx="619">
                        <c:v>9.4920000000000009</c:v>
                      </c:pt>
                      <c:pt idx="620">
                        <c:v>9.3239999999999998</c:v>
                      </c:pt>
                      <c:pt idx="621">
                        <c:v>9.1560000000000006</c:v>
                      </c:pt>
                      <c:pt idx="622">
                        <c:v>9.016</c:v>
                      </c:pt>
                      <c:pt idx="623">
                        <c:v>8.8480000000000008</c:v>
                      </c:pt>
                      <c:pt idx="624">
                        <c:v>8.6519999999999992</c:v>
                      </c:pt>
                      <c:pt idx="625">
                        <c:v>8.427999999999999</c:v>
                      </c:pt>
                      <c:pt idx="626">
                        <c:v>8.3019999999999996</c:v>
                      </c:pt>
                      <c:pt idx="627">
                        <c:v>8.0919999999999987</c:v>
                      </c:pt>
                      <c:pt idx="628">
                        <c:v>8.0219999999999985</c:v>
                      </c:pt>
                      <c:pt idx="629">
                        <c:v>7.8819999999999997</c:v>
                      </c:pt>
                      <c:pt idx="630">
                        <c:v>7.7560000000000002</c:v>
                      </c:pt>
                      <c:pt idx="631">
                        <c:v>7.588000000000001</c:v>
                      </c:pt>
                      <c:pt idx="632">
                        <c:v>7.3220000000000001</c:v>
                      </c:pt>
                      <c:pt idx="633">
                        <c:v>7.1539999999999999</c:v>
                      </c:pt>
                      <c:pt idx="634">
                        <c:v>7.1260000000000003</c:v>
                      </c:pt>
                      <c:pt idx="635">
                        <c:v>6.9580000000000002</c:v>
                      </c:pt>
                      <c:pt idx="636">
                        <c:v>6.8460000000000001</c:v>
                      </c:pt>
                      <c:pt idx="637">
                        <c:v>6.72</c:v>
                      </c:pt>
                      <c:pt idx="638">
                        <c:v>6.5520000000000005</c:v>
                      </c:pt>
                      <c:pt idx="639">
                        <c:v>6.4119999999999999</c:v>
                      </c:pt>
                      <c:pt idx="640">
                        <c:v>6.2720000000000002</c:v>
                      </c:pt>
                      <c:pt idx="641">
                        <c:v>6.1180000000000003</c:v>
                      </c:pt>
                      <c:pt idx="642">
                        <c:v>6.0759999999999996</c:v>
                      </c:pt>
                      <c:pt idx="643">
                        <c:v>5.95</c:v>
                      </c:pt>
                      <c:pt idx="644">
                        <c:v>5.8239999999999998</c:v>
                      </c:pt>
                      <c:pt idx="645">
                        <c:v>5.67</c:v>
                      </c:pt>
                      <c:pt idx="646">
                        <c:v>5.53</c:v>
                      </c:pt>
                      <c:pt idx="647">
                        <c:v>5.3900000000000006</c:v>
                      </c:pt>
                      <c:pt idx="648">
                        <c:v>5.32</c:v>
                      </c:pt>
                      <c:pt idx="649">
                        <c:v>5.2080000000000002</c:v>
                      </c:pt>
                      <c:pt idx="650">
                        <c:v>5.1660000000000004</c:v>
                      </c:pt>
                      <c:pt idx="651">
                        <c:v>5.0119999999999996</c:v>
                      </c:pt>
                      <c:pt idx="652">
                        <c:v>4.8719999999999999</c:v>
                      </c:pt>
                      <c:pt idx="653">
                        <c:v>4.8439999999999994</c:v>
                      </c:pt>
                      <c:pt idx="654">
                        <c:v>4.6760000000000002</c:v>
                      </c:pt>
                      <c:pt idx="655">
                        <c:v>4.5220000000000002</c:v>
                      </c:pt>
                      <c:pt idx="656">
                        <c:v>4.508</c:v>
                      </c:pt>
                      <c:pt idx="657">
                        <c:v>4.41</c:v>
                      </c:pt>
                      <c:pt idx="658">
                        <c:v>4.2699999999999996</c:v>
                      </c:pt>
                      <c:pt idx="659">
                        <c:v>4.1579999999999995</c:v>
                      </c:pt>
                      <c:pt idx="660">
                        <c:v>4.1019999999999994</c:v>
                      </c:pt>
                      <c:pt idx="661">
                        <c:v>3.9200000000000004</c:v>
                      </c:pt>
                      <c:pt idx="662">
                        <c:v>3.8640000000000003</c:v>
                      </c:pt>
                      <c:pt idx="663">
                        <c:v>3.7940000000000005</c:v>
                      </c:pt>
                      <c:pt idx="664">
                        <c:v>3.71</c:v>
                      </c:pt>
                      <c:pt idx="665">
                        <c:v>3.6260000000000003</c:v>
                      </c:pt>
                      <c:pt idx="666">
                        <c:v>3.556</c:v>
                      </c:pt>
                      <c:pt idx="667">
                        <c:v>3.4020000000000001</c:v>
                      </c:pt>
                      <c:pt idx="668">
                        <c:v>3.3460000000000001</c:v>
                      </c:pt>
                      <c:pt idx="669">
                        <c:v>3.2760000000000002</c:v>
                      </c:pt>
                      <c:pt idx="670">
                        <c:v>3.206</c:v>
                      </c:pt>
                      <c:pt idx="671">
                        <c:v>3.1640000000000001</c:v>
                      </c:pt>
                      <c:pt idx="672">
                        <c:v>3.08</c:v>
                      </c:pt>
                      <c:pt idx="673">
                        <c:v>2.9819999999999998</c:v>
                      </c:pt>
                      <c:pt idx="674">
                        <c:v>2.8839999999999999</c:v>
                      </c:pt>
                      <c:pt idx="675">
                        <c:v>2.8140000000000001</c:v>
                      </c:pt>
                      <c:pt idx="676">
                        <c:v>2.7160000000000002</c:v>
                      </c:pt>
                      <c:pt idx="677">
                        <c:v>2.702</c:v>
                      </c:pt>
                      <c:pt idx="678">
                        <c:v>2.66</c:v>
                      </c:pt>
                      <c:pt idx="679">
                        <c:v>2.5619999999999998</c:v>
                      </c:pt>
                      <c:pt idx="680">
                        <c:v>2.5059999999999998</c:v>
                      </c:pt>
                      <c:pt idx="681">
                        <c:v>2.3800000000000003</c:v>
                      </c:pt>
                      <c:pt idx="682">
                        <c:v>2.2960000000000003</c:v>
                      </c:pt>
                      <c:pt idx="683">
                        <c:v>2.2680000000000002</c:v>
                      </c:pt>
                      <c:pt idx="684">
                        <c:v>2.198</c:v>
                      </c:pt>
                      <c:pt idx="685">
                        <c:v>2.17</c:v>
                      </c:pt>
                      <c:pt idx="686">
                        <c:v>2.1280000000000001</c:v>
                      </c:pt>
                      <c:pt idx="687">
                        <c:v>2.0299999999999998</c:v>
                      </c:pt>
                      <c:pt idx="688">
                        <c:v>1.9460000000000002</c:v>
                      </c:pt>
                      <c:pt idx="689">
                        <c:v>1.8480000000000001</c:v>
                      </c:pt>
                      <c:pt idx="690">
                        <c:v>1.792</c:v>
                      </c:pt>
                      <c:pt idx="691">
                        <c:v>1.764</c:v>
                      </c:pt>
                      <c:pt idx="692">
                        <c:v>1.722</c:v>
                      </c:pt>
                      <c:pt idx="693">
                        <c:v>1.68</c:v>
                      </c:pt>
                      <c:pt idx="694">
                        <c:v>1.6240000000000001</c:v>
                      </c:pt>
                      <c:pt idx="695">
                        <c:v>1.5680000000000001</c:v>
                      </c:pt>
                      <c:pt idx="696">
                        <c:v>1.47</c:v>
                      </c:pt>
                      <c:pt idx="697">
                        <c:v>1.4000000000000001</c:v>
                      </c:pt>
                      <c:pt idx="698">
                        <c:v>1.3440000000000001</c:v>
                      </c:pt>
                      <c:pt idx="699">
                        <c:v>1.3160000000000001</c:v>
                      </c:pt>
                      <c:pt idx="700">
                        <c:v>1.3160000000000001</c:v>
                      </c:pt>
                      <c:pt idx="701">
                        <c:v>1.218</c:v>
                      </c:pt>
                      <c:pt idx="702">
                        <c:v>1.1760000000000002</c:v>
                      </c:pt>
                      <c:pt idx="703">
                        <c:v>1.1200000000000001</c:v>
                      </c:pt>
                      <c:pt idx="704">
                        <c:v>1.036</c:v>
                      </c:pt>
                      <c:pt idx="705">
                        <c:v>1.022</c:v>
                      </c:pt>
                      <c:pt idx="706">
                        <c:v>0.98000000000000009</c:v>
                      </c:pt>
                      <c:pt idx="707">
                        <c:v>0.93800000000000006</c:v>
                      </c:pt>
                      <c:pt idx="708">
                        <c:v>0.91</c:v>
                      </c:pt>
                      <c:pt idx="709">
                        <c:v>0.81200000000000006</c:v>
                      </c:pt>
                      <c:pt idx="710">
                        <c:v>0.77</c:v>
                      </c:pt>
                      <c:pt idx="711">
                        <c:v>0.71399999999999997</c:v>
                      </c:pt>
                      <c:pt idx="712">
                        <c:v>0.67200000000000004</c:v>
                      </c:pt>
                      <c:pt idx="713">
                        <c:v>0.71399999999999997</c:v>
                      </c:pt>
                      <c:pt idx="714">
                        <c:v>0.61599999999999999</c:v>
                      </c:pt>
                      <c:pt idx="715">
                        <c:v>0.64400000000000002</c:v>
                      </c:pt>
                      <c:pt idx="716">
                        <c:v>0.54600000000000004</c:v>
                      </c:pt>
                      <c:pt idx="717">
                        <c:v>0.47600000000000003</c:v>
                      </c:pt>
                      <c:pt idx="718">
                        <c:v>0.44800000000000001</c:v>
                      </c:pt>
                      <c:pt idx="719">
                        <c:v>0.434</c:v>
                      </c:pt>
                      <c:pt idx="720">
                        <c:v>0.434</c:v>
                      </c:pt>
                      <c:pt idx="721">
                        <c:v>0.39200000000000002</c:v>
                      </c:pt>
                      <c:pt idx="722">
                        <c:v>0.378</c:v>
                      </c:pt>
                      <c:pt idx="723">
                        <c:v>0.308</c:v>
                      </c:pt>
                      <c:pt idx="724">
                        <c:v>0.224</c:v>
                      </c:pt>
                      <c:pt idx="725">
                        <c:v>0.14000000000000001</c:v>
                      </c:pt>
                      <c:pt idx="726">
                        <c:v>0.112</c:v>
                      </c:pt>
                      <c:pt idx="727">
                        <c:v>7.0000000000000007E-2</c:v>
                      </c:pt>
                      <c:pt idx="728">
                        <c:v>0.182</c:v>
                      </c:pt>
                      <c:pt idx="729">
                        <c:v>0.126</c:v>
                      </c:pt>
                      <c:pt idx="730">
                        <c:v>0</c:v>
                      </c:pt>
                      <c:pt idx="731">
                        <c:v>-1.4E-2</c:v>
                      </c:pt>
                      <c:pt idx="732">
                        <c:v>-7.0000000000000007E-2</c:v>
                      </c:pt>
                      <c:pt idx="733">
                        <c:v>-9.8000000000000004E-2</c:v>
                      </c:pt>
                      <c:pt idx="734">
                        <c:v>-0.182</c:v>
                      </c:pt>
                      <c:pt idx="735">
                        <c:v>-0.182</c:v>
                      </c:pt>
                      <c:pt idx="736">
                        <c:v>-0.154</c:v>
                      </c:pt>
                      <c:pt idx="737">
                        <c:v>-0.16800000000000001</c:v>
                      </c:pt>
                      <c:pt idx="738">
                        <c:v>-0.224</c:v>
                      </c:pt>
                      <c:pt idx="739">
                        <c:v>-0.23800000000000002</c:v>
                      </c:pt>
                      <c:pt idx="740">
                        <c:v>-0.28000000000000003</c:v>
                      </c:pt>
                      <c:pt idx="741">
                        <c:v>-0.378</c:v>
                      </c:pt>
                      <c:pt idx="742">
                        <c:v>-0.42</c:v>
                      </c:pt>
                      <c:pt idx="743">
                        <c:v>-0.378</c:v>
                      </c:pt>
                      <c:pt idx="744">
                        <c:v>-0.378</c:v>
                      </c:pt>
                      <c:pt idx="745">
                        <c:v>-0.39200000000000002</c:v>
                      </c:pt>
                      <c:pt idx="746">
                        <c:v>-0.434</c:v>
                      </c:pt>
                      <c:pt idx="747">
                        <c:v>-0.51800000000000002</c:v>
                      </c:pt>
                      <c:pt idx="748">
                        <c:v>-0.49000000000000005</c:v>
                      </c:pt>
                      <c:pt idx="749">
                        <c:v>-0.51800000000000002</c:v>
                      </c:pt>
                      <c:pt idx="750">
                        <c:v>-0.58800000000000008</c:v>
                      </c:pt>
                      <c:pt idx="751">
                        <c:v>-0.53200000000000003</c:v>
                      </c:pt>
                      <c:pt idx="752">
                        <c:v>-0.65800000000000003</c:v>
                      </c:pt>
                      <c:pt idx="753">
                        <c:v>-0.67200000000000004</c:v>
                      </c:pt>
                      <c:pt idx="754">
                        <c:v>-0.65800000000000003</c:v>
                      </c:pt>
                      <c:pt idx="755">
                        <c:v>-0.67200000000000004</c:v>
                      </c:pt>
                      <c:pt idx="756">
                        <c:v>-0.70000000000000007</c:v>
                      </c:pt>
                      <c:pt idx="757">
                        <c:v>-0.72799999999999998</c:v>
                      </c:pt>
                      <c:pt idx="758">
                        <c:v>-0.74199999999999999</c:v>
                      </c:pt>
                      <c:pt idx="759">
                        <c:v>-0.78400000000000003</c:v>
                      </c:pt>
                      <c:pt idx="760">
                        <c:v>-0.79800000000000004</c:v>
                      </c:pt>
                      <c:pt idx="761">
                        <c:v>-0.78400000000000003</c:v>
                      </c:pt>
                      <c:pt idx="762">
                        <c:v>-0.81200000000000006</c:v>
                      </c:pt>
                      <c:pt idx="763">
                        <c:v>-0.84</c:v>
                      </c:pt>
                      <c:pt idx="764">
                        <c:v>-0.96600000000000008</c:v>
                      </c:pt>
                      <c:pt idx="765">
                        <c:v>-0.85399999999999998</c:v>
                      </c:pt>
                      <c:pt idx="766">
                        <c:v>-0.95200000000000007</c:v>
                      </c:pt>
                      <c:pt idx="767">
                        <c:v>-1.022</c:v>
                      </c:pt>
                      <c:pt idx="768">
                        <c:v>-1.0640000000000001</c:v>
                      </c:pt>
                      <c:pt idx="769">
                        <c:v>-1.036</c:v>
                      </c:pt>
                      <c:pt idx="770">
                        <c:v>-0.99399999999999988</c:v>
                      </c:pt>
                      <c:pt idx="771">
                        <c:v>-1.022</c:v>
                      </c:pt>
                      <c:pt idx="772">
                        <c:v>-1.0780000000000001</c:v>
                      </c:pt>
                      <c:pt idx="773">
                        <c:v>-1.1060000000000001</c:v>
                      </c:pt>
                      <c:pt idx="774">
                        <c:v>-1.1200000000000001</c:v>
                      </c:pt>
                      <c:pt idx="775">
                        <c:v>-1.1760000000000002</c:v>
                      </c:pt>
                      <c:pt idx="776">
                        <c:v>-1.232</c:v>
                      </c:pt>
                      <c:pt idx="777">
                        <c:v>-1.246</c:v>
                      </c:pt>
                      <c:pt idx="778">
                        <c:v>-1.288</c:v>
                      </c:pt>
                      <c:pt idx="779">
                        <c:v>-1.232</c:v>
                      </c:pt>
                      <c:pt idx="780">
                        <c:v>-1.246</c:v>
                      </c:pt>
                      <c:pt idx="781">
                        <c:v>-1.3580000000000001</c:v>
                      </c:pt>
                      <c:pt idx="782">
                        <c:v>-1.3720000000000001</c:v>
                      </c:pt>
                      <c:pt idx="783">
                        <c:v>-1.3720000000000001</c:v>
                      </c:pt>
                      <c:pt idx="784">
                        <c:v>-1.4279999999999999</c:v>
                      </c:pt>
                      <c:pt idx="785">
                        <c:v>-1.512</c:v>
                      </c:pt>
                      <c:pt idx="786">
                        <c:v>-1.484</c:v>
                      </c:pt>
                      <c:pt idx="787">
                        <c:v>-1.512</c:v>
                      </c:pt>
                      <c:pt idx="788">
                        <c:v>-1.512</c:v>
                      </c:pt>
                      <c:pt idx="789">
                        <c:v>-1.5960000000000001</c:v>
                      </c:pt>
                      <c:pt idx="790">
                        <c:v>-1.6380000000000001</c:v>
                      </c:pt>
                      <c:pt idx="791">
                        <c:v>-1.6659999999999999</c:v>
                      </c:pt>
                      <c:pt idx="792">
                        <c:v>-1.806</c:v>
                      </c:pt>
                      <c:pt idx="793">
                        <c:v>-1.778</c:v>
                      </c:pt>
                      <c:pt idx="794">
                        <c:v>-1.8620000000000001</c:v>
                      </c:pt>
                      <c:pt idx="795">
                        <c:v>-1.8900000000000001</c:v>
                      </c:pt>
                      <c:pt idx="796">
                        <c:v>-1.8760000000000001</c:v>
                      </c:pt>
                      <c:pt idx="797">
                        <c:v>-2.0859999999999999</c:v>
                      </c:pt>
                      <c:pt idx="798">
                        <c:v>-2.0720000000000001</c:v>
                      </c:pt>
                      <c:pt idx="799">
                        <c:v>-2.0019999999999998</c:v>
                      </c:pt>
                      <c:pt idx="800">
                        <c:v>-2.1139999999999999</c:v>
                      </c:pt>
                      <c:pt idx="801">
                        <c:v>-2.254</c:v>
                      </c:pt>
                      <c:pt idx="802">
                        <c:v>-2.254</c:v>
                      </c:pt>
                      <c:pt idx="803">
                        <c:v>-2.31</c:v>
                      </c:pt>
                      <c:pt idx="804">
                        <c:v>-2.2680000000000002</c:v>
                      </c:pt>
                      <c:pt idx="805">
                        <c:v>-2.3520000000000003</c:v>
                      </c:pt>
                      <c:pt idx="806">
                        <c:v>-2.4219999999999997</c:v>
                      </c:pt>
                      <c:pt idx="807">
                        <c:v>-2.4219999999999997</c:v>
                      </c:pt>
                      <c:pt idx="808">
                        <c:v>-2.4359999999999999</c:v>
                      </c:pt>
                      <c:pt idx="809">
                        <c:v>-2.464</c:v>
                      </c:pt>
                      <c:pt idx="810">
                        <c:v>-2.6179999999999999</c:v>
                      </c:pt>
                      <c:pt idx="811">
                        <c:v>-2.6179999999999999</c:v>
                      </c:pt>
                      <c:pt idx="812">
                        <c:v>-2.6179999999999999</c:v>
                      </c:pt>
                      <c:pt idx="813">
                        <c:v>-2.7440000000000002</c:v>
                      </c:pt>
                      <c:pt idx="814">
                        <c:v>-2.8280000000000003</c:v>
                      </c:pt>
                      <c:pt idx="815">
                        <c:v>-2.8280000000000003</c:v>
                      </c:pt>
                      <c:pt idx="816">
                        <c:v>-2.8559999999999999</c:v>
                      </c:pt>
                      <c:pt idx="817">
                        <c:v>-2.8979999999999997</c:v>
                      </c:pt>
                      <c:pt idx="818">
                        <c:v>-3.01</c:v>
                      </c:pt>
                      <c:pt idx="819">
                        <c:v>-3.1219999999999999</c:v>
                      </c:pt>
                      <c:pt idx="820">
                        <c:v>-3.08</c:v>
                      </c:pt>
                      <c:pt idx="821">
                        <c:v>-3.15</c:v>
                      </c:pt>
                      <c:pt idx="822">
                        <c:v>-3.206</c:v>
                      </c:pt>
                      <c:pt idx="823">
                        <c:v>-3.2760000000000002</c:v>
                      </c:pt>
                      <c:pt idx="824">
                        <c:v>-3.29</c:v>
                      </c:pt>
                      <c:pt idx="825">
                        <c:v>-3.3739999999999997</c:v>
                      </c:pt>
                      <c:pt idx="826">
                        <c:v>-3.472</c:v>
                      </c:pt>
                      <c:pt idx="827">
                        <c:v>-3.5840000000000001</c:v>
                      </c:pt>
                      <c:pt idx="828">
                        <c:v>-3.556</c:v>
                      </c:pt>
                      <c:pt idx="829">
                        <c:v>-3.5979999999999999</c:v>
                      </c:pt>
                      <c:pt idx="830">
                        <c:v>-3.6960000000000002</c:v>
                      </c:pt>
                      <c:pt idx="831">
                        <c:v>-3.7380000000000004</c:v>
                      </c:pt>
                      <c:pt idx="832">
                        <c:v>-3.766</c:v>
                      </c:pt>
                      <c:pt idx="833">
                        <c:v>-3.7800000000000002</c:v>
                      </c:pt>
                      <c:pt idx="834">
                        <c:v>-3.8360000000000003</c:v>
                      </c:pt>
                      <c:pt idx="835">
                        <c:v>-4.0459999999999994</c:v>
                      </c:pt>
                      <c:pt idx="836">
                        <c:v>-4.0880000000000001</c:v>
                      </c:pt>
                      <c:pt idx="837">
                        <c:v>-4.1579999999999995</c:v>
                      </c:pt>
                      <c:pt idx="838">
                        <c:v>-4.2</c:v>
                      </c:pt>
                      <c:pt idx="839">
                        <c:v>-4.2</c:v>
                      </c:pt>
                      <c:pt idx="840">
                        <c:v>-4.1859999999999999</c:v>
                      </c:pt>
                      <c:pt idx="841">
                        <c:v>-4.2560000000000002</c:v>
                      </c:pt>
                      <c:pt idx="842">
                        <c:v>-4.4379999999999997</c:v>
                      </c:pt>
                      <c:pt idx="843">
                        <c:v>-4.3959999999999999</c:v>
                      </c:pt>
                      <c:pt idx="844">
                        <c:v>-4.4240000000000004</c:v>
                      </c:pt>
                      <c:pt idx="845">
                        <c:v>-4.55</c:v>
                      </c:pt>
                      <c:pt idx="846">
                        <c:v>-4.508</c:v>
                      </c:pt>
                      <c:pt idx="847">
                        <c:v>-4.5920000000000005</c:v>
                      </c:pt>
                      <c:pt idx="848">
                        <c:v>-4.6480000000000006</c:v>
                      </c:pt>
                      <c:pt idx="849">
                        <c:v>-4.7320000000000002</c:v>
                      </c:pt>
                      <c:pt idx="850">
                        <c:v>-4.8020000000000005</c:v>
                      </c:pt>
                      <c:pt idx="851">
                        <c:v>-4.8579999999999997</c:v>
                      </c:pt>
                      <c:pt idx="852">
                        <c:v>-4.8999999999999995</c:v>
                      </c:pt>
                      <c:pt idx="853">
                        <c:v>-4.8859999999999992</c:v>
                      </c:pt>
                      <c:pt idx="854">
                        <c:v>-4.984</c:v>
                      </c:pt>
                      <c:pt idx="855">
                        <c:v>-5.0819999999999999</c:v>
                      </c:pt>
                      <c:pt idx="856">
                        <c:v>-5.0259999999999998</c:v>
                      </c:pt>
                      <c:pt idx="857">
                        <c:v>-5.0819999999999999</c:v>
                      </c:pt>
                      <c:pt idx="858">
                        <c:v>-5.2780000000000005</c:v>
                      </c:pt>
                      <c:pt idx="859">
                        <c:v>-5.2219999999999995</c:v>
                      </c:pt>
                      <c:pt idx="860">
                        <c:v>-5.0960000000000001</c:v>
                      </c:pt>
                      <c:pt idx="861">
                        <c:v>-5.2359999999999998</c:v>
                      </c:pt>
                      <c:pt idx="862">
                        <c:v>-5.2780000000000005</c:v>
                      </c:pt>
                      <c:pt idx="863">
                        <c:v>-5.53</c:v>
                      </c:pt>
                      <c:pt idx="864">
                        <c:v>-5.3339999999999996</c:v>
                      </c:pt>
                      <c:pt idx="865">
                        <c:v>-5.3900000000000006</c:v>
                      </c:pt>
                      <c:pt idx="866">
                        <c:v>-5.6140000000000008</c:v>
                      </c:pt>
                      <c:pt idx="867">
                        <c:v>-5.5440000000000005</c:v>
                      </c:pt>
                      <c:pt idx="868">
                        <c:v>-5.5020000000000007</c:v>
                      </c:pt>
                      <c:pt idx="869">
                        <c:v>-5.6420000000000003</c:v>
                      </c:pt>
                      <c:pt idx="870">
                        <c:v>-5.5860000000000003</c:v>
                      </c:pt>
                      <c:pt idx="871">
                        <c:v>-5.726</c:v>
                      </c:pt>
                      <c:pt idx="872">
                        <c:v>-5.6000000000000005</c:v>
                      </c:pt>
                      <c:pt idx="873">
                        <c:v>-5.6979999999999995</c:v>
                      </c:pt>
                      <c:pt idx="874">
                        <c:v>-5.8380000000000001</c:v>
                      </c:pt>
                      <c:pt idx="875">
                        <c:v>-5.7399999999999993</c:v>
                      </c:pt>
                      <c:pt idx="876">
                        <c:v>-5.7959999999999994</c:v>
                      </c:pt>
                      <c:pt idx="877">
                        <c:v>-5.8659999999999997</c:v>
                      </c:pt>
                      <c:pt idx="878">
                        <c:v>-5.8940000000000001</c:v>
                      </c:pt>
                      <c:pt idx="879">
                        <c:v>-5.8940000000000001</c:v>
                      </c:pt>
                      <c:pt idx="880">
                        <c:v>-5.88</c:v>
                      </c:pt>
                      <c:pt idx="881">
                        <c:v>-5.9639999999999995</c:v>
                      </c:pt>
                      <c:pt idx="882">
                        <c:v>-5.95</c:v>
                      </c:pt>
                      <c:pt idx="883">
                        <c:v>-5.992</c:v>
                      </c:pt>
                      <c:pt idx="884">
                        <c:v>-6.0060000000000002</c:v>
                      </c:pt>
                      <c:pt idx="885">
                        <c:v>-6.0759999999999996</c:v>
                      </c:pt>
                      <c:pt idx="886">
                        <c:v>-6.048</c:v>
                      </c:pt>
                      <c:pt idx="887">
                        <c:v>-6.1180000000000003</c:v>
                      </c:pt>
                      <c:pt idx="888">
                        <c:v>-6.1040000000000001</c:v>
                      </c:pt>
                      <c:pt idx="889">
                        <c:v>-6.1319999999999997</c:v>
                      </c:pt>
                      <c:pt idx="890">
                        <c:v>-6.2160000000000002</c:v>
                      </c:pt>
                      <c:pt idx="891">
                        <c:v>-6.2720000000000002</c:v>
                      </c:pt>
                      <c:pt idx="892">
                        <c:v>-6.2720000000000002</c:v>
                      </c:pt>
                      <c:pt idx="893">
                        <c:v>-6.2720000000000002</c:v>
                      </c:pt>
                      <c:pt idx="894">
                        <c:v>-6.258</c:v>
                      </c:pt>
                      <c:pt idx="895">
                        <c:v>-6.2860000000000005</c:v>
                      </c:pt>
                      <c:pt idx="896">
                        <c:v>-6.3420000000000005</c:v>
                      </c:pt>
                      <c:pt idx="897">
                        <c:v>-6.37</c:v>
                      </c:pt>
                      <c:pt idx="898">
                        <c:v>-6.3420000000000005</c:v>
                      </c:pt>
                      <c:pt idx="899">
                        <c:v>-6.4119999999999999</c:v>
                      </c:pt>
                      <c:pt idx="900">
                        <c:v>-6.37</c:v>
                      </c:pt>
                      <c:pt idx="901">
                        <c:v>-6.3980000000000006</c:v>
                      </c:pt>
                      <c:pt idx="902">
                        <c:v>-6.44</c:v>
                      </c:pt>
                      <c:pt idx="903">
                        <c:v>-6.4540000000000006</c:v>
                      </c:pt>
                      <c:pt idx="904">
                        <c:v>-6.4820000000000002</c:v>
                      </c:pt>
                      <c:pt idx="905">
                        <c:v>-6.4820000000000002</c:v>
                      </c:pt>
                      <c:pt idx="906">
                        <c:v>-6.5939999999999994</c:v>
                      </c:pt>
                      <c:pt idx="907">
                        <c:v>-6.5380000000000003</c:v>
                      </c:pt>
                      <c:pt idx="908">
                        <c:v>-6.5520000000000005</c:v>
                      </c:pt>
                      <c:pt idx="909">
                        <c:v>-6.6079999999999997</c:v>
                      </c:pt>
                      <c:pt idx="910">
                        <c:v>-6.58</c:v>
                      </c:pt>
                      <c:pt idx="911">
                        <c:v>-6.5520000000000005</c:v>
                      </c:pt>
                      <c:pt idx="912">
                        <c:v>-6.6079999999999997</c:v>
                      </c:pt>
                      <c:pt idx="913">
                        <c:v>-6.7059999999999995</c:v>
                      </c:pt>
                      <c:pt idx="914">
                        <c:v>-6.6219999999999999</c:v>
                      </c:pt>
                      <c:pt idx="915">
                        <c:v>-6.6779999999999999</c:v>
                      </c:pt>
                      <c:pt idx="916">
                        <c:v>-6.6779999999999999</c:v>
                      </c:pt>
                      <c:pt idx="917">
                        <c:v>-6.6920000000000002</c:v>
                      </c:pt>
                      <c:pt idx="918">
                        <c:v>-6.7479999999999993</c:v>
                      </c:pt>
                      <c:pt idx="919">
                        <c:v>-6.7479999999999993</c:v>
                      </c:pt>
                      <c:pt idx="920">
                        <c:v>-6.7479999999999993</c:v>
                      </c:pt>
                      <c:pt idx="921">
                        <c:v>-6.6639999999999997</c:v>
                      </c:pt>
                      <c:pt idx="922">
                        <c:v>-6.8040000000000003</c:v>
                      </c:pt>
                      <c:pt idx="923">
                        <c:v>-6.7759999999999998</c:v>
                      </c:pt>
                      <c:pt idx="924">
                        <c:v>-6.7619999999999996</c:v>
                      </c:pt>
                      <c:pt idx="925">
                        <c:v>-6.8319999999999999</c:v>
                      </c:pt>
                      <c:pt idx="926">
                        <c:v>-6.8460000000000001</c:v>
                      </c:pt>
                      <c:pt idx="927">
                        <c:v>-6.6920000000000002</c:v>
                      </c:pt>
                      <c:pt idx="928">
                        <c:v>-6.7759999999999998</c:v>
                      </c:pt>
                      <c:pt idx="929">
                        <c:v>-6.8739999999999997</c:v>
                      </c:pt>
                      <c:pt idx="930">
                        <c:v>-6.7759999999999998</c:v>
                      </c:pt>
                      <c:pt idx="931">
                        <c:v>-6.8179999999999996</c:v>
                      </c:pt>
                      <c:pt idx="932">
                        <c:v>-6.8879999999999999</c:v>
                      </c:pt>
                      <c:pt idx="933">
                        <c:v>-6.8879999999999999</c:v>
                      </c:pt>
                      <c:pt idx="934">
                        <c:v>-6.8319999999999999</c:v>
                      </c:pt>
                      <c:pt idx="935">
                        <c:v>-6.9580000000000002</c:v>
                      </c:pt>
                      <c:pt idx="936">
                        <c:v>-6.93</c:v>
                      </c:pt>
                      <c:pt idx="937">
                        <c:v>-6.8879999999999999</c:v>
                      </c:pt>
                      <c:pt idx="938">
                        <c:v>-6.8879999999999999</c:v>
                      </c:pt>
                      <c:pt idx="939">
                        <c:v>-6.9580000000000002</c:v>
                      </c:pt>
                      <c:pt idx="940">
                        <c:v>-6.8879999999999999</c:v>
                      </c:pt>
                      <c:pt idx="941">
                        <c:v>-6.9580000000000002</c:v>
                      </c:pt>
                      <c:pt idx="942">
                        <c:v>-6.9160000000000004</c:v>
                      </c:pt>
                      <c:pt idx="943">
                        <c:v>-6.9719999999999995</c:v>
                      </c:pt>
                      <c:pt idx="944">
                        <c:v>-6.944</c:v>
                      </c:pt>
                      <c:pt idx="945">
                        <c:v>-6.9719999999999995</c:v>
                      </c:pt>
                      <c:pt idx="946">
                        <c:v>-6.944</c:v>
                      </c:pt>
                      <c:pt idx="947">
                        <c:v>-6.944</c:v>
                      </c:pt>
                      <c:pt idx="948">
                        <c:v>-7.0419999999999998</c:v>
                      </c:pt>
                      <c:pt idx="949">
                        <c:v>-6.9859999999999998</c:v>
                      </c:pt>
                      <c:pt idx="950">
                        <c:v>-7</c:v>
                      </c:pt>
                      <c:pt idx="951">
                        <c:v>-7.0140000000000002</c:v>
                      </c:pt>
                      <c:pt idx="952">
                        <c:v>-6.9859999999999998</c:v>
                      </c:pt>
                      <c:pt idx="953">
                        <c:v>-7.056</c:v>
                      </c:pt>
                      <c:pt idx="954">
                        <c:v>-7.0140000000000002</c:v>
                      </c:pt>
                      <c:pt idx="955">
                        <c:v>-7</c:v>
                      </c:pt>
                      <c:pt idx="956">
                        <c:v>-7.056</c:v>
                      </c:pt>
                      <c:pt idx="957">
                        <c:v>-7.0140000000000002</c:v>
                      </c:pt>
                      <c:pt idx="958">
                        <c:v>-7.0419999999999998</c:v>
                      </c:pt>
                      <c:pt idx="959">
                        <c:v>-7.0140000000000002</c:v>
                      </c:pt>
                      <c:pt idx="960">
                        <c:v>-7.056</c:v>
                      </c:pt>
                      <c:pt idx="961">
                        <c:v>-7.07</c:v>
                      </c:pt>
                      <c:pt idx="962">
                        <c:v>-7.07</c:v>
                      </c:pt>
                      <c:pt idx="963">
                        <c:v>-7.0280000000000005</c:v>
                      </c:pt>
                      <c:pt idx="964">
                        <c:v>-7.07</c:v>
                      </c:pt>
                      <c:pt idx="965">
                        <c:v>-7.056</c:v>
                      </c:pt>
                      <c:pt idx="966">
                        <c:v>-7.0839999999999996</c:v>
                      </c:pt>
                      <c:pt idx="967">
                        <c:v>-7.1539999999999999</c:v>
                      </c:pt>
                      <c:pt idx="968">
                        <c:v>-7.0839999999999996</c:v>
                      </c:pt>
                      <c:pt idx="969">
                        <c:v>-7.0979999999999999</c:v>
                      </c:pt>
                      <c:pt idx="970">
                        <c:v>-7.1260000000000003</c:v>
                      </c:pt>
                      <c:pt idx="971">
                        <c:v>-7.0839999999999996</c:v>
                      </c:pt>
                      <c:pt idx="972">
                        <c:v>-7.1120000000000001</c:v>
                      </c:pt>
                      <c:pt idx="973">
                        <c:v>-7.0419999999999998</c:v>
                      </c:pt>
                      <c:pt idx="974">
                        <c:v>-7.0979999999999999</c:v>
                      </c:pt>
                      <c:pt idx="975">
                        <c:v>-7.1400000000000006</c:v>
                      </c:pt>
                      <c:pt idx="976">
                        <c:v>-7.1400000000000006</c:v>
                      </c:pt>
                      <c:pt idx="977">
                        <c:v>-7.1260000000000003</c:v>
                      </c:pt>
                      <c:pt idx="978">
                        <c:v>-7.1959999999999997</c:v>
                      </c:pt>
                      <c:pt idx="979">
                        <c:v>-7.1400000000000006</c:v>
                      </c:pt>
                      <c:pt idx="980">
                        <c:v>-7.0979999999999999</c:v>
                      </c:pt>
                      <c:pt idx="981">
                        <c:v>-7.1539999999999999</c:v>
                      </c:pt>
                      <c:pt idx="982">
                        <c:v>-7.1120000000000001</c:v>
                      </c:pt>
                      <c:pt idx="983">
                        <c:v>-7.0979999999999999</c:v>
                      </c:pt>
                      <c:pt idx="984">
                        <c:v>-7.0979999999999999</c:v>
                      </c:pt>
                      <c:pt idx="985">
                        <c:v>-7.1400000000000006</c:v>
                      </c:pt>
                      <c:pt idx="986">
                        <c:v>-7.2240000000000002</c:v>
                      </c:pt>
                      <c:pt idx="987">
                        <c:v>-7.1539999999999999</c:v>
                      </c:pt>
                      <c:pt idx="988">
                        <c:v>-7.1260000000000003</c:v>
                      </c:pt>
                      <c:pt idx="989">
                        <c:v>-7.1539999999999999</c:v>
                      </c:pt>
                      <c:pt idx="990">
                        <c:v>-7.1400000000000006</c:v>
                      </c:pt>
                      <c:pt idx="991">
                        <c:v>-7.1539999999999999</c:v>
                      </c:pt>
                      <c:pt idx="992">
                        <c:v>-7.1820000000000004</c:v>
                      </c:pt>
                      <c:pt idx="993">
                        <c:v>-7.2240000000000002</c:v>
                      </c:pt>
                      <c:pt idx="994">
                        <c:v>-7.2240000000000002</c:v>
                      </c:pt>
                      <c:pt idx="995">
                        <c:v>-7.266</c:v>
                      </c:pt>
                      <c:pt idx="996">
                        <c:v>-7.1400000000000006</c:v>
                      </c:pt>
                      <c:pt idx="997">
                        <c:v>-7.1680000000000001</c:v>
                      </c:pt>
                      <c:pt idx="998">
                        <c:v>-7.1820000000000004</c:v>
                      </c:pt>
                      <c:pt idx="999">
                        <c:v>-7.21</c:v>
                      </c:pt>
                      <c:pt idx="1000">
                        <c:v>-7.2940000000000005</c:v>
                      </c:pt>
                      <c:pt idx="1001">
                        <c:v>-7.2520000000000007</c:v>
                      </c:pt>
                      <c:pt idx="1002">
                        <c:v>-7.266</c:v>
                      </c:pt>
                      <c:pt idx="1003">
                        <c:v>-7.266</c:v>
                      </c:pt>
                      <c:pt idx="1004">
                        <c:v>-7.266</c:v>
                      </c:pt>
                      <c:pt idx="1005">
                        <c:v>-7.1959999999999997</c:v>
                      </c:pt>
                      <c:pt idx="1006">
                        <c:v>-7.2520000000000007</c:v>
                      </c:pt>
                      <c:pt idx="1007">
                        <c:v>-7.266</c:v>
                      </c:pt>
                      <c:pt idx="1008">
                        <c:v>-7.1959999999999997</c:v>
                      </c:pt>
                      <c:pt idx="1009">
                        <c:v>-7.266</c:v>
                      </c:pt>
                      <c:pt idx="1010">
                        <c:v>-7.266</c:v>
                      </c:pt>
                      <c:pt idx="1011">
                        <c:v>-7.266</c:v>
                      </c:pt>
                      <c:pt idx="1012">
                        <c:v>-7.266</c:v>
                      </c:pt>
                      <c:pt idx="1013">
                        <c:v>-7.2520000000000007</c:v>
                      </c:pt>
                      <c:pt idx="1014">
                        <c:v>-7.3360000000000003</c:v>
                      </c:pt>
                      <c:pt idx="1015">
                        <c:v>-7.2940000000000005</c:v>
                      </c:pt>
                      <c:pt idx="1016">
                        <c:v>-7.2940000000000005</c:v>
                      </c:pt>
                      <c:pt idx="1017">
                        <c:v>-7.2240000000000002</c:v>
                      </c:pt>
                      <c:pt idx="1018">
                        <c:v>-7.3360000000000003</c:v>
                      </c:pt>
                      <c:pt idx="1019">
                        <c:v>-7.3640000000000008</c:v>
                      </c:pt>
                      <c:pt idx="1020">
                        <c:v>-7.28</c:v>
                      </c:pt>
                      <c:pt idx="1021">
                        <c:v>-7.2940000000000005</c:v>
                      </c:pt>
                      <c:pt idx="1022">
                        <c:v>-7.3780000000000001</c:v>
                      </c:pt>
                      <c:pt idx="1023">
                        <c:v>-7.3220000000000001</c:v>
                      </c:pt>
                      <c:pt idx="1024">
                        <c:v>-7.3360000000000003</c:v>
                      </c:pt>
                      <c:pt idx="1025">
                        <c:v>-7.3360000000000003</c:v>
                      </c:pt>
                      <c:pt idx="1026">
                        <c:v>-7.2940000000000005</c:v>
                      </c:pt>
                      <c:pt idx="1027">
                        <c:v>-7.3360000000000003</c:v>
                      </c:pt>
                      <c:pt idx="1028">
                        <c:v>-7.4060000000000006</c:v>
                      </c:pt>
                      <c:pt idx="1029">
                        <c:v>-7.3640000000000008</c:v>
                      </c:pt>
                      <c:pt idx="1030">
                        <c:v>-7.3360000000000003</c:v>
                      </c:pt>
                      <c:pt idx="1031">
                        <c:v>-7.4060000000000006</c:v>
                      </c:pt>
                      <c:pt idx="1032">
                        <c:v>-7.3920000000000003</c:v>
                      </c:pt>
                      <c:pt idx="1033">
                        <c:v>-7.42</c:v>
                      </c:pt>
                      <c:pt idx="1034">
                        <c:v>-7.3640000000000008</c:v>
                      </c:pt>
                      <c:pt idx="1035">
                        <c:v>-7.3500000000000005</c:v>
                      </c:pt>
                      <c:pt idx="1036">
                        <c:v>-7.3780000000000001</c:v>
                      </c:pt>
                      <c:pt idx="1037">
                        <c:v>-7.3920000000000003</c:v>
                      </c:pt>
                      <c:pt idx="1038">
                        <c:v>-7.3640000000000008</c:v>
                      </c:pt>
                      <c:pt idx="1039">
                        <c:v>-7.3500000000000005</c:v>
                      </c:pt>
                      <c:pt idx="1040">
                        <c:v>-7.4620000000000006</c:v>
                      </c:pt>
                      <c:pt idx="1041">
                        <c:v>-7.4340000000000002</c:v>
                      </c:pt>
                      <c:pt idx="1042">
                        <c:v>-7.42</c:v>
                      </c:pt>
                      <c:pt idx="1043">
                        <c:v>-7.4620000000000006</c:v>
                      </c:pt>
                      <c:pt idx="1044">
                        <c:v>-7.4340000000000002</c:v>
                      </c:pt>
                      <c:pt idx="1045">
                        <c:v>-7.42</c:v>
                      </c:pt>
                      <c:pt idx="1046">
                        <c:v>-7.5460000000000003</c:v>
                      </c:pt>
                      <c:pt idx="1047">
                        <c:v>-7.532</c:v>
                      </c:pt>
                      <c:pt idx="1048">
                        <c:v>-7.4620000000000006</c:v>
                      </c:pt>
                      <c:pt idx="1049">
                        <c:v>-7.49</c:v>
                      </c:pt>
                      <c:pt idx="1050">
                        <c:v>-7.5460000000000003</c:v>
                      </c:pt>
                      <c:pt idx="1051">
                        <c:v>-7.49</c:v>
                      </c:pt>
                      <c:pt idx="1052">
                        <c:v>-7.49</c:v>
                      </c:pt>
                      <c:pt idx="1053">
                        <c:v>-7.5040000000000004</c:v>
                      </c:pt>
                      <c:pt idx="1054">
                        <c:v>-7.5180000000000007</c:v>
                      </c:pt>
                      <c:pt idx="1055">
                        <c:v>-7.4760000000000009</c:v>
                      </c:pt>
                      <c:pt idx="1056">
                        <c:v>-7.5180000000000007</c:v>
                      </c:pt>
                      <c:pt idx="1057">
                        <c:v>-7.532</c:v>
                      </c:pt>
                      <c:pt idx="1058">
                        <c:v>-7.5460000000000003</c:v>
                      </c:pt>
                      <c:pt idx="1059">
                        <c:v>-7.4760000000000009</c:v>
                      </c:pt>
                      <c:pt idx="1060">
                        <c:v>-7.5180000000000007</c:v>
                      </c:pt>
                      <c:pt idx="1061">
                        <c:v>-7.5740000000000007</c:v>
                      </c:pt>
                      <c:pt idx="1062">
                        <c:v>-7.5040000000000004</c:v>
                      </c:pt>
                      <c:pt idx="1063">
                        <c:v>-7.532</c:v>
                      </c:pt>
                      <c:pt idx="1064">
                        <c:v>-7.5180000000000007</c:v>
                      </c:pt>
                      <c:pt idx="1065">
                        <c:v>-7.6160000000000005</c:v>
                      </c:pt>
                      <c:pt idx="1066">
                        <c:v>-7.588000000000001</c:v>
                      </c:pt>
                      <c:pt idx="1067">
                        <c:v>-7.588000000000001</c:v>
                      </c:pt>
                      <c:pt idx="1068">
                        <c:v>-7.5740000000000007</c:v>
                      </c:pt>
                      <c:pt idx="1069">
                        <c:v>-7.6160000000000005</c:v>
                      </c:pt>
                      <c:pt idx="1070">
                        <c:v>-7.6160000000000005</c:v>
                      </c:pt>
                      <c:pt idx="1071">
                        <c:v>-7.6300000000000008</c:v>
                      </c:pt>
                      <c:pt idx="1072">
                        <c:v>-7.6020000000000003</c:v>
                      </c:pt>
                      <c:pt idx="1073">
                        <c:v>-7.588000000000001</c:v>
                      </c:pt>
                      <c:pt idx="1074">
                        <c:v>-7.6300000000000008</c:v>
                      </c:pt>
                      <c:pt idx="1075">
                        <c:v>-7.7000000000000011</c:v>
                      </c:pt>
                      <c:pt idx="1076">
                        <c:v>-7.6160000000000005</c:v>
                      </c:pt>
                      <c:pt idx="1077">
                        <c:v>-7.6020000000000003</c:v>
                      </c:pt>
                      <c:pt idx="1078">
                        <c:v>-7.6580000000000004</c:v>
                      </c:pt>
                      <c:pt idx="1079">
                        <c:v>-7.7000000000000011</c:v>
                      </c:pt>
                      <c:pt idx="1080">
                        <c:v>-7.6300000000000008</c:v>
                      </c:pt>
                      <c:pt idx="1081">
                        <c:v>-7.6020000000000003</c:v>
                      </c:pt>
                      <c:pt idx="1082">
                        <c:v>-7.7700000000000005</c:v>
                      </c:pt>
                      <c:pt idx="1083">
                        <c:v>-7.6860000000000008</c:v>
                      </c:pt>
                      <c:pt idx="1084">
                        <c:v>-7.6720000000000006</c:v>
                      </c:pt>
                      <c:pt idx="1085">
                        <c:v>-7.7000000000000011</c:v>
                      </c:pt>
                      <c:pt idx="1086">
                        <c:v>-7.7280000000000006</c:v>
                      </c:pt>
                      <c:pt idx="1087">
                        <c:v>-7.7000000000000011</c:v>
                      </c:pt>
                      <c:pt idx="1088">
                        <c:v>-7.7420000000000009</c:v>
                      </c:pt>
                      <c:pt idx="1089">
                        <c:v>-7.7980000000000009</c:v>
                      </c:pt>
                      <c:pt idx="1090">
                        <c:v>-7.7420000000000009</c:v>
                      </c:pt>
                      <c:pt idx="1091">
                        <c:v>-7.7560000000000002</c:v>
                      </c:pt>
                      <c:pt idx="1092">
                        <c:v>-7.7980000000000009</c:v>
                      </c:pt>
                      <c:pt idx="1093">
                        <c:v>-7.7840000000000007</c:v>
                      </c:pt>
                      <c:pt idx="1094">
                        <c:v>-7.7840000000000007</c:v>
                      </c:pt>
                      <c:pt idx="1095">
                        <c:v>-7.7980000000000009</c:v>
                      </c:pt>
                      <c:pt idx="1096">
                        <c:v>-7.8400000000000007</c:v>
                      </c:pt>
                      <c:pt idx="1097">
                        <c:v>-7.8400000000000007</c:v>
                      </c:pt>
                      <c:pt idx="1098">
                        <c:v>-7.7980000000000009</c:v>
                      </c:pt>
                      <c:pt idx="1099">
                        <c:v>-7.7980000000000009</c:v>
                      </c:pt>
                      <c:pt idx="1100">
                        <c:v>-7.854000000000001</c:v>
                      </c:pt>
                      <c:pt idx="1101">
                        <c:v>-7.8680000000000003</c:v>
                      </c:pt>
                      <c:pt idx="1102">
                        <c:v>-7.8819999999999997</c:v>
                      </c:pt>
                      <c:pt idx="1103">
                        <c:v>-7.8680000000000003</c:v>
                      </c:pt>
                      <c:pt idx="1104">
                        <c:v>-7.8400000000000007</c:v>
                      </c:pt>
                      <c:pt idx="1105">
                        <c:v>-7.8400000000000007</c:v>
                      </c:pt>
                      <c:pt idx="1106">
                        <c:v>-7.9099999999999993</c:v>
                      </c:pt>
                      <c:pt idx="1107">
                        <c:v>-7.8680000000000003</c:v>
                      </c:pt>
                      <c:pt idx="1108">
                        <c:v>-7.8260000000000005</c:v>
                      </c:pt>
                      <c:pt idx="1109">
                        <c:v>-7.9939999999999998</c:v>
                      </c:pt>
                      <c:pt idx="1110">
                        <c:v>-8.0359999999999996</c:v>
                      </c:pt>
                      <c:pt idx="1111">
                        <c:v>-7.9099999999999993</c:v>
                      </c:pt>
                      <c:pt idx="1112">
                        <c:v>-7.9939999999999998</c:v>
                      </c:pt>
                      <c:pt idx="1113">
                        <c:v>-7.9799999999999995</c:v>
                      </c:pt>
                      <c:pt idx="1114">
                        <c:v>-7.9239999999999995</c:v>
                      </c:pt>
                      <c:pt idx="1115">
                        <c:v>-7.9799999999999995</c:v>
                      </c:pt>
                      <c:pt idx="1116">
                        <c:v>-7.9939999999999998</c:v>
                      </c:pt>
                      <c:pt idx="1117">
                        <c:v>-7.9799999999999995</c:v>
                      </c:pt>
                      <c:pt idx="1118">
                        <c:v>-8.19</c:v>
                      </c:pt>
                      <c:pt idx="1119">
                        <c:v>-8.0499999999999989</c:v>
                      </c:pt>
                      <c:pt idx="1120">
                        <c:v>-7.9939999999999998</c:v>
                      </c:pt>
                      <c:pt idx="1121">
                        <c:v>-8.0779999999999994</c:v>
                      </c:pt>
                      <c:pt idx="1122">
                        <c:v>-8.19</c:v>
                      </c:pt>
                      <c:pt idx="1123">
                        <c:v>-7.9939999999999998</c:v>
                      </c:pt>
                      <c:pt idx="1124">
                        <c:v>-8.0499999999999989</c:v>
                      </c:pt>
                      <c:pt idx="1125">
                        <c:v>-8.0499999999999989</c:v>
                      </c:pt>
                      <c:pt idx="1126">
                        <c:v>-8.0640000000000001</c:v>
                      </c:pt>
                      <c:pt idx="1127">
                        <c:v>-8.161999999999999</c:v>
                      </c:pt>
                      <c:pt idx="1128">
                        <c:v>-8.0640000000000001</c:v>
                      </c:pt>
                      <c:pt idx="1129">
                        <c:v>-8.1199999999999992</c:v>
                      </c:pt>
                      <c:pt idx="1130">
                        <c:v>-8.0919999999999987</c:v>
                      </c:pt>
                      <c:pt idx="1131">
                        <c:v>-8.0499999999999989</c:v>
                      </c:pt>
                      <c:pt idx="1132">
                        <c:v>-8.0499999999999989</c:v>
                      </c:pt>
                      <c:pt idx="1133">
                        <c:v>-8.0499999999999989</c:v>
                      </c:pt>
                      <c:pt idx="1134">
                        <c:v>-8.1340000000000003</c:v>
                      </c:pt>
                      <c:pt idx="1135">
                        <c:v>-8.1059999999999999</c:v>
                      </c:pt>
                      <c:pt idx="1136">
                        <c:v>-8.0919999999999987</c:v>
                      </c:pt>
                      <c:pt idx="1137">
                        <c:v>-8.1340000000000003</c:v>
                      </c:pt>
                      <c:pt idx="1138">
                        <c:v>-8.0919999999999987</c:v>
                      </c:pt>
                      <c:pt idx="1139">
                        <c:v>-8.0640000000000001</c:v>
                      </c:pt>
                      <c:pt idx="1140">
                        <c:v>-8.0499999999999989</c:v>
                      </c:pt>
                      <c:pt idx="1141">
                        <c:v>-8.0499999999999989</c:v>
                      </c:pt>
                      <c:pt idx="1142">
                        <c:v>-8.0640000000000001</c:v>
                      </c:pt>
                      <c:pt idx="1143">
                        <c:v>-8.0640000000000001</c:v>
                      </c:pt>
                      <c:pt idx="1144">
                        <c:v>-8.0499999999999989</c:v>
                      </c:pt>
                      <c:pt idx="1145">
                        <c:v>-8.0079999999999991</c:v>
                      </c:pt>
                      <c:pt idx="1146">
                        <c:v>-8.0499999999999989</c:v>
                      </c:pt>
                      <c:pt idx="1147">
                        <c:v>-8.0079999999999991</c:v>
                      </c:pt>
                      <c:pt idx="1148">
                        <c:v>-7.9519999999999991</c:v>
                      </c:pt>
                      <c:pt idx="1149">
                        <c:v>-8.0219999999999985</c:v>
                      </c:pt>
                      <c:pt idx="1150">
                        <c:v>-7.9519999999999991</c:v>
                      </c:pt>
                      <c:pt idx="1151">
                        <c:v>-7.9239999999999995</c:v>
                      </c:pt>
                      <c:pt idx="1152">
                        <c:v>-7.8680000000000003</c:v>
                      </c:pt>
                      <c:pt idx="1153">
                        <c:v>-7.8819999999999997</c:v>
                      </c:pt>
                      <c:pt idx="1154">
                        <c:v>-7.8819999999999997</c:v>
                      </c:pt>
                      <c:pt idx="1155">
                        <c:v>-7.7840000000000007</c:v>
                      </c:pt>
                      <c:pt idx="1156">
                        <c:v>-7.8120000000000012</c:v>
                      </c:pt>
                      <c:pt idx="1157">
                        <c:v>-7.7700000000000005</c:v>
                      </c:pt>
                      <c:pt idx="1158">
                        <c:v>-7.8400000000000007</c:v>
                      </c:pt>
                      <c:pt idx="1159">
                        <c:v>-7.7840000000000007</c:v>
                      </c:pt>
                      <c:pt idx="1160">
                        <c:v>-7.7560000000000002</c:v>
                      </c:pt>
                      <c:pt idx="1161">
                        <c:v>-7.6860000000000008</c:v>
                      </c:pt>
                      <c:pt idx="1162">
                        <c:v>-7.6580000000000004</c:v>
                      </c:pt>
                      <c:pt idx="1163">
                        <c:v>-7.5460000000000003</c:v>
                      </c:pt>
                      <c:pt idx="1164">
                        <c:v>-7.5460000000000003</c:v>
                      </c:pt>
                      <c:pt idx="1165">
                        <c:v>-7.5600000000000005</c:v>
                      </c:pt>
                      <c:pt idx="1166">
                        <c:v>-7.4620000000000006</c:v>
                      </c:pt>
                      <c:pt idx="1167">
                        <c:v>-7.4340000000000002</c:v>
                      </c:pt>
                      <c:pt idx="1168">
                        <c:v>-7.49</c:v>
                      </c:pt>
                      <c:pt idx="1169">
                        <c:v>-7.4480000000000004</c:v>
                      </c:pt>
                      <c:pt idx="1170">
                        <c:v>-7.4340000000000002</c:v>
                      </c:pt>
                      <c:pt idx="1171">
                        <c:v>-7.4060000000000006</c:v>
                      </c:pt>
                      <c:pt idx="1172">
                        <c:v>-7.3640000000000008</c:v>
                      </c:pt>
                      <c:pt idx="1173">
                        <c:v>-7.3360000000000003</c:v>
                      </c:pt>
                      <c:pt idx="1174">
                        <c:v>-7.3360000000000003</c:v>
                      </c:pt>
                      <c:pt idx="1175">
                        <c:v>-7.2940000000000005</c:v>
                      </c:pt>
                      <c:pt idx="1176">
                        <c:v>-7.3220000000000001</c:v>
                      </c:pt>
                      <c:pt idx="1177">
                        <c:v>-7.3500000000000005</c:v>
                      </c:pt>
                      <c:pt idx="1178">
                        <c:v>-7.3079999999999998</c:v>
                      </c:pt>
                      <c:pt idx="1179">
                        <c:v>-7.3360000000000003</c:v>
                      </c:pt>
                      <c:pt idx="1180">
                        <c:v>-7.3500000000000005</c:v>
                      </c:pt>
                      <c:pt idx="1181">
                        <c:v>-7.3360000000000003</c:v>
                      </c:pt>
                      <c:pt idx="1182">
                        <c:v>-7.28</c:v>
                      </c:pt>
                      <c:pt idx="1183">
                        <c:v>-7.28</c:v>
                      </c:pt>
                      <c:pt idx="1184">
                        <c:v>-7.3360000000000003</c:v>
                      </c:pt>
                      <c:pt idx="1185">
                        <c:v>-7.2940000000000005</c:v>
                      </c:pt>
                      <c:pt idx="1186">
                        <c:v>-7.4060000000000006</c:v>
                      </c:pt>
                      <c:pt idx="1187">
                        <c:v>-7.4340000000000002</c:v>
                      </c:pt>
                      <c:pt idx="1188">
                        <c:v>-7.3640000000000008</c:v>
                      </c:pt>
                      <c:pt idx="1189">
                        <c:v>-7.4060000000000006</c:v>
                      </c:pt>
                      <c:pt idx="1190">
                        <c:v>-7.3640000000000008</c:v>
                      </c:pt>
                      <c:pt idx="1191">
                        <c:v>-7.3780000000000001</c:v>
                      </c:pt>
                      <c:pt idx="1192">
                        <c:v>-7.5740000000000007</c:v>
                      </c:pt>
                      <c:pt idx="1193">
                        <c:v>-7.49</c:v>
                      </c:pt>
                      <c:pt idx="1194">
                        <c:v>-7.5180000000000007</c:v>
                      </c:pt>
                      <c:pt idx="1195">
                        <c:v>-7.49</c:v>
                      </c:pt>
                      <c:pt idx="1196">
                        <c:v>-7.4760000000000009</c:v>
                      </c:pt>
                      <c:pt idx="1197">
                        <c:v>-7.588000000000001</c:v>
                      </c:pt>
                      <c:pt idx="1198">
                        <c:v>-7.532</c:v>
                      </c:pt>
                      <c:pt idx="1199">
                        <c:v>-7.5740000000000007</c:v>
                      </c:pt>
                      <c:pt idx="1200">
                        <c:v>-7.5600000000000005</c:v>
                      </c:pt>
                      <c:pt idx="1201">
                        <c:v>-7.42</c:v>
                      </c:pt>
                      <c:pt idx="1202">
                        <c:v>-7.6580000000000004</c:v>
                      </c:pt>
                      <c:pt idx="1203">
                        <c:v>-7.7980000000000009</c:v>
                      </c:pt>
                      <c:pt idx="1204">
                        <c:v>-8.0079999999999991</c:v>
                      </c:pt>
                      <c:pt idx="1205">
                        <c:v>-7.9799999999999995</c:v>
                      </c:pt>
                      <c:pt idx="1206">
                        <c:v>-7.5600000000000005</c:v>
                      </c:pt>
                      <c:pt idx="1207">
                        <c:v>-7.6160000000000005</c:v>
                      </c:pt>
                      <c:pt idx="1208">
                        <c:v>-7.9519999999999991</c:v>
                      </c:pt>
                      <c:pt idx="1209">
                        <c:v>-7.5460000000000003</c:v>
                      </c:pt>
                      <c:pt idx="1210">
                        <c:v>-7.8819999999999997</c:v>
                      </c:pt>
                      <c:pt idx="1211">
                        <c:v>-7.7560000000000002</c:v>
                      </c:pt>
                      <c:pt idx="1212">
                        <c:v>-7.6300000000000008</c:v>
                      </c:pt>
                      <c:pt idx="1213">
                        <c:v>-7.7420000000000009</c:v>
                      </c:pt>
                      <c:pt idx="1214">
                        <c:v>-7.6580000000000004</c:v>
                      </c:pt>
                      <c:pt idx="1215">
                        <c:v>-7.6720000000000006</c:v>
                      </c:pt>
                      <c:pt idx="1216">
                        <c:v>-7.7840000000000007</c:v>
                      </c:pt>
                      <c:pt idx="1217">
                        <c:v>-7.7700000000000005</c:v>
                      </c:pt>
                      <c:pt idx="1218">
                        <c:v>-7.7280000000000006</c:v>
                      </c:pt>
                      <c:pt idx="1219">
                        <c:v>-7.8260000000000005</c:v>
                      </c:pt>
                      <c:pt idx="1220">
                        <c:v>-7.7560000000000002</c:v>
                      </c:pt>
                      <c:pt idx="1221">
                        <c:v>-7.8120000000000012</c:v>
                      </c:pt>
                      <c:pt idx="1222">
                        <c:v>-7.8260000000000005</c:v>
                      </c:pt>
                      <c:pt idx="1223">
                        <c:v>-7.7840000000000007</c:v>
                      </c:pt>
                      <c:pt idx="1224">
                        <c:v>-7.8120000000000012</c:v>
                      </c:pt>
                      <c:pt idx="1225">
                        <c:v>-7.7700000000000005</c:v>
                      </c:pt>
                      <c:pt idx="1226">
                        <c:v>-7.7840000000000007</c:v>
                      </c:pt>
                      <c:pt idx="1227">
                        <c:v>-7.7840000000000007</c:v>
                      </c:pt>
                      <c:pt idx="1228">
                        <c:v>-7.8819999999999997</c:v>
                      </c:pt>
                      <c:pt idx="1229">
                        <c:v>-7.8260000000000005</c:v>
                      </c:pt>
                      <c:pt idx="1230">
                        <c:v>-7.8400000000000007</c:v>
                      </c:pt>
                      <c:pt idx="1231">
                        <c:v>-7.9099999999999993</c:v>
                      </c:pt>
                      <c:pt idx="1232">
                        <c:v>-7.8819999999999997</c:v>
                      </c:pt>
                      <c:pt idx="1233">
                        <c:v>-7.8400000000000007</c:v>
                      </c:pt>
                      <c:pt idx="1234">
                        <c:v>-7.8680000000000003</c:v>
                      </c:pt>
                      <c:pt idx="1235">
                        <c:v>-7.8819999999999997</c:v>
                      </c:pt>
                      <c:pt idx="1236">
                        <c:v>-7.8819999999999997</c:v>
                      </c:pt>
                      <c:pt idx="1237">
                        <c:v>-7.9939999999999998</c:v>
                      </c:pt>
                      <c:pt idx="1238">
                        <c:v>-7.8680000000000003</c:v>
                      </c:pt>
                      <c:pt idx="1239">
                        <c:v>-7.8680000000000003</c:v>
                      </c:pt>
                      <c:pt idx="1240">
                        <c:v>-7.9799999999999995</c:v>
                      </c:pt>
                      <c:pt idx="1241">
                        <c:v>-7.9239999999999995</c:v>
                      </c:pt>
                      <c:pt idx="1242">
                        <c:v>-7.895999999999999</c:v>
                      </c:pt>
                      <c:pt idx="1243">
                        <c:v>-7.9379999999999988</c:v>
                      </c:pt>
                      <c:pt idx="1244">
                        <c:v>-7.9799999999999995</c:v>
                      </c:pt>
                      <c:pt idx="1245">
                        <c:v>-7.9379999999999988</c:v>
                      </c:pt>
                      <c:pt idx="1246">
                        <c:v>-7.9099999999999993</c:v>
                      </c:pt>
                      <c:pt idx="1247">
                        <c:v>-7.9799999999999995</c:v>
                      </c:pt>
                      <c:pt idx="1248">
                        <c:v>-7.9799999999999995</c:v>
                      </c:pt>
                      <c:pt idx="1249">
                        <c:v>-8.0359999999999996</c:v>
                      </c:pt>
                      <c:pt idx="1250">
                        <c:v>-8.0359999999999996</c:v>
                      </c:pt>
                      <c:pt idx="1251">
                        <c:v>-8.0219999999999985</c:v>
                      </c:pt>
                      <c:pt idx="1252">
                        <c:v>-7.9939999999999998</c:v>
                      </c:pt>
                      <c:pt idx="1253">
                        <c:v>-8.0640000000000001</c:v>
                      </c:pt>
                      <c:pt idx="1254">
                        <c:v>-8.0359999999999996</c:v>
                      </c:pt>
                      <c:pt idx="1255">
                        <c:v>-8.0219999999999985</c:v>
                      </c:pt>
                      <c:pt idx="1256">
                        <c:v>-8.1059999999999999</c:v>
                      </c:pt>
                      <c:pt idx="1257">
                        <c:v>-8.0779999999999994</c:v>
                      </c:pt>
                      <c:pt idx="1258">
                        <c:v>-8.1059999999999999</c:v>
                      </c:pt>
                      <c:pt idx="1259">
                        <c:v>-8.0779999999999994</c:v>
                      </c:pt>
                      <c:pt idx="1260">
                        <c:v>-8.1199999999999992</c:v>
                      </c:pt>
                      <c:pt idx="1261">
                        <c:v>-8.1059999999999999</c:v>
                      </c:pt>
                      <c:pt idx="1262">
                        <c:v>-8.1199999999999992</c:v>
                      </c:pt>
                      <c:pt idx="1263">
                        <c:v>-8.1199999999999992</c:v>
                      </c:pt>
                      <c:pt idx="1264">
                        <c:v>-8.1199999999999992</c:v>
                      </c:pt>
                      <c:pt idx="1265">
                        <c:v>-8.19</c:v>
                      </c:pt>
                      <c:pt idx="1266">
                        <c:v>-8.218</c:v>
                      </c:pt>
                      <c:pt idx="1267">
                        <c:v>-8.2459999999999987</c:v>
                      </c:pt>
                      <c:pt idx="1268">
                        <c:v>-8.19</c:v>
                      </c:pt>
                      <c:pt idx="1269">
                        <c:v>-8.2319999999999993</c:v>
                      </c:pt>
                      <c:pt idx="1270">
                        <c:v>-8.3159999999999989</c:v>
                      </c:pt>
                      <c:pt idx="1271">
                        <c:v>-8.218</c:v>
                      </c:pt>
                      <c:pt idx="1272">
                        <c:v>-8.3159999999999989</c:v>
                      </c:pt>
                      <c:pt idx="1273">
                        <c:v>-8.33</c:v>
                      </c:pt>
                      <c:pt idx="1274">
                        <c:v>-8.3580000000000005</c:v>
                      </c:pt>
                      <c:pt idx="1275">
                        <c:v>-8.3019999999999996</c:v>
                      </c:pt>
                      <c:pt idx="1276">
                        <c:v>-8.33</c:v>
                      </c:pt>
                      <c:pt idx="1277">
                        <c:v>-8.3159999999999989</c:v>
                      </c:pt>
                      <c:pt idx="1278">
                        <c:v>-8.3019999999999996</c:v>
                      </c:pt>
                      <c:pt idx="1279">
                        <c:v>-8.3159999999999989</c:v>
                      </c:pt>
                      <c:pt idx="1280">
                        <c:v>-8.3580000000000005</c:v>
                      </c:pt>
                      <c:pt idx="1281">
                        <c:v>-8.3859999999999992</c:v>
                      </c:pt>
                      <c:pt idx="1282">
                        <c:v>-8.4139999999999997</c:v>
                      </c:pt>
                      <c:pt idx="1283">
                        <c:v>-8.427999999999999</c:v>
                      </c:pt>
                      <c:pt idx="1284">
                        <c:v>-8.3719999999999999</c:v>
                      </c:pt>
                      <c:pt idx="1285">
                        <c:v>-8.3719999999999999</c:v>
                      </c:pt>
                      <c:pt idx="1286">
                        <c:v>-8.4139999999999997</c:v>
                      </c:pt>
                      <c:pt idx="1287">
                        <c:v>-8.4</c:v>
                      </c:pt>
                      <c:pt idx="1288">
                        <c:v>-8.4139999999999997</c:v>
                      </c:pt>
                      <c:pt idx="1289">
                        <c:v>-8.3439999999999994</c:v>
                      </c:pt>
                      <c:pt idx="1290">
                        <c:v>-8.3580000000000005</c:v>
                      </c:pt>
                      <c:pt idx="1291">
                        <c:v>-8.3859999999999992</c:v>
                      </c:pt>
                      <c:pt idx="1292">
                        <c:v>-8.4559999999999995</c:v>
                      </c:pt>
                      <c:pt idx="1293">
                        <c:v>-8.5120000000000005</c:v>
                      </c:pt>
                      <c:pt idx="1294">
                        <c:v>-8.484</c:v>
                      </c:pt>
                      <c:pt idx="1295">
                        <c:v>-8.4699999999999989</c:v>
                      </c:pt>
                      <c:pt idx="1296">
                        <c:v>-8.484</c:v>
                      </c:pt>
                      <c:pt idx="1297">
                        <c:v>-8.427999999999999</c:v>
                      </c:pt>
                      <c:pt idx="1298">
                        <c:v>-8.4559999999999995</c:v>
                      </c:pt>
                      <c:pt idx="1299">
                        <c:v>-8.5120000000000005</c:v>
                      </c:pt>
                      <c:pt idx="1300">
                        <c:v>-8.4699999999999989</c:v>
                      </c:pt>
                      <c:pt idx="1301">
                        <c:v>-8.4979999999999993</c:v>
                      </c:pt>
                      <c:pt idx="1302">
                        <c:v>-8.5399999999999991</c:v>
                      </c:pt>
                      <c:pt idx="1303">
                        <c:v>-8.5540000000000003</c:v>
                      </c:pt>
                      <c:pt idx="1304">
                        <c:v>-8.5679999999999996</c:v>
                      </c:pt>
                      <c:pt idx="1305">
                        <c:v>-8.5399999999999991</c:v>
                      </c:pt>
                      <c:pt idx="1306">
                        <c:v>-8.5259999999999998</c:v>
                      </c:pt>
                      <c:pt idx="1307">
                        <c:v>-8.5399999999999991</c:v>
                      </c:pt>
                      <c:pt idx="1308">
                        <c:v>-8.5540000000000003</c:v>
                      </c:pt>
                      <c:pt idx="1309">
                        <c:v>-8.6379999999999999</c:v>
                      </c:pt>
                      <c:pt idx="1310">
                        <c:v>-8.5540000000000003</c:v>
                      </c:pt>
                      <c:pt idx="1311">
                        <c:v>-8.6240000000000006</c:v>
                      </c:pt>
                      <c:pt idx="1312">
                        <c:v>-8.6240000000000006</c:v>
                      </c:pt>
                      <c:pt idx="1313">
                        <c:v>-8.5540000000000003</c:v>
                      </c:pt>
                      <c:pt idx="1314">
                        <c:v>-8.5820000000000007</c:v>
                      </c:pt>
                      <c:pt idx="1315">
                        <c:v>-8.61</c:v>
                      </c:pt>
                      <c:pt idx="1316">
                        <c:v>-8.61</c:v>
                      </c:pt>
                      <c:pt idx="1317">
                        <c:v>-8.6240000000000006</c:v>
                      </c:pt>
                      <c:pt idx="1318">
                        <c:v>-8.6519999999999992</c:v>
                      </c:pt>
                      <c:pt idx="1319">
                        <c:v>-8.6379999999999999</c:v>
                      </c:pt>
                      <c:pt idx="1320">
                        <c:v>-8.68</c:v>
                      </c:pt>
                      <c:pt idx="1321">
                        <c:v>-8.68</c:v>
                      </c:pt>
                      <c:pt idx="1322">
                        <c:v>-8.6240000000000006</c:v>
                      </c:pt>
                      <c:pt idx="1323">
                        <c:v>-8.6519999999999992</c:v>
                      </c:pt>
                      <c:pt idx="1324">
                        <c:v>-8.61</c:v>
                      </c:pt>
                      <c:pt idx="1325">
                        <c:v>-8.6660000000000004</c:v>
                      </c:pt>
                      <c:pt idx="1326">
                        <c:v>-8.7080000000000002</c:v>
                      </c:pt>
                      <c:pt idx="1327">
                        <c:v>-8.7080000000000002</c:v>
                      </c:pt>
                      <c:pt idx="1328">
                        <c:v>-8.6660000000000004</c:v>
                      </c:pt>
                      <c:pt idx="1329">
                        <c:v>-8.7219999999999995</c:v>
                      </c:pt>
                      <c:pt idx="1330">
                        <c:v>-8.68</c:v>
                      </c:pt>
                      <c:pt idx="1331">
                        <c:v>-8.6519999999999992</c:v>
                      </c:pt>
                      <c:pt idx="1332">
                        <c:v>-8.6240000000000006</c:v>
                      </c:pt>
                      <c:pt idx="1333">
                        <c:v>-8.6660000000000004</c:v>
                      </c:pt>
                      <c:pt idx="1334">
                        <c:v>-8.6660000000000004</c:v>
                      </c:pt>
                      <c:pt idx="1335">
                        <c:v>-8.75</c:v>
                      </c:pt>
                      <c:pt idx="1336">
                        <c:v>-8.7919999999999998</c:v>
                      </c:pt>
                      <c:pt idx="1337">
                        <c:v>-8.7360000000000007</c:v>
                      </c:pt>
                      <c:pt idx="1338">
                        <c:v>-8.7360000000000007</c:v>
                      </c:pt>
                      <c:pt idx="1339">
                        <c:v>-8.7780000000000005</c:v>
                      </c:pt>
                      <c:pt idx="1340">
                        <c:v>-8.7219999999999995</c:v>
                      </c:pt>
                      <c:pt idx="1341">
                        <c:v>-8.7639999999999993</c:v>
                      </c:pt>
                      <c:pt idx="1342">
                        <c:v>-8.7639999999999993</c:v>
                      </c:pt>
                      <c:pt idx="1343">
                        <c:v>-8.7919999999999998</c:v>
                      </c:pt>
                      <c:pt idx="1344">
                        <c:v>-8.7219999999999995</c:v>
                      </c:pt>
                      <c:pt idx="1345">
                        <c:v>-8.7780000000000005</c:v>
                      </c:pt>
                      <c:pt idx="1346">
                        <c:v>-8.7780000000000005</c:v>
                      </c:pt>
                      <c:pt idx="1347">
                        <c:v>-8.75</c:v>
                      </c:pt>
                      <c:pt idx="1348">
                        <c:v>-8.75</c:v>
                      </c:pt>
                      <c:pt idx="1349">
                        <c:v>-8.7360000000000007</c:v>
                      </c:pt>
                      <c:pt idx="1350">
                        <c:v>-8.7080000000000002</c:v>
                      </c:pt>
                      <c:pt idx="1351">
                        <c:v>-8.6939999999999991</c:v>
                      </c:pt>
                      <c:pt idx="1352">
                        <c:v>-8.7360000000000007</c:v>
                      </c:pt>
                      <c:pt idx="1353">
                        <c:v>-8.7919999999999998</c:v>
                      </c:pt>
                      <c:pt idx="1354">
                        <c:v>-8.8060000000000009</c:v>
                      </c:pt>
                      <c:pt idx="1355">
                        <c:v>-8.7780000000000005</c:v>
                      </c:pt>
                      <c:pt idx="1356">
                        <c:v>-8.7360000000000007</c:v>
                      </c:pt>
                      <c:pt idx="1357">
                        <c:v>-8.75</c:v>
                      </c:pt>
                      <c:pt idx="1358">
                        <c:v>-8.75</c:v>
                      </c:pt>
                      <c:pt idx="1359">
                        <c:v>-8.75</c:v>
                      </c:pt>
                      <c:pt idx="1360">
                        <c:v>-8.7639999999999993</c:v>
                      </c:pt>
                      <c:pt idx="1361">
                        <c:v>-8.7639999999999993</c:v>
                      </c:pt>
                      <c:pt idx="1362">
                        <c:v>-8.7919999999999998</c:v>
                      </c:pt>
                      <c:pt idx="1363">
                        <c:v>-8.82</c:v>
                      </c:pt>
                      <c:pt idx="1364">
                        <c:v>-8.82</c:v>
                      </c:pt>
                      <c:pt idx="1365">
                        <c:v>-8.7360000000000007</c:v>
                      </c:pt>
                      <c:pt idx="1366">
                        <c:v>-8.7639999999999993</c:v>
                      </c:pt>
                      <c:pt idx="1367">
                        <c:v>-8.7919999999999998</c:v>
                      </c:pt>
                      <c:pt idx="1368">
                        <c:v>-8.82</c:v>
                      </c:pt>
                      <c:pt idx="1369">
                        <c:v>-8.7639999999999993</c:v>
                      </c:pt>
                      <c:pt idx="1370">
                        <c:v>-8.82</c:v>
                      </c:pt>
                      <c:pt idx="1371">
                        <c:v>-8.8759999999999994</c:v>
                      </c:pt>
                      <c:pt idx="1372">
                        <c:v>-8.8060000000000009</c:v>
                      </c:pt>
                      <c:pt idx="1373">
                        <c:v>-8.7780000000000005</c:v>
                      </c:pt>
                      <c:pt idx="1374">
                        <c:v>-8.8339999999999996</c:v>
                      </c:pt>
                      <c:pt idx="1375">
                        <c:v>-8.8060000000000009</c:v>
                      </c:pt>
                      <c:pt idx="1376">
                        <c:v>-8.82</c:v>
                      </c:pt>
                      <c:pt idx="1377">
                        <c:v>-8.8060000000000009</c:v>
                      </c:pt>
                      <c:pt idx="1378">
                        <c:v>-8.8060000000000009</c:v>
                      </c:pt>
                      <c:pt idx="1379">
                        <c:v>-8.8620000000000001</c:v>
                      </c:pt>
                      <c:pt idx="1380">
                        <c:v>-8.82</c:v>
                      </c:pt>
                      <c:pt idx="1381">
                        <c:v>-8.8060000000000009</c:v>
                      </c:pt>
                      <c:pt idx="1382">
                        <c:v>-8.8480000000000008</c:v>
                      </c:pt>
                      <c:pt idx="1383">
                        <c:v>-8.8060000000000009</c:v>
                      </c:pt>
                      <c:pt idx="1384">
                        <c:v>-8.7780000000000005</c:v>
                      </c:pt>
                      <c:pt idx="1385">
                        <c:v>-8.8480000000000008</c:v>
                      </c:pt>
                      <c:pt idx="1386">
                        <c:v>-8.7919999999999998</c:v>
                      </c:pt>
                      <c:pt idx="1387">
                        <c:v>-8.7919999999999998</c:v>
                      </c:pt>
                      <c:pt idx="1388">
                        <c:v>-8.75</c:v>
                      </c:pt>
                      <c:pt idx="1389">
                        <c:v>-8.8060000000000009</c:v>
                      </c:pt>
                      <c:pt idx="1390">
                        <c:v>-8.82</c:v>
                      </c:pt>
                      <c:pt idx="1391">
                        <c:v>-8.8060000000000009</c:v>
                      </c:pt>
                      <c:pt idx="1392">
                        <c:v>-8.8060000000000009</c:v>
                      </c:pt>
                      <c:pt idx="1393">
                        <c:v>-8.8480000000000008</c:v>
                      </c:pt>
                      <c:pt idx="1394">
                        <c:v>-8.82</c:v>
                      </c:pt>
                      <c:pt idx="1395">
                        <c:v>-8.8060000000000009</c:v>
                      </c:pt>
                      <c:pt idx="1396">
                        <c:v>-8.8060000000000009</c:v>
                      </c:pt>
                      <c:pt idx="1397">
                        <c:v>-8.82</c:v>
                      </c:pt>
                      <c:pt idx="1398">
                        <c:v>-8.89</c:v>
                      </c:pt>
                      <c:pt idx="1399">
                        <c:v>-8.9039999999999999</c:v>
                      </c:pt>
                      <c:pt idx="1400">
                        <c:v>-8.9039999999999999</c:v>
                      </c:pt>
                      <c:pt idx="1401">
                        <c:v>-8.8060000000000009</c:v>
                      </c:pt>
                      <c:pt idx="1402">
                        <c:v>-8.8339999999999996</c:v>
                      </c:pt>
                      <c:pt idx="1403">
                        <c:v>-8.89</c:v>
                      </c:pt>
                      <c:pt idx="1404">
                        <c:v>-8.8759999999999994</c:v>
                      </c:pt>
                      <c:pt idx="1405">
                        <c:v>-8.8480000000000008</c:v>
                      </c:pt>
                      <c:pt idx="1406">
                        <c:v>-8.8620000000000001</c:v>
                      </c:pt>
                      <c:pt idx="1407">
                        <c:v>-8.8759999999999994</c:v>
                      </c:pt>
                      <c:pt idx="1408">
                        <c:v>-8.8620000000000001</c:v>
                      </c:pt>
                      <c:pt idx="1409">
                        <c:v>-8.8759999999999994</c:v>
                      </c:pt>
                      <c:pt idx="1410">
                        <c:v>-8.8759999999999994</c:v>
                      </c:pt>
                      <c:pt idx="1411">
                        <c:v>-8.82</c:v>
                      </c:pt>
                      <c:pt idx="1412">
                        <c:v>-8.9039999999999999</c:v>
                      </c:pt>
                      <c:pt idx="1413">
                        <c:v>-8.82</c:v>
                      </c:pt>
                      <c:pt idx="1414">
                        <c:v>-8.8759999999999994</c:v>
                      </c:pt>
                      <c:pt idx="1415">
                        <c:v>-8.8759999999999994</c:v>
                      </c:pt>
                      <c:pt idx="1416">
                        <c:v>-8.8620000000000001</c:v>
                      </c:pt>
                      <c:pt idx="1417">
                        <c:v>-8.82</c:v>
                      </c:pt>
                      <c:pt idx="1418">
                        <c:v>-8.8620000000000001</c:v>
                      </c:pt>
                      <c:pt idx="1419">
                        <c:v>-8.89</c:v>
                      </c:pt>
                      <c:pt idx="1420">
                        <c:v>-8.8480000000000008</c:v>
                      </c:pt>
                      <c:pt idx="1421">
                        <c:v>-8.8620000000000001</c:v>
                      </c:pt>
                      <c:pt idx="1422">
                        <c:v>-8.8620000000000001</c:v>
                      </c:pt>
                      <c:pt idx="1423">
                        <c:v>-8.8339999999999996</c:v>
                      </c:pt>
                      <c:pt idx="1424">
                        <c:v>-8.8759999999999994</c:v>
                      </c:pt>
                      <c:pt idx="1425">
                        <c:v>-8.9179999999999993</c:v>
                      </c:pt>
                      <c:pt idx="1426">
                        <c:v>-8.9320000000000004</c:v>
                      </c:pt>
                      <c:pt idx="1427">
                        <c:v>-8.9039999999999999</c:v>
                      </c:pt>
                      <c:pt idx="1428">
                        <c:v>-8.9179999999999993</c:v>
                      </c:pt>
                      <c:pt idx="1429">
                        <c:v>-8.9039999999999999</c:v>
                      </c:pt>
                      <c:pt idx="1430">
                        <c:v>-8.89</c:v>
                      </c:pt>
                      <c:pt idx="1431">
                        <c:v>-8.8620000000000001</c:v>
                      </c:pt>
                      <c:pt idx="1432">
                        <c:v>-8.89</c:v>
                      </c:pt>
                      <c:pt idx="1433">
                        <c:v>-8.9039999999999999</c:v>
                      </c:pt>
                      <c:pt idx="1434">
                        <c:v>-8.9459999999999997</c:v>
                      </c:pt>
                      <c:pt idx="1435">
                        <c:v>-8.8759999999999994</c:v>
                      </c:pt>
                      <c:pt idx="1436">
                        <c:v>-8.9179999999999993</c:v>
                      </c:pt>
                      <c:pt idx="1437">
                        <c:v>-8.9320000000000004</c:v>
                      </c:pt>
                      <c:pt idx="1438">
                        <c:v>-8.89</c:v>
                      </c:pt>
                      <c:pt idx="1439">
                        <c:v>-8.9459999999999997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BE2D-40E3-BAD4-CA13B6DF37BE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v>P_CIL2</c:v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'4000PC_gde'!$A$3:$A$1442</c15:sqref>
                        </c15:formulaRef>
                      </c:ext>
                    </c:extLst>
                    <c:numCache>
                      <c:formatCode>General</c:formatCode>
                      <c:ptCount val="1440"/>
                      <c:pt idx="0">
                        <c:v>0.5</c:v>
                      </c:pt>
                      <c:pt idx="1">
                        <c:v>1</c:v>
                      </c:pt>
                      <c:pt idx="2">
                        <c:v>1.5</c:v>
                      </c:pt>
                      <c:pt idx="3">
                        <c:v>2</c:v>
                      </c:pt>
                      <c:pt idx="4">
                        <c:v>2.5</c:v>
                      </c:pt>
                      <c:pt idx="5">
                        <c:v>3</c:v>
                      </c:pt>
                      <c:pt idx="6">
                        <c:v>3.5</c:v>
                      </c:pt>
                      <c:pt idx="7">
                        <c:v>4</c:v>
                      </c:pt>
                      <c:pt idx="8">
                        <c:v>4.5</c:v>
                      </c:pt>
                      <c:pt idx="9">
                        <c:v>5</c:v>
                      </c:pt>
                      <c:pt idx="10">
                        <c:v>5.5</c:v>
                      </c:pt>
                      <c:pt idx="11">
                        <c:v>6</c:v>
                      </c:pt>
                      <c:pt idx="12">
                        <c:v>6.5</c:v>
                      </c:pt>
                      <c:pt idx="13">
                        <c:v>7</c:v>
                      </c:pt>
                      <c:pt idx="14">
                        <c:v>7.5</c:v>
                      </c:pt>
                      <c:pt idx="15">
                        <c:v>8</c:v>
                      </c:pt>
                      <c:pt idx="16">
                        <c:v>8.5</c:v>
                      </c:pt>
                      <c:pt idx="17">
                        <c:v>9</c:v>
                      </c:pt>
                      <c:pt idx="18">
                        <c:v>9.5</c:v>
                      </c:pt>
                      <c:pt idx="19">
                        <c:v>10</c:v>
                      </c:pt>
                      <c:pt idx="20">
                        <c:v>10.5</c:v>
                      </c:pt>
                      <c:pt idx="21">
                        <c:v>11</c:v>
                      </c:pt>
                      <c:pt idx="22">
                        <c:v>11.5</c:v>
                      </c:pt>
                      <c:pt idx="23">
                        <c:v>12</c:v>
                      </c:pt>
                      <c:pt idx="24">
                        <c:v>12.5</c:v>
                      </c:pt>
                      <c:pt idx="25">
                        <c:v>13</c:v>
                      </c:pt>
                      <c:pt idx="26">
                        <c:v>13.5</c:v>
                      </c:pt>
                      <c:pt idx="27">
                        <c:v>14</c:v>
                      </c:pt>
                      <c:pt idx="28">
                        <c:v>14.5</c:v>
                      </c:pt>
                      <c:pt idx="29">
                        <c:v>15</c:v>
                      </c:pt>
                      <c:pt idx="30">
                        <c:v>15.5</c:v>
                      </c:pt>
                      <c:pt idx="31">
                        <c:v>16</c:v>
                      </c:pt>
                      <c:pt idx="32">
                        <c:v>16.5</c:v>
                      </c:pt>
                      <c:pt idx="33">
                        <c:v>17</c:v>
                      </c:pt>
                      <c:pt idx="34">
                        <c:v>17.5</c:v>
                      </c:pt>
                      <c:pt idx="35">
                        <c:v>18</c:v>
                      </c:pt>
                      <c:pt idx="36">
                        <c:v>18.5</c:v>
                      </c:pt>
                      <c:pt idx="37">
                        <c:v>19</c:v>
                      </c:pt>
                      <c:pt idx="38">
                        <c:v>19.5</c:v>
                      </c:pt>
                      <c:pt idx="39">
                        <c:v>20</c:v>
                      </c:pt>
                      <c:pt idx="40">
                        <c:v>20.5</c:v>
                      </c:pt>
                      <c:pt idx="41">
                        <c:v>21</c:v>
                      </c:pt>
                      <c:pt idx="42">
                        <c:v>21.5</c:v>
                      </c:pt>
                      <c:pt idx="43">
                        <c:v>22</c:v>
                      </c:pt>
                      <c:pt idx="44">
                        <c:v>22.5</c:v>
                      </c:pt>
                      <c:pt idx="45">
                        <c:v>23</c:v>
                      </c:pt>
                      <c:pt idx="46">
                        <c:v>23.5</c:v>
                      </c:pt>
                      <c:pt idx="47">
                        <c:v>24</c:v>
                      </c:pt>
                      <c:pt idx="48">
                        <c:v>24.5</c:v>
                      </c:pt>
                      <c:pt idx="49">
                        <c:v>25</c:v>
                      </c:pt>
                      <c:pt idx="50">
                        <c:v>25.5</c:v>
                      </c:pt>
                      <c:pt idx="51">
                        <c:v>26</c:v>
                      </c:pt>
                      <c:pt idx="52">
                        <c:v>26.5</c:v>
                      </c:pt>
                      <c:pt idx="53">
                        <c:v>27</c:v>
                      </c:pt>
                      <c:pt idx="54">
                        <c:v>27.5</c:v>
                      </c:pt>
                      <c:pt idx="55">
                        <c:v>28</c:v>
                      </c:pt>
                      <c:pt idx="56">
                        <c:v>28.5</c:v>
                      </c:pt>
                      <c:pt idx="57">
                        <c:v>29</c:v>
                      </c:pt>
                      <c:pt idx="58">
                        <c:v>29.5</c:v>
                      </c:pt>
                      <c:pt idx="59">
                        <c:v>30</c:v>
                      </c:pt>
                      <c:pt idx="60">
                        <c:v>30.5</c:v>
                      </c:pt>
                      <c:pt idx="61">
                        <c:v>31</c:v>
                      </c:pt>
                      <c:pt idx="62">
                        <c:v>31.5</c:v>
                      </c:pt>
                      <c:pt idx="63">
                        <c:v>32</c:v>
                      </c:pt>
                      <c:pt idx="64">
                        <c:v>32.5</c:v>
                      </c:pt>
                      <c:pt idx="65">
                        <c:v>33</c:v>
                      </c:pt>
                      <c:pt idx="66">
                        <c:v>33.5</c:v>
                      </c:pt>
                      <c:pt idx="67">
                        <c:v>34</c:v>
                      </c:pt>
                      <c:pt idx="68">
                        <c:v>34.5</c:v>
                      </c:pt>
                      <c:pt idx="69">
                        <c:v>35</c:v>
                      </c:pt>
                      <c:pt idx="70">
                        <c:v>35.5</c:v>
                      </c:pt>
                      <c:pt idx="71">
                        <c:v>36</c:v>
                      </c:pt>
                      <c:pt idx="72">
                        <c:v>36.5</c:v>
                      </c:pt>
                      <c:pt idx="73">
                        <c:v>37</c:v>
                      </c:pt>
                      <c:pt idx="74">
                        <c:v>37.5</c:v>
                      </c:pt>
                      <c:pt idx="75">
                        <c:v>38</c:v>
                      </c:pt>
                      <c:pt idx="76">
                        <c:v>38.5</c:v>
                      </c:pt>
                      <c:pt idx="77">
                        <c:v>39</c:v>
                      </c:pt>
                      <c:pt idx="78">
                        <c:v>39.5</c:v>
                      </c:pt>
                      <c:pt idx="79">
                        <c:v>40</c:v>
                      </c:pt>
                      <c:pt idx="80">
                        <c:v>40.5</c:v>
                      </c:pt>
                      <c:pt idx="81">
                        <c:v>41</c:v>
                      </c:pt>
                      <c:pt idx="82">
                        <c:v>41.5</c:v>
                      </c:pt>
                      <c:pt idx="83">
                        <c:v>42</c:v>
                      </c:pt>
                      <c:pt idx="84">
                        <c:v>42.5</c:v>
                      </c:pt>
                      <c:pt idx="85">
                        <c:v>43</c:v>
                      </c:pt>
                      <c:pt idx="86">
                        <c:v>43.5</c:v>
                      </c:pt>
                      <c:pt idx="87">
                        <c:v>44</c:v>
                      </c:pt>
                      <c:pt idx="88">
                        <c:v>44.5</c:v>
                      </c:pt>
                      <c:pt idx="89">
                        <c:v>45</c:v>
                      </c:pt>
                      <c:pt idx="90">
                        <c:v>45.5</c:v>
                      </c:pt>
                      <c:pt idx="91">
                        <c:v>46</c:v>
                      </c:pt>
                      <c:pt idx="92">
                        <c:v>46.5</c:v>
                      </c:pt>
                      <c:pt idx="93">
                        <c:v>47</c:v>
                      </c:pt>
                      <c:pt idx="94">
                        <c:v>47.5</c:v>
                      </c:pt>
                      <c:pt idx="95">
                        <c:v>48</c:v>
                      </c:pt>
                      <c:pt idx="96">
                        <c:v>48.5</c:v>
                      </c:pt>
                      <c:pt idx="97">
                        <c:v>49</c:v>
                      </c:pt>
                      <c:pt idx="98">
                        <c:v>49.5</c:v>
                      </c:pt>
                      <c:pt idx="99">
                        <c:v>50</c:v>
                      </c:pt>
                      <c:pt idx="100">
                        <c:v>50.5</c:v>
                      </c:pt>
                      <c:pt idx="101">
                        <c:v>51</c:v>
                      </c:pt>
                      <c:pt idx="102">
                        <c:v>51.5</c:v>
                      </c:pt>
                      <c:pt idx="103">
                        <c:v>52</c:v>
                      </c:pt>
                      <c:pt idx="104">
                        <c:v>52.5</c:v>
                      </c:pt>
                      <c:pt idx="105">
                        <c:v>53</c:v>
                      </c:pt>
                      <c:pt idx="106">
                        <c:v>53.5</c:v>
                      </c:pt>
                      <c:pt idx="107">
                        <c:v>54</c:v>
                      </c:pt>
                      <c:pt idx="108">
                        <c:v>54.5</c:v>
                      </c:pt>
                      <c:pt idx="109">
                        <c:v>55</c:v>
                      </c:pt>
                      <c:pt idx="110">
                        <c:v>55.5</c:v>
                      </c:pt>
                      <c:pt idx="111">
                        <c:v>56</c:v>
                      </c:pt>
                      <c:pt idx="112">
                        <c:v>56.5</c:v>
                      </c:pt>
                      <c:pt idx="113">
                        <c:v>57</c:v>
                      </c:pt>
                      <c:pt idx="114">
                        <c:v>57.5</c:v>
                      </c:pt>
                      <c:pt idx="115">
                        <c:v>58</c:v>
                      </c:pt>
                      <c:pt idx="116">
                        <c:v>58.5</c:v>
                      </c:pt>
                      <c:pt idx="117">
                        <c:v>59</c:v>
                      </c:pt>
                      <c:pt idx="118">
                        <c:v>59.5</c:v>
                      </c:pt>
                      <c:pt idx="119">
                        <c:v>60</c:v>
                      </c:pt>
                      <c:pt idx="120">
                        <c:v>60.5</c:v>
                      </c:pt>
                      <c:pt idx="121">
                        <c:v>61</c:v>
                      </c:pt>
                      <c:pt idx="122">
                        <c:v>61.5</c:v>
                      </c:pt>
                      <c:pt idx="123">
                        <c:v>62</c:v>
                      </c:pt>
                      <c:pt idx="124">
                        <c:v>62.5</c:v>
                      </c:pt>
                      <c:pt idx="125">
                        <c:v>63</c:v>
                      </c:pt>
                      <c:pt idx="126">
                        <c:v>63.5</c:v>
                      </c:pt>
                      <c:pt idx="127">
                        <c:v>64</c:v>
                      </c:pt>
                      <c:pt idx="128">
                        <c:v>64.5</c:v>
                      </c:pt>
                      <c:pt idx="129">
                        <c:v>65</c:v>
                      </c:pt>
                      <c:pt idx="130">
                        <c:v>65.5</c:v>
                      </c:pt>
                      <c:pt idx="131">
                        <c:v>66</c:v>
                      </c:pt>
                      <c:pt idx="132">
                        <c:v>66.5</c:v>
                      </c:pt>
                      <c:pt idx="133">
                        <c:v>67</c:v>
                      </c:pt>
                      <c:pt idx="134">
                        <c:v>67.5</c:v>
                      </c:pt>
                      <c:pt idx="135">
                        <c:v>68</c:v>
                      </c:pt>
                      <c:pt idx="136">
                        <c:v>68.5</c:v>
                      </c:pt>
                      <c:pt idx="137">
                        <c:v>69</c:v>
                      </c:pt>
                      <c:pt idx="138">
                        <c:v>69.5</c:v>
                      </c:pt>
                      <c:pt idx="139">
                        <c:v>70</c:v>
                      </c:pt>
                      <c:pt idx="140">
                        <c:v>70.5</c:v>
                      </c:pt>
                      <c:pt idx="141">
                        <c:v>71</c:v>
                      </c:pt>
                      <c:pt idx="142">
                        <c:v>71.5</c:v>
                      </c:pt>
                      <c:pt idx="143">
                        <c:v>72</c:v>
                      </c:pt>
                      <c:pt idx="144">
                        <c:v>72.5</c:v>
                      </c:pt>
                      <c:pt idx="145">
                        <c:v>73</c:v>
                      </c:pt>
                      <c:pt idx="146">
                        <c:v>73.5</c:v>
                      </c:pt>
                      <c:pt idx="147">
                        <c:v>74</c:v>
                      </c:pt>
                      <c:pt idx="148">
                        <c:v>74.5</c:v>
                      </c:pt>
                      <c:pt idx="149">
                        <c:v>75</c:v>
                      </c:pt>
                      <c:pt idx="150">
                        <c:v>75.5</c:v>
                      </c:pt>
                      <c:pt idx="151">
                        <c:v>76</c:v>
                      </c:pt>
                      <c:pt idx="152">
                        <c:v>76.5</c:v>
                      </c:pt>
                      <c:pt idx="153">
                        <c:v>77</c:v>
                      </c:pt>
                      <c:pt idx="154">
                        <c:v>77.5</c:v>
                      </c:pt>
                      <c:pt idx="155">
                        <c:v>78</c:v>
                      </c:pt>
                      <c:pt idx="156">
                        <c:v>78.5</c:v>
                      </c:pt>
                      <c:pt idx="157">
                        <c:v>79</c:v>
                      </c:pt>
                      <c:pt idx="158">
                        <c:v>79.5</c:v>
                      </c:pt>
                      <c:pt idx="159">
                        <c:v>80</c:v>
                      </c:pt>
                      <c:pt idx="160">
                        <c:v>80.5</c:v>
                      </c:pt>
                      <c:pt idx="161">
                        <c:v>81</c:v>
                      </c:pt>
                      <c:pt idx="162">
                        <c:v>81.5</c:v>
                      </c:pt>
                      <c:pt idx="163">
                        <c:v>82</c:v>
                      </c:pt>
                      <c:pt idx="164">
                        <c:v>82.5</c:v>
                      </c:pt>
                      <c:pt idx="165">
                        <c:v>83</c:v>
                      </c:pt>
                      <c:pt idx="166">
                        <c:v>83.5</c:v>
                      </c:pt>
                      <c:pt idx="167">
                        <c:v>84</c:v>
                      </c:pt>
                      <c:pt idx="168">
                        <c:v>84.5</c:v>
                      </c:pt>
                      <c:pt idx="169">
                        <c:v>85</c:v>
                      </c:pt>
                      <c:pt idx="170">
                        <c:v>85.5</c:v>
                      </c:pt>
                      <c:pt idx="171">
                        <c:v>86</c:v>
                      </c:pt>
                      <c:pt idx="172">
                        <c:v>86.5</c:v>
                      </c:pt>
                      <c:pt idx="173">
                        <c:v>87</c:v>
                      </c:pt>
                      <c:pt idx="174">
                        <c:v>87.5</c:v>
                      </c:pt>
                      <c:pt idx="175">
                        <c:v>88</c:v>
                      </c:pt>
                      <c:pt idx="176">
                        <c:v>88.5</c:v>
                      </c:pt>
                      <c:pt idx="177">
                        <c:v>89</c:v>
                      </c:pt>
                      <c:pt idx="178">
                        <c:v>89.5</c:v>
                      </c:pt>
                      <c:pt idx="179">
                        <c:v>90</c:v>
                      </c:pt>
                      <c:pt idx="180">
                        <c:v>90.5</c:v>
                      </c:pt>
                      <c:pt idx="181">
                        <c:v>91</c:v>
                      </c:pt>
                      <c:pt idx="182">
                        <c:v>91.5</c:v>
                      </c:pt>
                      <c:pt idx="183">
                        <c:v>92</c:v>
                      </c:pt>
                      <c:pt idx="184">
                        <c:v>92.5</c:v>
                      </c:pt>
                      <c:pt idx="185">
                        <c:v>93</c:v>
                      </c:pt>
                      <c:pt idx="186">
                        <c:v>93.5</c:v>
                      </c:pt>
                      <c:pt idx="187">
                        <c:v>94</c:v>
                      </c:pt>
                      <c:pt idx="188">
                        <c:v>94.5</c:v>
                      </c:pt>
                      <c:pt idx="189">
                        <c:v>95</c:v>
                      </c:pt>
                      <c:pt idx="190">
                        <c:v>95.5</c:v>
                      </c:pt>
                      <c:pt idx="191">
                        <c:v>96</c:v>
                      </c:pt>
                      <c:pt idx="192">
                        <c:v>96.5</c:v>
                      </c:pt>
                      <c:pt idx="193">
                        <c:v>97</c:v>
                      </c:pt>
                      <c:pt idx="194">
                        <c:v>97.5</c:v>
                      </c:pt>
                      <c:pt idx="195">
                        <c:v>98</c:v>
                      </c:pt>
                      <c:pt idx="196">
                        <c:v>98.5</c:v>
                      </c:pt>
                      <c:pt idx="197">
                        <c:v>99</c:v>
                      </c:pt>
                      <c:pt idx="198">
                        <c:v>99.5</c:v>
                      </c:pt>
                      <c:pt idx="199">
                        <c:v>100</c:v>
                      </c:pt>
                      <c:pt idx="200">
                        <c:v>100.5</c:v>
                      </c:pt>
                      <c:pt idx="201">
                        <c:v>101</c:v>
                      </c:pt>
                      <c:pt idx="202">
                        <c:v>101.5</c:v>
                      </c:pt>
                      <c:pt idx="203">
                        <c:v>102</c:v>
                      </c:pt>
                      <c:pt idx="204">
                        <c:v>102.5</c:v>
                      </c:pt>
                      <c:pt idx="205">
                        <c:v>103</c:v>
                      </c:pt>
                      <c:pt idx="206">
                        <c:v>103.5</c:v>
                      </c:pt>
                      <c:pt idx="207">
                        <c:v>104</c:v>
                      </c:pt>
                      <c:pt idx="208">
                        <c:v>104.5</c:v>
                      </c:pt>
                      <c:pt idx="209">
                        <c:v>105</c:v>
                      </c:pt>
                      <c:pt idx="210">
                        <c:v>105.5</c:v>
                      </c:pt>
                      <c:pt idx="211">
                        <c:v>106</c:v>
                      </c:pt>
                      <c:pt idx="212">
                        <c:v>106.5</c:v>
                      </c:pt>
                      <c:pt idx="213">
                        <c:v>107</c:v>
                      </c:pt>
                      <c:pt idx="214">
                        <c:v>107.5</c:v>
                      </c:pt>
                      <c:pt idx="215">
                        <c:v>108</c:v>
                      </c:pt>
                      <c:pt idx="216">
                        <c:v>108.5</c:v>
                      </c:pt>
                      <c:pt idx="217">
                        <c:v>109</c:v>
                      </c:pt>
                      <c:pt idx="218">
                        <c:v>109.5</c:v>
                      </c:pt>
                      <c:pt idx="219">
                        <c:v>110</c:v>
                      </c:pt>
                      <c:pt idx="220">
                        <c:v>110.5</c:v>
                      </c:pt>
                      <c:pt idx="221">
                        <c:v>111</c:v>
                      </c:pt>
                      <c:pt idx="222">
                        <c:v>111.5</c:v>
                      </c:pt>
                      <c:pt idx="223">
                        <c:v>112</c:v>
                      </c:pt>
                      <c:pt idx="224">
                        <c:v>112.5</c:v>
                      </c:pt>
                      <c:pt idx="225">
                        <c:v>113</c:v>
                      </c:pt>
                      <c:pt idx="226">
                        <c:v>113.5</c:v>
                      </c:pt>
                      <c:pt idx="227">
                        <c:v>114</c:v>
                      </c:pt>
                      <c:pt idx="228">
                        <c:v>114.5</c:v>
                      </c:pt>
                      <c:pt idx="229">
                        <c:v>115</c:v>
                      </c:pt>
                      <c:pt idx="230">
                        <c:v>115.5</c:v>
                      </c:pt>
                      <c:pt idx="231">
                        <c:v>116</c:v>
                      </c:pt>
                      <c:pt idx="232">
                        <c:v>116.5</c:v>
                      </c:pt>
                      <c:pt idx="233">
                        <c:v>117</c:v>
                      </c:pt>
                      <c:pt idx="234">
                        <c:v>117.5</c:v>
                      </c:pt>
                      <c:pt idx="235">
                        <c:v>118</c:v>
                      </c:pt>
                      <c:pt idx="236">
                        <c:v>118.5</c:v>
                      </c:pt>
                      <c:pt idx="237">
                        <c:v>119</c:v>
                      </c:pt>
                      <c:pt idx="238">
                        <c:v>119.5</c:v>
                      </c:pt>
                      <c:pt idx="239">
                        <c:v>120</c:v>
                      </c:pt>
                      <c:pt idx="240">
                        <c:v>120.5</c:v>
                      </c:pt>
                      <c:pt idx="241">
                        <c:v>121</c:v>
                      </c:pt>
                      <c:pt idx="242">
                        <c:v>121.5</c:v>
                      </c:pt>
                      <c:pt idx="243">
                        <c:v>122</c:v>
                      </c:pt>
                      <c:pt idx="244">
                        <c:v>122.5</c:v>
                      </c:pt>
                      <c:pt idx="245">
                        <c:v>123</c:v>
                      </c:pt>
                      <c:pt idx="246">
                        <c:v>123.5</c:v>
                      </c:pt>
                      <c:pt idx="247">
                        <c:v>124</c:v>
                      </c:pt>
                      <c:pt idx="248">
                        <c:v>124.5</c:v>
                      </c:pt>
                      <c:pt idx="249">
                        <c:v>125</c:v>
                      </c:pt>
                      <c:pt idx="250">
                        <c:v>125.5</c:v>
                      </c:pt>
                      <c:pt idx="251">
                        <c:v>126</c:v>
                      </c:pt>
                      <c:pt idx="252">
                        <c:v>126.5</c:v>
                      </c:pt>
                      <c:pt idx="253">
                        <c:v>127</c:v>
                      </c:pt>
                      <c:pt idx="254">
                        <c:v>127.5</c:v>
                      </c:pt>
                      <c:pt idx="255">
                        <c:v>128</c:v>
                      </c:pt>
                      <c:pt idx="256">
                        <c:v>128.5</c:v>
                      </c:pt>
                      <c:pt idx="257">
                        <c:v>129</c:v>
                      </c:pt>
                      <c:pt idx="258">
                        <c:v>129.5</c:v>
                      </c:pt>
                      <c:pt idx="259">
                        <c:v>130</c:v>
                      </c:pt>
                      <c:pt idx="260">
                        <c:v>130.5</c:v>
                      </c:pt>
                      <c:pt idx="261">
                        <c:v>131</c:v>
                      </c:pt>
                      <c:pt idx="262">
                        <c:v>131.5</c:v>
                      </c:pt>
                      <c:pt idx="263">
                        <c:v>132</c:v>
                      </c:pt>
                      <c:pt idx="264">
                        <c:v>132.5</c:v>
                      </c:pt>
                      <c:pt idx="265">
                        <c:v>133</c:v>
                      </c:pt>
                      <c:pt idx="266">
                        <c:v>133.5</c:v>
                      </c:pt>
                      <c:pt idx="267">
                        <c:v>134</c:v>
                      </c:pt>
                      <c:pt idx="268">
                        <c:v>134.5</c:v>
                      </c:pt>
                      <c:pt idx="269">
                        <c:v>135</c:v>
                      </c:pt>
                      <c:pt idx="270">
                        <c:v>135.5</c:v>
                      </c:pt>
                      <c:pt idx="271">
                        <c:v>136</c:v>
                      </c:pt>
                      <c:pt idx="272">
                        <c:v>136.5</c:v>
                      </c:pt>
                      <c:pt idx="273">
                        <c:v>137</c:v>
                      </c:pt>
                      <c:pt idx="274">
                        <c:v>137.5</c:v>
                      </c:pt>
                      <c:pt idx="275">
                        <c:v>138</c:v>
                      </c:pt>
                      <c:pt idx="276">
                        <c:v>138.5</c:v>
                      </c:pt>
                      <c:pt idx="277">
                        <c:v>139</c:v>
                      </c:pt>
                      <c:pt idx="278">
                        <c:v>139.5</c:v>
                      </c:pt>
                      <c:pt idx="279">
                        <c:v>140</c:v>
                      </c:pt>
                      <c:pt idx="280">
                        <c:v>140.5</c:v>
                      </c:pt>
                      <c:pt idx="281">
                        <c:v>141</c:v>
                      </c:pt>
                      <c:pt idx="282">
                        <c:v>141.5</c:v>
                      </c:pt>
                      <c:pt idx="283">
                        <c:v>142</c:v>
                      </c:pt>
                      <c:pt idx="284">
                        <c:v>142.5</c:v>
                      </c:pt>
                      <c:pt idx="285">
                        <c:v>143</c:v>
                      </c:pt>
                      <c:pt idx="286">
                        <c:v>143.5</c:v>
                      </c:pt>
                      <c:pt idx="287">
                        <c:v>144</c:v>
                      </c:pt>
                      <c:pt idx="288">
                        <c:v>144.5</c:v>
                      </c:pt>
                      <c:pt idx="289">
                        <c:v>145</c:v>
                      </c:pt>
                      <c:pt idx="290">
                        <c:v>145.5</c:v>
                      </c:pt>
                      <c:pt idx="291">
                        <c:v>146</c:v>
                      </c:pt>
                      <c:pt idx="292">
                        <c:v>146.5</c:v>
                      </c:pt>
                      <c:pt idx="293">
                        <c:v>147</c:v>
                      </c:pt>
                      <c:pt idx="294">
                        <c:v>147.5</c:v>
                      </c:pt>
                      <c:pt idx="295">
                        <c:v>148</c:v>
                      </c:pt>
                      <c:pt idx="296">
                        <c:v>148.5</c:v>
                      </c:pt>
                      <c:pt idx="297">
                        <c:v>149</c:v>
                      </c:pt>
                      <c:pt idx="298">
                        <c:v>149.5</c:v>
                      </c:pt>
                      <c:pt idx="299">
                        <c:v>150</c:v>
                      </c:pt>
                      <c:pt idx="300">
                        <c:v>150.5</c:v>
                      </c:pt>
                      <c:pt idx="301">
                        <c:v>151</c:v>
                      </c:pt>
                      <c:pt idx="302">
                        <c:v>151.5</c:v>
                      </c:pt>
                      <c:pt idx="303">
                        <c:v>152</c:v>
                      </c:pt>
                      <c:pt idx="304">
                        <c:v>152.5</c:v>
                      </c:pt>
                      <c:pt idx="305">
                        <c:v>153</c:v>
                      </c:pt>
                      <c:pt idx="306">
                        <c:v>153.5</c:v>
                      </c:pt>
                      <c:pt idx="307">
                        <c:v>154</c:v>
                      </c:pt>
                      <c:pt idx="308">
                        <c:v>154.5</c:v>
                      </c:pt>
                      <c:pt idx="309">
                        <c:v>155</c:v>
                      </c:pt>
                      <c:pt idx="310">
                        <c:v>155.5</c:v>
                      </c:pt>
                      <c:pt idx="311">
                        <c:v>156</c:v>
                      </c:pt>
                      <c:pt idx="312">
                        <c:v>156.5</c:v>
                      </c:pt>
                      <c:pt idx="313">
                        <c:v>157</c:v>
                      </c:pt>
                      <c:pt idx="314">
                        <c:v>157.5</c:v>
                      </c:pt>
                      <c:pt idx="315">
                        <c:v>158</c:v>
                      </c:pt>
                      <c:pt idx="316">
                        <c:v>158.5</c:v>
                      </c:pt>
                      <c:pt idx="317">
                        <c:v>159</c:v>
                      </c:pt>
                      <c:pt idx="318">
                        <c:v>159.5</c:v>
                      </c:pt>
                      <c:pt idx="319">
                        <c:v>160</c:v>
                      </c:pt>
                      <c:pt idx="320">
                        <c:v>160.5</c:v>
                      </c:pt>
                      <c:pt idx="321">
                        <c:v>161</c:v>
                      </c:pt>
                      <c:pt idx="322">
                        <c:v>161.5</c:v>
                      </c:pt>
                      <c:pt idx="323">
                        <c:v>162</c:v>
                      </c:pt>
                      <c:pt idx="324">
                        <c:v>162.5</c:v>
                      </c:pt>
                      <c:pt idx="325">
                        <c:v>163</c:v>
                      </c:pt>
                      <c:pt idx="326">
                        <c:v>163.5</c:v>
                      </c:pt>
                      <c:pt idx="327">
                        <c:v>164</c:v>
                      </c:pt>
                      <c:pt idx="328">
                        <c:v>164.5</c:v>
                      </c:pt>
                      <c:pt idx="329">
                        <c:v>165</c:v>
                      </c:pt>
                      <c:pt idx="330">
                        <c:v>165.5</c:v>
                      </c:pt>
                      <c:pt idx="331">
                        <c:v>166</c:v>
                      </c:pt>
                      <c:pt idx="332">
                        <c:v>166.5</c:v>
                      </c:pt>
                      <c:pt idx="333">
                        <c:v>167</c:v>
                      </c:pt>
                      <c:pt idx="334">
                        <c:v>167.5</c:v>
                      </c:pt>
                      <c:pt idx="335">
                        <c:v>168</c:v>
                      </c:pt>
                      <c:pt idx="336">
                        <c:v>168.5</c:v>
                      </c:pt>
                      <c:pt idx="337">
                        <c:v>169</c:v>
                      </c:pt>
                      <c:pt idx="338">
                        <c:v>169.5</c:v>
                      </c:pt>
                      <c:pt idx="339">
                        <c:v>170</c:v>
                      </c:pt>
                      <c:pt idx="340">
                        <c:v>170.5</c:v>
                      </c:pt>
                      <c:pt idx="341">
                        <c:v>171</c:v>
                      </c:pt>
                      <c:pt idx="342">
                        <c:v>171.5</c:v>
                      </c:pt>
                      <c:pt idx="343">
                        <c:v>172</c:v>
                      </c:pt>
                      <c:pt idx="344">
                        <c:v>172.5</c:v>
                      </c:pt>
                      <c:pt idx="345">
                        <c:v>173</c:v>
                      </c:pt>
                      <c:pt idx="346">
                        <c:v>173.5</c:v>
                      </c:pt>
                      <c:pt idx="347">
                        <c:v>174</c:v>
                      </c:pt>
                      <c:pt idx="348">
                        <c:v>174.5</c:v>
                      </c:pt>
                      <c:pt idx="349">
                        <c:v>175</c:v>
                      </c:pt>
                      <c:pt idx="350">
                        <c:v>175.5</c:v>
                      </c:pt>
                      <c:pt idx="351">
                        <c:v>176</c:v>
                      </c:pt>
                      <c:pt idx="352">
                        <c:v>176.5</c:v>
                      </c:pt>
                      <c:pt idx="353">
                        <c:v>177</c:v>
                      </c:pt>
                      <c:pt idx="354">
                        <c:v>177.5</c:v>
                      </c:pt>
                      <c:pt idx="355">
                        <c:v>178</c:v>
                      </c:pt>
                      <c:pt idx="356">
                        <c:v>178.5</c:v>
                      </c:pt>
                      <c:pt idx="357">
                        <c:v>179</c:v>
                      </c:pt>
                      <c:pt idx="358">
                        <c:v>179.5</c:v>
                      </c:pt>
                      <c:pt idx="359">
                        <c:v>180</c:v>
                      </c:pt>
                      <c:pt idx="360">
                        <c:v>180.5</c:v>
                      </c:pt>
                      <c:pt idx="361">
                        <c:v>181</c:v>
                      </c:pt>
                      <c:pt idx="362">
                        <c:v>181.5</c:v>
                      </c:pt>
                      <c:pt idx="363">
                        <c:v>182</c:v>
                      </c:pt>
                      <c:pt idx="364">
                        <c:v>182.5</c:v>
                      </c:pt>
                      <c:pt idx="365">
                        <c:v>183</c:v>
                      </c:pt>
                      <c:pt idx="366">
                        <c:v>183.5</c:v>
                      </c:pt>
                      <c:pt idx="367">
                        <c:v>184</c:v>
                      </c:pt>
                      <c:pt idx="368">
                        <c:v>184.5</c:v>
                      </c:pt>
                      <c:pt idx="369">
                        <c:v>185</c:v>
                      </c:pt>
                      <c:pt idx="370">
                        <c:v>185.5</c:v>
                      </c:pt>
                      <c:pt idx="371">
                        <c:v>186</c:v>
                      </c:pt>
                      <c:pt idx="372">
                        <c:v>186.5</c:v>
                      </c:pt>
                      <c:pt idx="373">
                        <c:v>187</c:v>
                      </c:pt>
                      <c:pt idx="374">
                        <c:v>187.5</c:v>
                      </c:pt>
                      <c:pt idx="375">
                        <c:v>188</c:v>
                      </c:pt>
                      <c:pt idx="376">
                        <c:v>188.5</c:v>
                      </c:pt>
                      <c:pt idx="377">
                        <c:v>189</c:v>
                      </c:pt>
                      <c:pt idx="378">
                        <c:v>189.5</c:v>
                      </c:pt>
                      <c:pt idx="379">
                        <c:v>190</c:v>
                      </c:pt>
                      <c:pt idx="380">
                        <c:v>190.5</c:v>
                      </c:pt>
                      <c:pt idx="381">
                        <c:v>191</c:v>
                      </c:pt>
                      <c:pt idx="382">
                        <c:v>191.5</c:v>
                      </c:pt>
                      <c:pt idx="383">
                        <c:v>192</c:v>
                      </c:pt>
                      <c:pt idx="384">
                        <c:v>192.5</c:v>
                      </c:pt>
                      <c:pt idx="385">
                        <c:v>193</c:v>
                      </c:pt>
                      <c:pt idx="386">
                        <c:v>193.5</c:v>
                      </c:pt>
                      <c:pt idx="387">
                        <c:v>194</c:v>
                      </c:pt>
                      <c:pt idx="388">
                        <c:v>194.5</c:v>
                      </c:pt>
                      <c:pt idx="389">
                        <c:v>195</c:v>
                      </c:pt>
                      <c:pt idx="390">
                        <c:v>195.5</c:v>
                      </c:pt>
                      <c:pt idx="391">
                        <c:v>196</c:v>
                      </c:pt>
                      <c:pt idx="392">
                        <c:v>196.5</c:v>
                      </c:pt>
                      <c:pt idx="393">
                        <c:v>197</c:v>
                      </c:pt>
                      <c:pt idx="394">
                        <c:v>197.5</c:v>
                      </c:pt>
                      <c:pt idx="395">
                        <c:v>198</c:v>
                      </c:pt>
                      <c:pt idx="396">
                        <c:v>198.5</c:v>
                      </c:pt>
                      <c:pt idx="397">
                        <c:v>199</c:v>
                      </c:pt>
                      <c:pt idx="398">
                        <c:v>199.5</c:v>
                      </c:pt>
                      <c:pt idx="399">
                        <c:v>200</c:v>
                      </c:pt>
                      <c:pt idx="400">
                        <c:v>200.5</c:v>
                      </c:pt>
                      <c:pt idx="401">
                        <c:v>201</c:v>
                      </c:pt>
                      <c:pt idx="402">
                        <c:v>201.5</c:v>
                      </c:pt>
                      <c:pt idx="403">
                        <c:v>202</c:v>
                      </c:pt>
                      <c:pt idx="404">
                        <c:v>202.5</c:v>
                      </c:pt>
                      <c:pt idx="405">
                        <c:v>203</c:v>
                      </c:pt>
                      <c:pt idx="406">
                        <c:v>203.5</c:v>
                      </c:pt>
                      <c:pt idx="407">
                        <c:v>204</c:v>
                      </c:pt>
                      <c:pt idx="408">
                        <c:v>204.5</c:v>
                      </c:pt>
                      <c:pt idx="409">
                        <c:v>205</c:v>
                      </c:pt>
                      <c:pt idx="410">
                        <c:v>205.5</c:v>
                      </c:pt>
                      <c:pt idx="411">
                        <c:v>206</c:v>
                      </c:pt>
                      <c:pt idx="412">
                        <c:v>206.5</c:v>
                      </c:pt>
                      <c:pt idx="413">
                        <c:v>207</c:v>
                      </c:pt>
                      <c:pt idx="414">
                        <c:v>207.5</c:v>
                      </c:pt>
                      <c:pt idx="415">
                        <c:v>208</c:v>
                      </c:pt>
                      <c:pt idx="416">
                        <c:v>208.5</c:v>
                      </c:pt>
                      <c:pt idx="417">
                        <c:v>209</c:v>
                      </c:pt>
                      <c:pt idx="418">
                        <c:v>209.5</c:v>
                      </c:pt>
                      <c:pt idx="419">
                        <c:v>210</c:v>
                      </c:pt>
                      <c:pt idx="420">
                        <c:v>210.5</c:v>
                      </c:pt>
                      <c:pt idx="421">
                        <c:v>211</c:v>
                      </c:pt>
                      <c:pt idx="422">
                        <c:v>211.5</c:v>
                      </c:pt>
                      <c:pt idx="423">
                        <c:v>212</c:v>
                      </c:pt>
                      <c:pt idx="424">
                        <c:v>212.5</c:v>
                      </c:pt>
                      <c:pt idx="425">
                        <c:v>213</c:v>
                      </c:pt>
                      <c:pt idx="426">
                        <c:v>213.5</c:v>
                      </c:pt>
                      <c:pt idx="427">
                        <c:v>214</c:v>
                      </c:pt>
                      <c:pt idx="428">
                        <c:v>214.5</c:v>
                      </c:pt>
                      <c:pt idx="429">
                        <c:v>215</c:v>
                      </c:pt>
                      <c:pt idx="430">
                        <c:v>215.5</c:v>
                      </c:pt>
                      <c:pt idx="431">
                        <c:v>216</c:v>
                      </c:pt>
                      <c:pt idx="432">
                        <c:v>216.5</c:v>
                      </c:pt>
                      <c:pt idx="433">
                        <c:v>217</c:v>
                      </c:pt>
                      <c:pt idx="434">
                        <c:v>217.5</c:v>
                      </c:pt>
                      <c:pt idx="435">
                        <c:v>218</c:v>
                      </c:pt>
                      <c:pt idx="436">
                        <c:v>218.5</c:v>
                      </c:pt>
                      <c:pt idx="437">
                        <c:v>219</c:v>
                      </c:pt>
                      <c:pt idx="438">
                        <c:v>219.5</c:v>
                      </c:pt>
                      <c:pt idx="439">
                        <c:v>220</c:v>
                      </c:pt>
                      <c:pt idx="440">
                        <c:v>220.5</c:v>
                      </c:pt>
                      <c:pt idx="441">
                        <c:v>221</c:v>
                      </c:pt>
                      <c:pt idx="442">
                        <c:v>221.5</c:v>
                      </c:pt>
                      <c:pt idx="443">
                        <c:v>222</c:v>
                      </c:pt>
                      <c:pt idx="444">
                        <c:v>222.5</c:v>
                      </c:pt>
                      <c:pt idx="445">
                        <c:v>223</c:v>
                      </c:pt>
                      <c:pt idx="446">
                        <c:v>223.5</c:v>
                      </c:pt>
                      <c:pt idx="447">
                        <c:v>224</c:v>
                      </c:pt>
                      <c:pt idx="448">
                        <c:v>224.5</c:v>
                      </c:pt>
                      <c:pt idx="449">
                        <c:v>225</c:v>
                      </c:pt>
                      <c:pt idx="450">
                        <c:v>225.5</c:v>
                      </c:pt>
                      <c:pt idx="451">
                        <c:v>226</c:v>
                      </c:pt>
                      <c:pt idx="452">
                        <c:v>226.5</c:v>
                      </c:pt>
                      <c:pt idx="453">
                        <c:v>227</c:v>
                      </c:pt>
                      <c:pt idx="454">
                        <c:v>227.5</c:v>
                      </c:pt>
                      <c:pt idx="455">
                        <c:v>228</c:v>
                      </c:pt>
                      <c:pt idx="456">
                        <c:v>228.5</c:v>
                      </c:pt>
                      <c:pt idx="457">
                        <c:v>229</c:v>
                      </c:pt>
                      <c:pt idx="458">
                        <c:v>229.5</c:v>
                      </c:pt>
                      <c:pt idx="459">
                        <c:v>230</c:v>
                      </c:pt>
                      <c:pt idx="460">
                        <c:v>230.5</c:v>
                      </c:pt>
                      <c:pt idx="461">
                        <c:v>231</c:v>
                      </c:pt>
                      <c:pt idx="462">
                        <c:v>231.5</c:v>
                      </c:pt>
                      <c:pt idx="463">
                        <c:v>232</c:v>
                      </c:pt>
                      <c:pt idx="464">
                        <c:v>232.5</c:v>
                      </c:pt>
                      <c:pt idx="465">
                        <c:v>233</c:v>
                      </c:pt>
                      <c:pt idx="466">
                        <c:v>233.5</c:v>
                      </c:pt>
                      <c:pt idx="467">
                        <c:v>234</c:v>
                      </c:pt>
                      <c:pt idx="468">
                        <c:v>234.5</c:v>
                      </c:pt>
                      <c:pt idx="469">
                        <c:v>235</c:v>
                      </c:pt>
                      <c:pt idx="470">
                        <c:v>235.5</c:v>
                      </c:pt>
                      <c:pt idx="471">
                        <c:v>236</c:v>
                      </c:pt>
                      <c:pt idx="472">
                        <c:v>236.5</c:v>
                      </c:pt>
                      <c:pt idx="473">
                        <c:v>237</c:v>
                      </c:pt>
                      <c:pt idx="474">
                        <c:v>237.5</c:v>
                      </c:pt>
                      <c:pt idx="475">
                        <c:v>238</c:v>
                      </c:pt>
                      <c:pt idx="476">
                        <c:v>238.5</c:v>
                      </c:pt>
                      <c:pt idx="477">
                        <c:v>239</c:v>
                      </c:pt>
                      <c:pt idx="478">
                        <c:v>239.5</c:v>
                      </c:pt>
                      <c:pt idx="479">
                        <c:v>240</c:v>
                      </c:pt>
                      <c:pt idx="480">
                        <c:v>240.5</c:v>
                      </c:pt>
                      <c:pt idx="481">
                        <c:v>241</c:v>
                      </c:pt>
                      <c:pt idx="482">
                        <c:v>241.5</c:v>
                      </c:pt>
                      <c:pt idx="483">
                        <c:v>242</c:v>
                      </c:pt>
                      <c:pt idx="484">
                        <c:v>242.5</c:v>
                      </c:pt>
                      <c:pt idx="485">
                        <c:v>243</c:v>
                      </c:pt>
                      <c:pt idx="486">
                        <c:v>243.5</c:v>
                      </c:pt>
                      <c:pt idx="487">
                        <c:v>244</c:v>
                      </c:pt>
                      <c:pt idx="488">
                        <c:v>244.5</c:v>
                      </c:pt>
                      <c:pt idx="489">
                        <c:v>245</c:v>
                      </c:pt>
                      <c:pt idx="490">
                        <c:v>245.5</c:v>
                      </c:pt>
                      <c:pt idx="491">
                        <c:v>246</c:v>
                      </c:pt>
                      <c:pt idx="492">
                        <c:v>246.5</c:v>
                      </c:pt>
                      <c:pt idx="493">
                        <c:v>247</c:v>
                      </c:pt>
                      <c:pt idx="494">
                        <c:v>247.5</c:v>
                      </c:pt>
                      <c:pt idx="495">
                        <c:v>248</c:v>
                      </c:pt>
                      <c:pt idx="496">
                        <c:v>248.5</c:v>
                      </c:pt>
                      <c:pt idx="497">
                        <c:v>249</c:v>
                      </c:pt>
                      <c:pt idx="498">
                        <c:v>249.5</c:v>
                      </c:pt>
                      <c:pt idx="499">
                        <c:v>250</c:v>
                      </c:pt>
                      <c:pt idx="500">
                        <c:v>250.5</c:v>
                      </c:pt>
                      <c:pt idx="501">
                        <c:v>251</c:v>
                      </c:pt>
                      <c:pt idx="502">
                        <c:v>251.5</c:v>
                      </c:pt>
                      <c:pt idx="503">
                        <c:v>252</c:v>
                      </c:pt>
                      <c:pt idx="504">
                        <c:v>252.5</c:v>
                      </c:pt>
                      <c:pt idx="505">
                        <c:v>253</c:v>
                      </c:pt>
                      <c:pt idx="506">
                        <c:v>253.5</c:v>
                      </c:pt>
                      <c:pt idx="507">
                        <c:v>254</c:v>
                      </c:pt>
                      <c:pt idx="508">
                        <c:v>254.5</c:v>
                      </c:pt>
                      <c:pt idx="509">
                        <c:v>255</c:v>
                      </c:pt>
                      <c:pt idx="510">
                        <c:v>255.5</c:v>
                      </c:pt>
                      <c:pt idx="511">
                        <c:v>256</c:v>
                      </c:pt>
                      <c:pt idx="512">
                        <c:v>256.5</c:v>
                      </c:pt>
                      <c:pt idx="513">
                        <c:v>257</c:v>
                      </c:pt>
                      <c:pt idx="514">
                        <c:v>257.5</c:v>
                      </c:pt>
                      <c:pt idx="515">
                        <c:v>258</c:v>
                      </c:pt>
                      <c:pt idx="516">
                        <c:v>258.5</c:v>
                      </c:pt>
                      <c:pt idx="517">
                        <c:v>259</c:v>
                      </c:pt>
                      <c:pt idx="518">
                        <c:v>259.5</c:v>
                      </c:pt>
                      <c:pt idx="519">
                        <c:v>260</c:v>
                      </c:pt>
                      <c:pt idx="520">
                        <c:v>260.5</c:v>
                      </c:pt>
                      <c:pt idx="521">
                        <c:v>261</c:v>
                      </c:pt>
                      <c:pt idx="522">
                        <c:v>261.5</c:v>
                      </c:pt>
                      <c:pt idx="523">
                        <c:v>262</c:v>
                      </c:pt>
                      <c:pt idx="524">
                        <c:v>262.5</c:v>
                      </c:pt>
                      <c:pt idx="525">
                        <c:v>263</c:v>
                      </c:pt>
                      <c:pt idx="526">
                        <c:v>263.5</c:v>
                      </c:pt>
                      <c:pt idx="527">
                        <c:v>264</c:v>
                      </c:pt>
                      <c:pt idx="528">
                        <c:v>264.5</c:v>
                      </c:pt>
                      <c:pt idx="529">
                        <c:v>265</c:v>
                      </c:pt>
                      <c:pt idx="530">
                        <c:v>265.5</c:v>
                      </c:pt>
                      <c:pt idx="531">
                        <c:v>266</c:v>
                      </c:pt>
                      <c:pt idx="532">
                        <c:v>266.5</c:v>
                      </c:pt>
                      <c:pt idx="533">
                        <c:v>267</c:v>
                      </c:pt>
                      <c:pt idx="534">
                        <c:v>267.5</c:v>
                      </c:pt>
                      <c:pt idx="535">
                        <c:v>268</c:v>
                      </c:pt>
                      <c:pt idx="536">
                        <c:v>268.5</c:v>
                      </c:pt>
                      <c:pt idx="537">
                        <c:v>269</c:v>
                      </c:pt>
                      <c:pt idx="538">
                        <c:v>269.5</c:v>
                      </c:pt>
                      <c:pt idx="539">
                        <c:v>270</c:v>
                      </c:pt>
                      <c:pt idx="540">
                        <c:v>270.5</c:v>
                      </c:pt>
                      <c:pt idx="541">
                        <c:v>271</c:v>
                      </c:pt>
                      <c:pt idx="542">
                        <c:v>271.5</c:v>
                      </c:pt>
                      <c:pt idx="543">
                        <c:v>272</c:v>
                      </c:pt>
                      <c:pt idx="544">
                        <c:v>272.5</c:v>
                      </c:pt>
                      <c:pt idx="545">
                        <c:v>273</c:v>
                      </c:pt>
                      <c:pt idx="546">
                        <c:v>273.5</c:v>
                      </c:pt>
                      <c:pt idx="547">
                        <c:v>274</c:v>
                      </c:pt>
                      <c:pt idx="548">
                        <c:v>274.5</c:v>
                      </c:pt>
                      <c:pt idx="549">
                        <c:v>275</c:v>
                      </c:pt>
                      <c:pt idx="550">
                        <c:v>275.5</c:v>
                      </c:pt>
                      <c:pt idx="551">
                        <c:v>276</c:v>
                      </c:pt>
                      <c:pt idx="552">
                        <c:v>276.5</c:v>
                      </c:pt>
                      <c:pt idx="553">
                        <c:v>277</c:v>
                      </c:pt>
                      <c:pt idx="554">
                        <c:v>277.5</c:v>
                      </c:pt>
                      <c:pt idx="555">
                        <c:v>278</c:v>
                      </c:pt>
                      <c:pt idx="556">
                        <c:v>278.5</c:v>
                      </c:pt>
                      <c:pt idx="557">
                        <c:v>279</c:v>
                      </c:pt>
                      <c:pt idx="558">
                        <c:v>279.5</c:v>
                      </c:pt>
                      <c:pt idx="559">
                        <c:v>280</c:v>
                      </c:pt>
                      <c:pt idx="560">
                        <c:v>280.5</c:v>
                      </c:pt>
                      <c:pt idx="561">
                        <c:v>281</c:v>
                      </c:pt>
                      <c:pt idx="562">
                        <c:v>281.5</c:v>
                      </c:pt>
                      <c:pt idx="563">
                        <c:v>282</c:v>
                      </c:pt>
                      <c:pt idx="564">
                        <c:v>282.5</c:v>
                      </c:pt>
                      <c:pt idx="565">
                        <c:v>283</c:v>
                      </c:pt>
                      <c:pt idx="566">
                        <c:v>283.5</c:v>
                      </c:pt>
                      <c:pt idx="567">
                        <c:v>284</c:v>
                      </c:pt>
                      <c:pt idx="568">
                        <c:v>284.5</c:v>
                      </c:pt>
                      <c:pt idx="569">
                        <c:v>285</c:v>
                      </c:pt>
                      <c:pt idx="570">
                        <c:v>285.5</c:v>
                      </c:pt>
                      <c:pt idx="571">
                        <c:v>286</c:v>
                      </c:pt>
                      <c:pt idx="572">
                        <c:v>286.5</c:v>
                      </c:pt>
                      <c:pt idx="573">
                        <c:v>287</c:v>
                      </c:pt>
                      <c:pt idx="574">
                        <c:v>287.5</c:v>
                      </c:pt>
                      <c:pt idx="575">
                        <c:v>288</c:v>
                      </c:pt>
                      <c:pt idx="576">
                        <c:v>288.5</c:v>
                      </c:pt>
                      <c:pt idx="577">
                        <c:v>289</c:v>
                      </c:pt>
                      <c:pt idx="578">
                        <c:v>289.5</c:v>
                      </c:pt>
                      <c:pt idx="579">
                        <c:v>290</c:v>
                      </c:pt>
                      <c:pt idx="580">
                        <c:v>290.5</c:v>
                      </c:pt>
                      <c:pt idx="581">
                        <c:v>291</c:v>
                      </c:pt>
                      <c:pt idx="582">
                        <c:v>291.5</c:v>
                      </c:pt>
                      <c:pt idx="583">
                        <c:v>292</c:v>
                      </c:pt>
                      <c:pt idx="584">
                        <c:v>292.5</c:v>
                      </c:pt>
                      <c:pt idx="585">
                        <c:v>293</c:v>
                      </c:pt>
                      <c:pt idx="586">
                        <c:v>293.5</c:v>
                      </c:pt>
                      <c:pt idx="587">
                        <c:v>294</c:v>
                      </c:pt>
                      <c:pt idx="588">
                        <c:v>294.5</c:v>
                      </c:pt>
                      <c:pt idx="589">
                        <c:v>295</c:v>
                      </c:pt>
                      <c:pt idx="590">
                        <c:v>295.5</c:v>
                      </c:pt>
                      <c:pt idx="591">
                        <c:v>296</c:v>
                      </c:pt>
                      <c:pt idx="592">
                        <c:v>296.5</c:v>
                      </c:pt>
                      <c:pt idx="593">
                        <c:v>297</c:v>
                      </c:pt>
                      <c:pt idx="594">
                        <c:v>297.5</c:v>
                      </c:pt>
                      <c:pt idx="595">
                        <c:v>298</c:v>
                      </c:pt>
                      <c:pt idx="596">
                        <c:v>298.5</c:v>
                      </c:pt>
                      <c:pt idx="597">
                        <c:v>299</c:v>
                      </c:pt>
                      <c:pt idx="598">
                        <c:v>299.5</c:v>
                      </c:pt>
                      <c:pt idx="599">
                        <c:v>300</c:v>
                      </c:pt>
                      <c:pt idx="600">
                        <c:v>300.5</c:v>
                      </c:pt>
                      <c:pt idx="601">
                        <c:v>301</c:v>
                      </c:pt>
                      <c:pt idx="602">
                        <c:v>301.5</c:v>
                      </c:pt>
                      <c:pt idx="603">
                        <c:v>302</c:v>
                      </c:pt>
                      <c:pt idx="604">
                        <c:v>302.5</c:v>
                      </c:pt>
                      <c:pt idx="605">
                        <c:v>303</c:v>
                      </c:pt>
                      <c:pt idx="606">
                        <c:v>303.5</c:v>
                      </c:pt>
                      <c:pt idx="607">
                        <c:v>304</c:v>
                      </c:pt>
                      <c:pt idx="608">
                        <c:v>304.5</c:v>
                      </c:pt>
                      <c:pt idx="609">
                        <c:v>305</c:v>
                      </c:pt>
                      <c:pt idx="610">
                        <c:v>305.5</c:v>
                      </c:pt>
                      <c:pt idx="611">
                        <c:v>306</c:v>
                      </c:pt>
                      <c:pt idx="612">
                        <c:v>306.5</c:v>
                      </c:pt>
                      <c:pt idx="613">
                        <c:v>307</c:v>
                      </c:pt>
                      <c:pt idx="614">
                        <c:v>307.5</c:v>
                      </c:pt>
                      <c:pt idx="615">
                        <c:v>308</c:v>
                      </c:pt>
                      <c:pt idx="616">
                        <c:v>308.5</c:v>
                      </c:pt>
                      <c:pt idx="617">
                        <c:v>309</c:v>
                      </c:pt>
                      <c:pt idx="618">
                        <c:v>309.5</c:v>
                      </c:pt>
                      <c:pt idx="619">
                        <c:v>310</c:v>
                      </c:pt>
                      <c:pt idx="620">
                        <c:v>310.5</c:v>
                      </c:pt>
                      <c:pt idx="621">
                        <c:v>311</c:v>
                      </c:pt>
                      <c:pt idx="622">
                        <c:v>311.5</c:v>
                      </c:pt>
                      <c:pt idx="623">
                        <c:v>312</c:v>
                      </c:pt>
                      <c:pt idx="624">
                        <c:v>312.5</c:v>
                      </c:pt>
                      <c:pt idx="625">
                        <c:v>313</c:v>
                      </c:pt>
                      <c:pt idx="626">
                        <c:v>313.5</c:v>
                      </c:pt>
                      <c:pt idx="627">
                        <c:v>314</c:v>
                      </c:pt>
                      <c:pt idx="628">
                        <c:v>314.5</c:v>
                      </c:pt>
                      <c:pt idx="629">
                        <c:v>315</c:v>
                      </c:pt>
                      <c:pt idx="630">
                        <c:v>315.5</c:v>
                      </c:pt>
                      <c:pt idx="631">
                        <c:v>316</c:v>
                      </c:pt>
                      <c:pt idx="632">
                        <c:v>316.5</c:v>
                      </c:pt>
                      <c:pt idx="633">
                        <c:v>317</c:v>
                      </c:pt>
                      <c:pt idx="634">
                        <c:v>317.5</c:v>
                      </c:pt>
                      <c:pt idx="635">
                        <c:v>318</c:v>
                      </c:pt>
                      <c:pt idx="636">
                        <c:v>318.5</c:v>
                      </c:pt>
                      <c:pt idx="637">
                        <c:v>319</c:v>
                      </c:pt>
                      <c:pt idx="638">
                        <c:v>319.5</c:v>
                      </c:pt>
                      <c:pt idx="639">
                        <c:v>320</c:v>
                      </c:pt>
                      <c:pt idx="640">
                        <c:v>320.5</c:v>
                      </c:pt>
                      <c:pt idx="641">
                        <c:v>321</c:v>
                      </c:pt>
                      <c:pt idx="642">
                        <c:v>321.5</c:v>
                      </c:pt>
                      <c:pt idx="643">
                        <c:v>322</c:v>
                      </c:pt>
                      <c:pt idx="644">
                        <c:v>322.5</c:v>
                      </c:pt>
                      <c:pt idx="645">
                        <c:v>323</c:v>
                      </c:pt>
                      <c:pt idx="646">
                        <c:v>323.5</c:v>
                      </c:pt>
                      <c:pt idx="647">
                        <c:v>324</c:v>
                      </c:pt>
                      <c:pt idx="648">
                        <c:v>324.5</c:v>
                      </c:pt>
                      <c:pt idx="649">
                        <c:v>325</c:v>
                      </c:pt>
                      <c:pt idx="650">
                        <c:v>325.5</c:v>
                      </c:pt>
                      <c:pt idx="651">
                        <c:v>326</c:v>
                      </c:pt>
                      <c:pt idx="652">
                        <c:v>326.5</c:v>
                      </c:pt>
                      <c:pt idx="653">
                        <c:v>327</c:v>
                      </c:pt>
                      <c:pt idx="654">
                        <c:v>327.5</c:v>
                      </c:pt>
                      <c:pt idx="655">
                        <c:v>328</c:v>
                      </c:pt>
                      <c:pt idx="656">
                        <c:v>328.5</c:v>
                      </c:pt>
                      <c:pt idx="657">
                        <c:v>329</c:v>
                      </c:pt>
                      <c:pt idx="658">
                        <c:v>329.5</c:v>
                      </c:pt>
                      <c:pt idx="659">
                        <c:v>330</c:v>
                      </c:pt>
                      <c:pt idx="660">
                        <c:v>330.5</c:v>
                      </c:pt>
                      <c:pt idx="661">
                        <c:v>331</c:v>
                      </c:pt>
                      <c:pt idx="662">
                        <c:v>331.5</c:v>
                      </c:pt>
                      <c:pt idx="663">
                        <c:v>332</c:v>
                      </c:pt>
                      <c:pt idx="664">
                        <c:v>332.5</c:v>
                      </c:pt>
                      <c:pt idx="665">
                        <c:v>333</c:v>
                      </c:pt>
                      <c:pt idx="666">
                        <c:v>333.5</c:v>
                      </c:pt>
                      <c:pt idx="667">
                        <c:v>334</c:v>
                      </c:pt>
                      <c:pt idx="668">
                        <c:v>334.5</c:v>
                      </c:pt>
                      <c:pt idx="669">
                        <c:v>335</c:v>
                      </c:pt>
                      <c:pt idx="670">
                        <c:v>335.5</c:v>
                      </c:pt>
                      <c:pt idx="671">
                        <c:v>336</c:v>
                      </c:pt>
                      <c:pt idx="672">
                        <c:v>336.5</c:v>
                      </c:pt>
                      <c:pt idx="673">
                        <c:v>337</c:v>
                      </c:pt>
                      <c:pt idx="674">
                        <c:v>337.5</c:v>
                      </c:pt>
                      <c:pt idx="675">
                        <c:v>338</c:v>
                      </c:pt>
                      <c:pt idx="676">
                        <c:v>338.5</c:v>
                      </c:pt>
                      <c:pt idx="677">
                        <c:v>339</c:v>
                      </c:pt>
                      <c:pt idx="678">
                        <c:v>339.5</c:v>
                      </c:pt>
                      <c:pt idx="679">
                        <c:v>340</c:v>
                      </c:pt>
                      <c:pt idx="680">
                        <c:v>340.5</c:v>
                      </c:pt>
                      <c:pt idx="681">
                        <c:v>341</c:v>
                      </c:pt>
                      <c:pt idx="682">
                        <c:v>341.5</c:v>
                      </c:pt>
                      <c:pt idx="683">
                        <c:v>342</c:v>
                      </c:pt>
                      <c:pt idx="684">
                        <c:v>342.5</c:v>
                      </c:pt>
                      <c:pt idx="685">
                        <c:v>343</c:v>
                      </c:pt>
                      <c:pt idx="686">
                        <c:v>343.5</c:v>
                      </c:pt>
                      <c:pt idx="687">
                        <c:v>344</c:v>
                      </c:pt>
                      <c:pt idx="688">
                        <c:v>344.5</c:v>
                      </c:pt>
                      <c:pt idx="689">
                        <c:v>345</c:v>
                      </c:pt>
                      <c:pt idx="690">
                        <c:v>345.5</c:v>
                      </c:pt>
                      <c:pt idx="691">
                        <c:v>346</c:v>
                      </c:pt>
                      <c:pt idx="692">
                        <c:v>346.5</c:v>
                      </c:pt>
                      <c:pt idx="693">
                        <c:v>347</c:v>
                      </c:pt>
                      <c:pt idx="694">
                        <c:v>347.5</c:v>
                      </c:pt>
                      <c:pt idx="695">
                        <c:v>348</c:v>
                      </c:pt>
                      <c:pt idx="696">
                        <c:v>348.5</c:v>
                      </c:pt>
                      <c:pt idx="697">
                        <c:v>349</c:v>
                      </c:pt>
                      <c:pt idx="698">
                        <c:v>349.5</c:v>
                      </c:pt>
                      <c:pt idx="699">
                        <c:v>350</c:v>
                      </c:pt>
                      <c:pt idx="700">
                        <c:v>350.5</c:v>
                      </c:pt>
                      <c:pt idx="701">
                        <c:v>351</c:v>
                      </c:pt>
                      <c:pt idx="702">
                        <c:v>351.5</c:v>
                      </c:pt>
                      <c:pt idx="703">
                        <c:v>352</c:v>
                      </c:pt>
                      <c:pt idx="704">
                        <c:v>352.5</c:v>
                      </c:pt>
                      <c:pt idx="705">
                        <c:v>353</c:v>
                      </c:pt>
                      <c:pt idx="706">
                        <c:v>353.5</c:v>
                      </c:pt>
                      <c:pt idx="707">
                        <c:v>354</c:v>
                      </c:pt>
                      <c:pt idx="708">
                        <c:v>354.5</c:v>
                      </c:pt>
                      <c:pt idx="709">
                        <c:v>355</c:v>
                      </c:pt>
                      <c:pt idx="710">
                        <c:v>355.5</c:v>
                      </c:pt>
                      <c:pt idx="711">
                        <c:v>356</c:v>
                      </c:pt>
                      <c:pt idx="712">
                        <c:v>356.5</c:v>
                      </c:pt>
                      <c:pt idx="713">
                        <c:v>357</c:v>
                      </c:pt>
                      <c:pt idx="714">
                        <c:v>357.5</c:v>
                      </c:pt>
                      <c:pt idx="715">
                        <c:v>358</c:v>
                      </c:pt>
                      <c:pt idx="716">
                        <c:v>358.5</c:v>
                      </c:pt>
                      <c:pt idx="717">
                        <c:v>359</c:v>
                      </c:pt>
                      <c:pt idx="718">
                        <c:v>359.5</c:v>
                      </c:pt>
                      <c:pt idx="719">
                        <c:v>360</c:v>
                      </c:pt>
                      <c:pt idx="720">
                        <c:v>360.5</c:v>
                      </c:pt>
                      <c:pt idx="721">
                        <c:v>361</c:v>
                      </c:pt>
                      <c:pt idx="722">
                        <c:v>361.5</c:v>
                      </c:pt>
                      <c:pt idx="723">
                        <c:v>362</c:v>
                      </c:pt>
                      <c:pt idx="724">
                        <c:v>362.5</c:v>
                      </c:pt>
                      <c:pt idx="725">
                        <c:v>363</c:v>
                      </c:pt>
                      <c:pt idx="726">
                        <c:v>363.5</c:v>
                      </c:pt>
                      <c:pt idx="727">
                        <c:v>364</c:v>
                      </c:pt>
                      <c:pt idx="728">
                        <c:v>364.5</c:v>
                      </c:pt>
                      <c:pt idx="729">
                        <c:v>365</c:v>
                      </c:pt>
                      <c:pt idx="730">
                        <c:v>365.5</c:v>
                      </c:pt>
                      <c:pt idx="731">
                        <c:v>366</c:v>
                      </c:pt>
                      <c:pt idx="732">
                        <c:v>366.5</c:v>
                      </c:pt>
                      <c:pt idx="733">
                        <c:v>367</c:v>
                      </c:pt>
                      <c:pt idx="734">
                        <c:v>367.5</c:v>
                      </c:pt>
                      <c:pt idx="735">
                        <c:v>368</c:v>
                      </c:pt>
                      <c:pt idx="736">
                        <c:v>368.5</c:v>
                      </c:pt>
                      <c:pt idx="737">
                        <c:v>369</c:v>
                      </c:pt>
                      <c:pt idx="738">
                        <c:v>369.5</c:v>
                      </c:pt>
                      <c:pt idx="739">
                        <c:v>370</c:v>
                      </c:pt>
                      <c:pt idx="740">
                        <c:v>370.5</c:v>
                      </c:pt>
                      <c:pt idx="741">
                        <c:v>371</c:v>
                      </c:pt>
                      <c:pt idx="742">
                        <c:v>371.5</c:v>
                      </c:pt>
                      <c:pt idx="743">
                        <c:v>372</c:v>
                      </c:pt>
                      <c:pt idx="744">
                        <c:v>372.5</c:v>
                      </c:pt>
                      <c:pt idx="745">
                        <c:v>373</c:v>
                      </c:pt>
                      <c:pt idx="746">
                        <c:v>373.5</c:v>
                      </c:pt>
                      <c:pt idx="747">
                        <c:v>374</c:v>
                      </c:pt>
                      <c:pt idx="748">
                        <c:v>374.5</c:v>
                      </c:pt>
                      <c:pt idx="749">
                        <c:v>375</c:v>
                      </c:pt>
                      <c:pt idx="750">
                        <c:v>375.5</c:v>
                      </c:pt>
                      <c:pt idx="751">
                        <c:v>376</c:v>
                      </c:pt>
                      <c:pt idx="752">
                        <c:v>376.5</c:v>
                      </c:pt>
                      <c:pt idx="753">
                        <c:v>377</c:v>
                      </c:pt>
                      <c:pt idx="754">
                        <c:v>377.5</c:v>
                      </c:pt>
                      <c:pt idx="755">
                        <c:v>378</c:v>
                      </c:pt>
                      <c:pt idx="756">
                        <c:v>378.5</c:v>
                      </c:pt>
                      <c:pt idx="757">
                        <c:v>379</c:v>
                      </c:pt>
                      <c:pt idx="758">
                        <c:v>379.5</c:v>
                      </c:pt>
                      <c:pt idx="759">
                        <c:v>380</c:v>
                      </c:pt>
                      <c:pt idx="760">
                        <c:v>380.5</c:v>
                      </c:pt>
                      <c:pt idx="761">
                        <c:v>381</c:v>
                      </c:pt>
                      <c:pt idx="762">
                        <c:v>381.5</c:v>
                      </c:pt>
                      <c:pt idx="763">
                        <c:v>382</c:v>
                      </c:pt>
                      <c:pt idx="764">
                        <c:v>382.5</c:v>
                      </c:pt>
                      <c:pt idx="765">
                        <c:v>383</c:v>
                      </c:pt>
                      <c:pt idx="766">
                        <c:v>383.5</c:v>
                      </c:pt>
                      <c:pt idx="767">
                        <c:v>384</c:v>
                      </c:pt>
                      <c:pt idx="768">
                        <c:v>384.5</c:v>
                      </c:pt>
                      <c:pt idx="769">
                        <c:v>385</c:v>
                      </c:pt>
                      <c:pt idx="770">
                        <c:v>385.5</c:v>
                      </c:pt>
                      <c:pt idx="771">
                        <c:v>386</c:v>
                      </c:pt>
                      <c:pt idx="772">
                        <c:v>386.5</c:v>
                      </c:pt>
                      <c:pt idx="773">
                        <c:v>387</c:v>
                      </c:pt>
                      <c:pt idx="774">
                        <c:v>387.5</c:v>
                      </c:pt>
                      <c:pt idx="775">
                        <c:v>388</c:v>
                      </c:pt>
                      <c:pt idx="776">
                        <c:v>388.5</c:v>
                      </c:pt>
                      <c:pt idx="777">
                        <c:v>389</c:v>
                      </c:pt>
                      <c:pt idx="778">
                        <c:v>389.5</c:v>
                      </c:pt>
                      <c:pt idx="779">
                        <c:v>390</c:v>
                      </c:pt>
                      <c:pt idx="780">
                        <c:v>390.5</c:v>
                      </c:pt>
                      <c:pt idx="781">
                        <c:v>391</c:v>
                      </c:pt>
                      <c:pt idx="782">
                        <c:v>391.5</c:v>
                      </c:pt>
                      <c:pt idx="783">
                        <c:v>392</c:v>
                      </c:pt>
                      <c:pt idx="784">
                        <c:v>392.5</c:v>
                      </c:pt>
                      <c:pt idx="785">
                        <c:v>393</c:v>
                      </c:pt>
                      <c:pt idx="786">
                        <c:v>393.5</c:v>
                      </c:pt>
                      <c:pt idx="787">
                        <c:v>394</c:v>
                      </c:pt>
                      <c:pt idx="788">
                        <c:v>394.5</c:v>
                      </c:pt>
                      <c:pt idx="789">
                        <c:v>395</c:v>
                      </c:pt>
                      <c:pt idx="790">
                        <c:v>395.5</c:v>
                      </c:pt>
                      <c:pt idx="791">
                        <c:v>396</c:v>
                      </c:pt>
                      <c:pt idx="792">
                        <c:v>396.5</c:v>
                      </c:pt>
                      <c:pt idx="793">
                        <c:v>397</c:v>
                      </c:pt>
                      <c:pt idx="794">
                        <c:v>397.5</c:v>
                      </c:pt>
                      <c:pt idx="795">
                        <c:v>398</c:v>
                      </c:pt>
                      <c:pt idx="796">
                        <c:v>398.5</c:v>
                      </c:pt>
                      <c:pt idx="797">
                        <c:v>399</c:v>
                      </c:pt>
                      <c:pt idx="798">
                        <c:v>399.5</c:v>
                      </c:pt>
                      <c:pt idx="799">
                        <c:v>400</c:v>
                      </c:pt>
                      <c:pt idx="800">
                        <c:v>400.5</c:v>
                      </c:pt>
                      <c:pt idx="801">
                        <c:v>401</c:v>
                      </c:pt>
                      <c:pt idx="802">
                        <c:v>401.5</c:v>
                      </c:pt>
                      <c:pt idx="803">
                        <c:v>402</c:v>
                      </c:pt>
                      <c:pt idx="804">
                        <c:v>402.5</c:v>
                      </c:pt>
                      <c:pt idx="805">
                        <c:v>403</c:v>
                      </c:pt>
                      <c:pt idx="806">
                        <c:v>403.5</c:v>
                      </c:pt>
                      <c:pt idx="807">
                        <c:v>404</c:v>
                      </c:pt>
                      <c:pt idx="808">
                        <c:v>404.5</c:v>
                      </c:pt>
                      <c:pt idx="809">
                        <c:v>405</c:v>
                      </c:pt>
                      <c:pt idx="810">
                        <c:v>405.5</c:v>
                      </c:pt>
                      <c:pt idx="811">
                        <c:v>406</c:v>
                      </c:pt>
                      <c:pt idx="812">
                        <c:v>406.5</c:v>
                      </c:pt>
                      <c:pt idx="813">
                        <c:v>407</c:v>
                      </c:pt>
                      <c:pt idx="814">
                        <c:v>407.5</c:v>
                      </c:pt>
                      <c:pt idx="815">
                        <c:v>408</c:v>
                      </c:pt>
                      <c:pt idx="816">
                        <c:v>408.5</c:v>
                      </c:pt>
                      <c:pt idx="817">
                        <c:v>409</c:v>
                      </c:pt>
                      <c:pt idx="818">
                        <c:v>409.5</c:v>
                      </c:pt>
                      <c:pt idx="819">
                        <c:v>410</c:v>
                      </c:pt>
                      <c:pt idx="820">
                        <c:v>410.5</c:v>
                      </c:pt>
                      <c:pt idx="821">
                        <c:v>411</c:v>
                      </c:pt>
                      <c:pt idx="822">
                        <c:v>411.5</c:v>
                      </c:pt>
                      <c:pt idx="823">
                        <c:v>412</c:v>
                      </c:pt>
                      <c:pt idx="824">
                        <c:v>412.5</c:v>
                      </c:pt>
                      <c:pt idx="825">
                        <c:v>413</c:v>
                      </c:pt>
                      <c:pt idx="826">
                        <c:v>413.5</c:v>
                      </c:pt>
                      <c:pt idx="827">
                        <c:v>414</c:v>
                      </c:pt>
                      <c:pt idx="828">
                        <c:v>414.5</c:v>
                      </c:pt>
                      <c:pt idx="829">
                        <c:v>415</c:v>
                      </c:pt>
                      <c:pt idx="830">
                        <c:v>415.5</c:v>
                      </c:pt>
                      <c:pt idx="831">
                        <c:v>416</c:v>
                      </c:pt>
                      <c:pt idx="832">
                        <c:v>416.5</c:v>
                      </c:pt>
                      <c:pt idx="833">
                        <c:v>417</c:v>
                      </c:pt>
                      <c:pt idx="834">
                        <c:v>417.5</c:v>
                      </c:pt>
                      <c:pt idx="835">
                        <c:v>418</c:v>
                      </c:pt>
                      <c:pt idx="836">
                        <c:v>418.5</c:v>
                      </c:pt>
                      <c:pt idx="837">
                        <c:v>419</c:v>
                      </c:pt>
                      <c:pt idx="838">
                        <c:v>419.5</c:v>
                      </c:pt>
                      <c:pt idx="839">
                        <c:v>420</c:v>
                      </c:pt>
                      <c:pt idx="840">
                        <c:v>420.5</c:v>
                      </c:pt>
                      <c:pt idx="841">
                        <c:v>421</c:v>
                      </c:pt>
                      <c:pt idx="842">
                        <c:v>421.5</c:v>
                      </c:pt>
                      <c:pt idx="843">
                        <c:v>422</c:v>
                      </c:pt>
                      <c:pt idx="844">
                        <c:v>422.5</c:v>
                      </c:pt>
                      <c:pt idx="845">
                        <c:v>423</c:v>
                      </c:pt>
                      <c:pt idx="846">
                        <c:v>423.5</c:v>
                      </c:pt>
                      <c:pt idx="847">
                        <c:v>424</c:v>
                      </c:pt>
                      <c:pt idx="848">
                        <c:v>424.5</c:v>
                      </c:pt>
                      <c:pt idx="849">
                        <c:v>425</c:v>
                      </c:pt>
                      <c:pt idx="850">
                        <c:v>425.5</c:v>
                      </c:pt>
                      <c:pt idx="851">
                        <c:v>426</c:v>
                      </c:pt>
                      <c:pt idx="852">
                        <c:v>426.5</c:v>
                      </c:pt>
                      <c:pt idx="853">
                        <c:v>427</c:v>
                      </c:pt>
                      <c:pt idx="854">
                        <c:v>427.5</c:v>
                      </c:pt>
                      <c:pt idx="855">
                        <c:v>428</c:v>
                      </c:pt>
                      <c:pt idx="856">
                        <c:v>428.5</c:v>
                      </c:pt>
                      <c:pt idx="857">
                        <c:v>429</c:v>
                      </c:pt>
                      <c:pt idx="858">
                        <c:v>429.5</c:v>
                      </c:pt>
                      <c:pt idx="859">
                        <c:v>430</c:v>
                      </c:pt>
                      <c:pt idx="860">
                        <c:v>430.5</c:v>
                      </c:pt>
                      <c:pt idx="861">
                        <c:v>431</c:v>
                      </c:pt>
                      <c:pt idx="862">
                        <c:v>431.5</c:v>
                      </c:pt>
                      <c:pt idx="863">
                        <c:v>432</c:v>
                      </c:pt>
                      <c:pt idx="864">
                        <c:v>432.5</c:v>
                      </c:pt>
                      <c:pt idx="865">
                        <c:v>433</c:v>
                      </c:pt>
                      <c:pt idx="866">
                        <c:v>433.5</c:v>
                      </c:pt>
                      <c:pt idx="867">
                        <c:v>434</c:v>
                      </c:pt>
                      <c:pt idx="868">
                        <c:v>434.5</c:v>
                      </c:pt>
                      <c:pt idx="869">
                        <c:v>435</c:v>
                      </c:pt>
                      <c:pt idx="870">
                        <c:v>435.5</c:v>
                      </c:pt>
                      <c:pt idx="871">
                        <c:v>436</c:v>
                      </c:pt>
                      <c:pt idx="872">
                        <c:v>436.5</c:v>
                      </c:pt>
                      <c:pt idx="873">
                        <c:v>437</c:v>
                      </c:pt>
                      <c:pt idx="874">
                        <c:v>437.5</c:v>
                      </c:pt>
                      <c:pt idx="875">
                        <c:v>438</c:v>
                      </c:pt>
                      <c:pt idx="876">
                        <c:v>438.5</c:v>
                      </c:pt>
                      <c:pt idx="877">
                        <c:v>439</c:v>
                      </c:pt>
                      <c:pt idx="878">
                        <c:v>439.5</c:v>
                      </c:pt>
                      <c:pt idx="879">
                        <c:v>440</c:v>
                      </c:pt>
                      <c:pt idx="880">
                        <c:v>440.5</c:v>
                      </c:pt>
                      <c:pt idx="881">
                        <c:v>441</c:v>
                      </c:pt>
                      <c:pt idx="882">
                        <c:v>441.5</c:v>
                      </c:pt>
                      <c:pt idx="883">
                        <c:v>442</c:v>
                      </c:pt>
                      <c:pt idx="884">
                        <c:v>442.5</c:v>
                      </c:pt>
                      <c:pt idx="885">
                        <c:v>443</c:v>
                      </c:pt>
                      <c:pt idx="886">
                        <c:v>443.5</c:v>
                      </c:pt>
                      <c:pt idx="887">
                        <c:v>444</c:v>
                      </c:pt>
                      <c:pt idx="888">
                        <c:v>444.5</c:v>
                      </c:pt>
                      <c:pt idx="889">
                        <c:v>445</c:v>
                      </c:pt>
                      <c:pt idx="890">
                        <c:v>445.5</c:v>
                      </c:pt>
                      <c:pt idx="891">
                        <c:v>446</c:v>
                      </c:pt>
                      <c:pt idx="892">
                        <c:v>446.5</c:v>
                      </c:pt>
                      <c:pt idx="893">
                        <c:v>447</c:v>
                      </c:pt>
                      <c:pt idx="894">
                        <c:v>447.5</c:v>
                      </c:pt>
                      <c:pt idx="895">
                        <c:v>448</c:v>
                      </c:pt>
                      <c:pt idx="896">
                        <c:v>448.5</c:v>
                      </c:pt>
                      <c:pt idx="897">
                        <c:v>449</c:v>
                      </c:pt>
                      <c:pt idx="898">
                        <c:v>449.5</c:v>
                      </c:pt>
                      <c:pt idx="899">
                        <c:v>450</c:v>
                      </c:pt>
                      <c:pt idx="900">
                        <c:v>450.5</c:v>
                      </c:pt>
                      <c:pt idx="901">
                        <c:v>451</c:v>
                      </c:pt>
                      <c:pt idx="902">
                        <c:v>451.5</c:v>
                      </c:pt>
                      <c:pt idx="903">
                        <c:v>452</c:v>
                      </c:pt>
                      <c:pt idx="904">
                        <c:v>452.5</c:v>
                      </c:pt>
                      <c:pt idx="905">
                        <c:v>453</c:v>
                      </c:pt>
                      <c:pt idx="906">
                        <c:v>453.5</c:v>
                      </c:pt>
                      <c:pt idx="907">
                        <c:v>454</c:v>
                      </c:pt>
                      <c:pt idx="908">
                        <c:v>454.5</c:v>
                      </c:pt>
                      <c:pt idx="909">
                        <c:v>455</c:v>
                      </c:pt>
                      <c:pt idx="910">
                        <c:v>455.5</c:v>
                      </c:pt>
                      <c:pt idx="911">
                        <c:v>456</c:v>
                      </c:pt>
                      <c:pt idx="912">
                        <c:v>456.5</c:v>
                      </c:pt>
                      <c:pt idx="913">
                        <c:v>457</c:v>
                      </c:pt>
                      <c:pt idx="914">
                        <c:v>457.5</c:v>
                      </c:pt>
                      <c:pt idx="915">
                        <c:v>458</c:v>
                      </c:pt>
                      <c:pt idx="916">
                        <c:v>458.5</c:v>
                      </c:pt>
                      <c:pt idx="917">
                        <c:v>459</c:v>
                      </c:pt>
                      <c:pt idx="918">
                        <c:v>459.5</c:v>
                      </c:pt>
                      <c:pt idx="919">
                        <c:v>460</c:v>
                      </c:pt>
                      <c:pt idx="920">
                        <c:v>460.5</c:v>
                      </c:pt>
                      <c:pt idx="921">
                        <c:v>461</c:v>
                      </c:pt>
                      <c:pt idx="922">
                        <c:v>461.5</c:v>
                      </c:pt>
                      <c:pt idx="923">
                        <c:v>462</c:v>
                      </c:pt>
                      <c:pt idx="924">
                        <c:v>462.5</c:v>
                      </c:pt>
                      <c:pt idx="925">
                        <c:v>463</c:v>
                      </c:pt>
                      <c:pt idx="926">
                        <c:v>463.5</c:v>
                      </c:pt>
                      <c:pt idx="927">
                        <c:v>464</c:v>
                      </c:pt>
                      <c:pt idx="928">
                        <c:v>464.5</c:v>
                      </c:pt>
                      <c:pt idx="929">
                        <c:v>465</c:v>
                      </c:pt>
                      <c:pt idx="930">
                        <c:v>465.5</c:v>
                      </c:pt>
                      <c:pt idx="931">
                        <c:v>466</c:v>
                      </c:pt>
                      <c:pt idx="932">
                        <c:v>466.5</c:v>
                      </c:pt>
                      <c:pt idx="933">
                        <c:v>467</c:v>
                      </c:pt>
                      <c:pt idx="934">
                        <c:v>467.5</c:v>
                      </c:pt>
                      <c:pt idx="935">
                        <c:v>468</c:v>
                      </c:pt>
                      <c:pt idx="936">
                        <c:v>468.5</c:v>
                      </c:pt>
                      <c:pt idx="937">
                        <c:v>469</c:v>
                      </c:pt>
                      <c:pt idx="938">
                        <c:v>469.5</c:v>
                      </c:pt>
                      <c:pt idx="939">
                        <c:v>470</c:v>
                      </c:pt>
                      <c:pt idx="940">
                        <c:v>470.5</c:v>
                      </c:pt>
                      <c:pt idx="941">
                        <c:v>471</c:v>
                      </c:pt>
                      <c:pt idx="942">
                        <c:v>471.5</c:v>
                      </c:pt>
                      <c:pt idx="943">
                        <c:v>472</c:v>
                      </c:pt>
                      <c:pt idx="944">
                        <c:v>472.5</c:v>
                      </c:pt>
                      <c:pt idx="945">
                        <c:v>473</c:v>
                      </c:pt>
                      <c:pt idx="946">
                        <c:v>473.5</c:v>
                      </c:pt>
                      <c:pt idx="947">
                        <c:v>474</c:v>
                      </c:pt>
                      <c:pt idx="948">
                        <c:v>474.5</c:v>
                      </c:pt>
                      <c:pt idx="949">
                        <c:v>475</c:v>
                      </c:pt>
                      <c:pt idx="950">
                        <c:v>475.5</c:v>
                      </c:pt>
                      <c:pt idx="951">
                        <c:v>476</c:v>
                      </c:pt>
                      <c:pt idx="952">
                        <c:v>476.5</c:v>
                      </c:pt>
                      <c:pt idx="953">
                        <c:v>477</c:v>
                      </c:pt>
                      <c:pt idx="954">
                        <c:v>477.5</c:v>
                      </c:pt>
                      <c:pt idx="955">
                        <c:v>478</c:v>
                      </c:pt>
                      <c:pt idx="956">
                        <c:v>478.5</c:v>
                      </c:pt>
                      <c:pt idx="957">
                        <c:v>479</c:v>
                      </c:pt>
                      <c:pt idx="958">
                        <c:v>479.5</c:v>
                      </c:pt>
                      <c:pt idx="959">
                        <c:v>480</c:v>
                      </c:pt>
                      <c:pt idx="960">
                        <c:v>480.5</c:v>
                      </c:pt>
                      <c:pt idx="961">
                        <c:v>481</c:v>
                      </c:pt>
                      <c:pt idx="962">
                        <c:v>481.5</c:v>
                      </c:pt>
                      <c:pt idx="963">
                        <c:v>482</c:v>
                      </c:pt>
                      <c:pt idx="964">
                        <c:v>482.5</c:v>
                      </c:pt>
                      <c:pt idx="965">
                        <c:v>483</c:v>
                      </c:pt>
                      <c:pt idx="966">
                        <c:v>483.5</c:v>
                      </c:pt>
                      <c:pt idx="967">
                        <c:v>484</c:v>
                      </c:pt>
                      <c:pt idx="968">
                        <c:v>484.5</c:v>
                      </c:pt>
                      <c:pt idx="969">
                        <c:v>485</c:v>
                      </c:pt>
                      <c:pt idx="970">
                        <c:v>485.5</c:v>
                      </c:pt>
                      <c:pt idx="971">
                        <c:v>486</c:v>
                      </c:pt>
                      <c:pt idx="972">
                        <c:v>486.5</c:v>
                      </c:pt>
                      <c:pt idx="973">
                        <c:v>487</c:v>
                      </c:pt>
                      <c:pt idx="974">
                        <c:v>487.5</c:v>
                      </c:pt>
                      <c:pt idx="975">
                        <c:v>488</c:v>
                      </c:pt>
                      <c:pt idx="976">
                        <c:v>488.5</c:v>
                      </c:pt>
                      <c:pt idx="977">
                        <c:v>489</c:v>
                      </c:pt>
                      <c:pt idx="978">
                        <c:v>489.5</c:v>
                      </c:pt>
                      <c:pt idx="979">
                        <c:v>490</c:v>
                      </c:pt>
                      <c:pt idx="980">
                        <c:v>490.5</c:v>
                      </c:pt>
                      <c:pt idx="981">
                        <c:v>491</c:v>
                      </c:pt>
                      <c:pt idx="982">
                        <c:v>491.5</c:v>
                      </c:pt>
                      <c:pt idx="983">
                        <c:v>492</c:v>
                      </c:pt>
                      <c:pt idx="984">
                        <c:v>492.5</c:v>
                      </c:pt>
                      <c:pt idx="985">
                        <c:v>493</c:v>
                      </c:pt>
                      <c:pt idx="986">
                        <c:v>493.5</c:v>
                      </c:pt>
                      <c:pt idx="987">
                        <c:v>494</c:v>
                      </c:pt>
                      <c:pt idx="988">
                        <c:v>494.5</c:v>
                      </c:pt>
                      <c:pt idx="989">
                        <c:v>495</c:v>
                      </c:pt>
                      <c:pt idx="990">
                        <c:v>495.5</c:v>
                      </c:pt>
                      <c:pt idx="991">
                        <c:v>496</c:v>
                      </c:pt>
                      <c:pt idx="992">
                        <c:v>496.5</c:v>
                      </c:pt>
                      <c:pt idx="993">
                        <c:v>497</c:v>
                      </c:pt>
                      <c:pt idx="994">
                        <c:v>497.5</c:v>
                      </c:pt>
                      <c:pt idx="995">
                        <c:v>498</c:v>
                      </c:pt>
                      <c:pt idx="996">
                        <c:v>498.5</c:v>
                      </c:pt>
                      <c:pt idx="997">
                        <c:v>499</c:v>
                      </c:pt>
                      <c:pt idx="998">
                        <c:v>499.5</c:v>
                      </c:pt>
                      <c:pt idx="999">
                        <c:v>500</c:v>
                      </c:pt>
                      <c:pt idx="1000">
                        <c:v>500.5</c:v>
                      </c:pt>
                      <c:pt idx="1001">
                        <c:v>501</c:v>
                      </c:pt>
                      <c:pt idx="1002">
                        <c:v>501.5</c:v>
                      </c:pt>
                      <c:pt idx="1003">
                        <c:v>502</c:v>
                      </c:pt>
                      <c:pt idx="1004">
                        <c:v>502.5</c:v>
                      </c:pt>
                      <c:pt idx="1005">
                        <c:v>503</c:v>
                      </c:pt>
                      <c:pt idx="1006">
                        <c:v>503.5</c:v>
                      </c:pt>
                      <c:pt idx="1007">
                        <c:v>504</c:v>
                      </c:pt>
                      <c:pt idx="1008">
                        <c:v>504.5</c:v>
                      </c:pt>
                      <c:pt idx="1009">
                        <c:v>505</c:v>
                      </c:pt>
                      <c:pt idx="1010">
                        <c:v>505.5</c:v>
                      </c:pt>
                      <c:pt idx="1011">
                        <c:v>506</c:v>
                      </c:pt>
                      <c:pt idx="1012">
                        <c:v>506.5</c:v>
                      </c:pt>
                      <c:pt idx="1013">
                        <c:v>507</c:v>
                      </c:pt>
                      <c:pt idx="1014">
                        <c:v>507.5</c:v>
                      </c:pt>
                      <c:pt idx="1015">
                        <c:v>508</c:v>
                      </c:pt>
                      <c:pt idx="1016">
                        <c:v>508.5</c:v>
                      </c:pt>
                      <c:pt idx="1017">
                        <c:v>509</c:v>
                      </c:pt>
                      <c:pt idx="1018">
                        <c:v>509.5</c:v>
                      </c:pt>
                      <c:pt idx="1019">
                        <c:v>510</c:v>
                      </c:pt>
                      <c:pt idx="1020">
                        <c:v>510.5</c:v>
                      </c:pt>
                      <c:pt idx="1021">
                        <c:v>511</c:v>
                      </c:pt>
                      <c:pt idx="1022">
                        <c:v>511.5</c:v>
                      </c:pt>
                      <c:pt idx="1023">
                        <c:v>512</c:v>
                      </c:pt>
                      <c:pt idx="1024">
                        <c:v>512.5</c:v>
                      </c:pt>
                      <c:pt idx="1025">
                        <c:v>513</c:v>
                      </c:pt>
                      <c:pt idx="1026">
                        <c:v>513.5</c:v>
                      </c:pt>
                      <c:pt idx="1027">
                        <c:v>514</c:v>
                      </c:pt>
                      <c:pt idx="1028">
                        <c:v>514.5</c:v>
                      </c:pt>
                      <c:pt idx="1029">
                        <c:v>515</c:v>
                      </c:pt>
                      <c:pt idx="1030">
                        <c:v>515.5</c:v>
                      </c:pt>
                      <c:pt idx="1031">
                        <c:v>516</c:v>
                      </c:pt>
                      <c:pt idx="1032">
                        <c:v>516.5</c:v>
                      </c:pt>
                      <c:pt idx="1033">
                        <c:v>517</c:v>
                      </c:pt>
                      <c:pt idx="1034">
                        <c:v>517.5</c:v>
                      </c:pt>
                      <c:pt idx="1035">
                        <c:v>518</c:v>
                      </c:pt>
                      <c:pt idx="1036">
                        <c:v>518.5</c:v>
                      </c:pt>
                      <c:pt idx="1037">
                        <c:v>519</c:v>
                      </c:pt>
                      <c:pt idx="1038">
                        <c:v>519.5</c:v>
                      </c:pt>
                      <c:pt idx="1039">
                        <c:v>520</c:v>
                      </c:pt>
                      <c:pt idx="1040">
                        <c:v>520.5</c:v>
                      </c:pt>
                      <c:pt idx="1041">
                        <c:v>521</c:v>
                      </c:pt>
                      <c:pt idx="1042">
                        <c:v>521.5</c:v>
                      </c:pt>
                      <c:pt idx="1043">
                        <c:v>522</c:v>
                      </c:pt>
                      <c:pt idx="1044">
                        <c:v>522.5</c:v>
                      </c:pt>
                      <c:pt idx="1045">
                        <c:v>523</c:v>
                      </c:pt>
                      <c:pt idx="1046">
                        <c:v>523.5</c:v>
                      </c:pt>
                      <c:pt idx="1047">
                        <c:v>524</c:v>
                      </c:pt>
                      <c:pt idx="1048">
                        <c:v>524.5</c:v>
                      </c:pt>
                      <c:pt idx="1049">
                        <c:v>525</c:v>
                      </c:pt>
                      <c:pt idx="1050">
                        <c:v>525.5</c:v>
                      </c:pt>
                      <c:pt idx="1051">
                        <c:v>526</c:v>
                      </c:pt>
                      <c:pt idx="1052">
                        <c:v>526.5</c:v>
                      </c:pt>
                      <c:pt idx="1053">
                        <c:v>527</c:v>
                      </c:pt>
                      <c:pt idx="1054">
                        <c:v>527.5</c:v>
                      </c:pt>
                      <c:pt idx="1055">
                        <c:v>528</c:v>
                      </c:pt>
                      <c:pt idx="1056">
                        <c:v>528.5</c:v>
                      </c:pt>
                      <c:pt idx="1057">
                        <c:v>529</c:v>
                      </c:pt>
                      <c:pt idx="1058">
                        <c:v>529.5</c:v>
                      </c:pt>
                      <c:pt idx="1059">
                        <c:v>530</c:v>
                      </c:pt>
                      <c:pt idx="1060">
                        <c:v>530.5</c:v>
                      </c:pt>
                      <c:pt idx="1061">
                        <c:v>531</c:v>
                      </c:pt>
                      <c:pt idx="1062">
                        <c:v>531.5</c:v>
                      </c:pt>
                      <c:pt idx="1063">
                        <c:v>532</c:v>
                      </c:pt>
                      <c:pt idx="1064">
                        <c:v>532.5</c:v>
                      </c:pt>
                      <c:pt idx="1065">
                        <c:v>533</c:v>
                      </c:pt>
                      <c:pt idx="1066">
                        <c:v>533.5</c:v>
                      </c:pt>
                      <c:pt idx="1067">
                        <c:v>534</c:v>
                      </c:pt>
                      <c:pt idx="1068">
                        <c:v>534.5</c:v>
                      </c:pt>
                      <c:pt idx="1069">
                        <c:v>535</c:v>
                      </c:pt>
                      <c:pt idx="1070">
                        <c:v>535.5</c:v>
                      </c:pt>
                      <c:pt idx="1071">
                        <c:v>536</c:v>
                      </c:pt>
                      <c:pt idx="1072">
                        <c:v>536.5</c:v>
                      </c:pt>
                      <c:pt idx="1073">
                        <c:v>537</c:v>
                      </c:pt>
                      <c:pt idx="1074">
                        <c:v>537.5</c:v>
                      </c:pt>
                      <c:pt idx="1075">
                        <c:v>538</c:v>
                      </c:pt>
                      <c:pt idx="1076">
                        <c:v>538.5</c:v>
                      </c:pt>
                      <c:pt idx="1077">
                        <c:v>539</c:v>
                      </c:pt>
                      <c:pt idx="1078">
                        <c:v>539.5</c:v>
                      </c:pt>
                      <c:pt idx="1079">
                        <c:v>540</c:v>
                      </c:pt>
                      <c:pt idx="1080">
                        <c:v>540.5</c:v>
                      </c:pt>
                      <c:pt idx="1081">
                        <c:v>541</c:v>
                      </c:pt>
                      <c:pt idx="1082">
                        <c:v>541.5</c:v>
                      </c:pt>
                      <c:pt idx="1083">
                        <c:v>542</c:v>
                      </c:pt>
                      <c:pt idx="1084">
                        <c:v>542.5</c:v>
                      </c:pt>
                      <c:pt idx="1085">
                        <c:v>543</c:v>
                      </c:pt>
                      <c:pt idx="1086">
                        <c:v>543.5</c:v>
                      </c:pt>
                      <c:pt idx="1087">
                        <c:v>544</c:v>
                      </c:pt>
                      <c:pt idx="1088">
                        <c:v>544.5</c:v>
                      </c:pt>
                      <c:pt idx="1089">
                        <c:v>545</c:v>
                      </c:pt>
                      <c:pt idx="1090">
                        <c:v>545.5</c:v>
                      </c:pt>
                      <c:pt idx="1091">
                        <c:v>546</c:v>
                      </c:pt>
                      <c:pt idx="1092">
                        <c:v>546.5</c:v>
                      </c:pt>
                      <c:pt idx="1093">
                        <c:v>547</c:v>
                      </c:pt>
                      <c:pt idx="1094">
                        <c:v>547.5</c:v>
                      </c:pt>
                      <c:pt idx="1095">
                        <c:v>548</c:v>
                      </c:pt>
                      <c:pt idx="1096">
                        <c:v>548.5</c:v>
                      </c:pt>
                      <c:pt idx="1097">
                        <c:v>549</c:v>
                      </c:pt>
                      <c:pt idx="1098">
                        <c:v>549.5</c:v>
                      </c:pt>
                      <c:pt idx="1099">
                        <c:v>550</c:v>
                      </c:pt>
                      <c:pt idx="1100">
                        <c:v>550.5</c:v>
                      </c:pt>
                      <c:pt idx="1101">
                        <c:v>551</c:v>
                      </c:pt>
                      <c:pt idx="1102">
                        <c:v>551.5</c:v>
                      </c:pt>
                      <c:pt idx="1103">
                        <c:v>552</c:v>
                      </c:pt>
                      <c:pt idx="1104">
                        <c:v>552.5</c:v>
                      </c:pt>
                      <c:pt idx="1105">
                        <c:v>553</c:v>
                      </c:pt>
                      <c:pt idx="1106">
                        <c:v>553.5</c:v>
                      </c:pt>
                      <c:pt idx="1107">
                        <c:v>554</c:v>
                      </c:pt>
                      <c:pt idx="1108">
                        <c:v>554.5</c:v>
                      </c:pt>
                      <c:pt idx="1109">
                        <c:v>555</c:v>
                      </c:pt>
                      <c:pt idx="1110">
                        <c:v>555.5</c:v>
                      </c:pt>
                      <c:pt idx="1111">
                        <c:v>556</c:v>
                      </c:pt>
                      <c:pt idx="1112">
                        <c:v>556.5</c:v>
                      </c:pt>
                      <c:pt idx="1113">
                        <c:v>557</c:v>
                      </c:pt>
                      <c:pt idx="1114">
                        <c:v>557.5</c:v>
                      </c:pt>
                      <c:pt idx="1115">
                        <c:v>558</c:v>
                      </c:pt>
                      <c:pt idx="1116">
                        <c:v>558.5</c:v>
                      </c:pt>
                      <c:pt idx="1117">
                        <c:v>559</c:v>
                      </c:pt>
                      <c:pt idx="1118">
                        <c:v>559.5</c:v>
                      </c:pt>
                      <c:pt idx="1119">
                        <c:v>560</c:v>
                      </c:pt>
                      <c:pt idx="1120">
                        <c:v>560.5</c:v>
                      </c:pt>
                      <c:pt idx="1121">
                        <c:v>561</c:v>
                      </c:pt>
                      <c:pt idx="1122">
                        <c:v>561.5</c:v>
                      </c:pt>
                      <c:pt idx="1123">
                        <c:v>562</c:v>
                      </c:pt>
                      <c:pt idx="1124">
                        <c:v>562.5</c:v>
                      </c:pt>
                      <c:pt idx="1125">
                        <c:v>563</c:v>
                      </c:pt>
                      <c:pt idx="1126">
                        <c:v>563.5</c:v>
                      </c:pt>
                      <c:pt idx="1127">
                        <c:v>564</c:v>
                      </c:pt>
                      <c:pt idx="1128">
                        <c:v>564.5</c:v>
                      </c:pt>
                      <c:pt idx="1129">
                        <c:v>565</c:v>
                      </c:pt>
                      <c:pt idx="1130">
                        <c:v>565.5</c:v>
                      </c:pt>
                      <c:pt idx="1131">
                        <c:v>566</c:v>
                      </c:pt>
                      <c:pt idx="1132">
                        <c:v>566.5</c:v>
                      </c:pt>
                      <c:pt idx="1133">
                        <c:v>567</c:v>
                      </c:pt>
                      <c:pt idx="1134">
                        <c:v>567.5</c:v>
                      </c:pt>
                      <c:pt idx="1135">
                        <c:v>568</c:v>
                      </c:pt>
                      <c:pt idx="1136">
                        <c:v>568.5</c:v>
                      </c:pt>
                      <c:pt idx="1137">
                        <c:v>569</c:v>
                      </c:pt>
                      <c:pt idx="1138">
                        <c:v>569.5</c:v>
                      </c:pt>
                      <c:pt idx="1139">
                        <c:v>570</c:v>
                      </c:pt>
                      <c:pt idx="1140">
                        <c:v>570.5</c:v>
                      </c:pt>
                      <c:pt idx="1141">
                        <c:v>571</c:v>
                      </c:pt>
                      <c:pt idx="1142">
                        <c:v>571.5</c:v>
                      </c:pt>
                      <c:pt idx="1143">
                        <c:v>572</c:v>
                      </c:pt>
                      <c:pt idx="1144">
                        <c:v>572.5</c:v>
                      </c:pt>
                      <c:pt idx="1145">
                        <c:v>573</c:v>
                      </c:pt>
                      <c:pt idx="1146">
                        <c:v>573.5</c:v>
                      </c:pt>
                      <c:pt idx="1147">
                        <c:v>574</c:v>
                      </c:pt>
                      <c:pt idx="1148">
                        <c:v>574.5</c:v>
                      </c:pt>
                      <c:pt idx="1149">
                        <c:v>575</c:v>
                      </c:pt>
                      <c:pt idx="1150">
                        <c:v>575.5</c:v>
                      </c:pt>
                      <c:pt idx="1151">
                        <c:v>576</c:v>
                      </c:pt>
                      <c:pt idx="1152">
                        <c:v>576.5</c:v>
                      </c:pt>
                      <c:pt idx="1153">
                        <c:v>577</c:v>
                      </c:pt>
                      <c:pt idx="1154">
                        <c:v>577.5</c:v>
                      </c:pt>
                      <c:pt idx="1155">
                        <c:v>578</c:v>
                      </c:pt>
                      <c:pt idx="1156">
                        <c:v>578.5</c:v>
                      </c:pt>
                      <c:pt idx="1157">
                        <c:v>579</c:v>
                      </c:pt>
                      <c:pt idx="1158">
                        <c:v>579.5</c:v>
                      </c:pt>
                      <c:pt idx="1159">
                        <c:v>580</c:v>
                      </c:pt>
                      <c:pt idx="1160">
                        <c:v>580.5</c:v>
                      </c:pt>
                      <c:pt idx="1161">
                        <c:v>581</c:v>
                      </c:pt>
                      <c:pt idx="1162">
                        <c:v>581.5</c:v>
                      </c:pt>
                      <c:pt idx="1163">
                        <c:v>582</c:v>
                      </c:pt>
                      <c:pt idx="1164">
                        <c:v>582.5</c:v>
                      </c:pt>
                      <c:pt idx="1165">
                        <c:v>583</c:v>
                      </c:pt>
                      <c:pt idx="1166">
                        <c:v>583.5</c:v>
                      </c:pt>
                      <c:pt idx="1167">
                        <c:v>584</c:v>
                      </c:pt>
                      <c:pt idx="1168">
                        <c:v>584.5</c:v>
                      </c:pt>
                      <c:pt idx="1169">
                        <c:v>585</c:v>
                      </c:pt>
                      <c:pt idx="1170">
                        <c:v>585.5</c:v>
                      </c:pt>
                      <c:pt idx="1171">
                        <c:v>586</c:v>
                      </c:pt>
                      <c:pt idx="1172">
                        <c:v>586.5</c:v>
                      </c:pt>
                      <c:pt idx="1173">
                        <c:v>587</c:v>
                      </c:pt>
                      <c:pt idx="1174">
                        <c:v>587.5</c:v>
                      </c:pt>
                      <c:pt idx="1175">
                        <c:v>588</c:v>
                      </c:pt>
                      <c:pt idx="1176">
                        <c:v>588.5</c:v>
                      </c:pt>
                      <c:pt idx="1177">
                        <c:v>589</c:v>
                      </c:pt>
                      <c:pt idx="1178">
                        <c:v>589.5</c:v>
                      </c:pt>
                      <c:pt idx="1179">
                        <c:v>590</c:v>
                      </c:pt>
                      <c:pt idx="1180">
                        <c:v>590.5</c:v>
                      </c:pt>
                      <c:pt idx="1181">
                        <c:v>591</c:v>
                      </c:pt>
                      <c:pt idx="1182">
                        <c:v>591.5</c:v>
                      </c:pt>
                      <c:pt idx="1183">
                        <c:v>592</c:v>
                      </c:pt>
                      <c:pt idx="1184">
                        <c:v>592.5</c:v>
                      </c:pt>
                      <c:pt idx="1185">
                        <c:v>593</c:v>
                      </c:pt>
                      <c:pt idx="1186">
                        <c:v>593.5</c:v>
                      </c:pt>
                      <c:pt idx="1187">
                        <c:v>594</c:v>
                      </c:pt>
                      <c:pt idx="1188">
                        <c:v>594.5</c:v>
                      </c:pt>
                      <c:pt idx="1189">
                        <c:v>595</c:v>
                      </c:pt>
                      <c:pt idx="1190">
                        <c:v>595.5</c:v>
                      </c:pt>
                      <c:pt idx="1191">
                        <c:v>596</c:v>
                      </c:pt>
                      <c:pt idx="1192">
                        <c:v>596.5</c:v>
                      </c:pt>
                      <c:pt idx="1193">
                        <c:v>597</c:v>
                      </c:pt>
                      <c:pt idx="1194">
                        <c:v>597.5</c:v>
                      </c:pt>
                      <c:pt idx="1195">
                        <c:v>598</c:v>
                      </c:pt>
                      <c:pt idx="1196">
                        <c:v>598.5</c:v>
                      </c:pt>
                      <c:pt idx="1197">
                        <c:v>599</c:v>
                      </c:pt>
                      <c:pt idx="1198">
                        <c:v>599.5</c:v>
                      </c:pt>
                      <c:pt idx="1199">
                        <c:v>600</c:v>
                      </c:pt>
                      <c:pt idx="1200">
                        <c:v>600.5</c:v>
                      </c:pt>
                      <c:pt idx="1201">
                        <c:v>601</c:v>
                      </c:pt>
                      <c:pt idx="1202">
                        <c:v>601.5</c:v>
                      </c:pt>
                      <c:pt idx="1203">
                        <c:v>602</c:v>
                      </c:pt>
                      <c:pt idx="1204">
                        <c:v>602.5</c:v>
                      </c:pt>
                      <c:pt idx="1205">
                        <c:v>603</c:v>
                      </c:pt>
                      <c:pt idx="1206">
                        <c:v>603.5</c:v>
                      </c:pt>
                      <c:pt idx="1207">
                        <c:v>604</c:v>
                      </c:pt>
                      <c:pt idx="1208">
                        <c:v>604.5</c:v>
                      </c:pt>
                      <c:pt idx="1209">
                        <c:v>605</c:v>
                      </c:pt>
                      <c:pt idx="1210">
                        <c:v>605.5</c:v>
                      </c:pt>
                      <c:pt idx="1211">
                        <c:v>606</c:v>
                      </c:pt>
                      <c:pt idx="1212">
                        <c:v>606.5</c:v>
                      </c:pt>
                      <c:pt idx="1213">
                        <c:v>607</c:v>
                      </c:pt>
                      <c:pt idx="1214">
                        <c:v>607.5</c:v>
                      </c:pt>
                      <c:pt idx="1215">
                        <c:v>608</c:v>
                      </c:pt>
                      <c:pt idx="1216">
                        <c:v>608.5</c:v>
                      </c:pt>
                      <c:pt idx="1217">
                        <c:v>609</c:v>
                      </c:pt>
                      <c:pt idx="1218">
                        <c:v>609.5</c:v>
                      </c:pt>
                      <c:pt idx="1219">
                        <c:v>610</c:v>
                      </c:pt>
                      <c:pt idx="1220">
                        <c:v>610.5</c:v>
                      </c:pt>
                      <c:pt idx="1221">
                        <c:v>611</c:v>
                      </c:pt>
                      <c:pt idx="1222">
                        <c:v>611.5</c:v>
                      </c:pt>
                      <c:pt idx="1223">
                        <c:v>612</c:v>
                      </c:pt>
                      <c:pt idx="1224">
                        <c:v>612.5</c:v>
                      </c:pt>
                      <c:pt idx="1225">
                        <c:v>613</c:v>
                      </c:pt>
                      <c:pt idx="1226">
                        <c:v>613.5</c:v>
                      </c:pt>
                      <c:pt idx="1227">
                        <c:v>614</c:v>
                      </c:pt>
                      <c:pt idx="1228">
                        <c:v>614.5</c:v>
                      </c:pt>
                      <c:pt idx="1229">
                        <c:v>615</c:v>
                      </c:pt>
                      <c:pt idx="1230">
                        <c:v>615.5</c:v>
                      </c:pt>
                      <c:pt idx="1231">
                        <c:v>616</c:v>
                      </c:pt>
                      <c:pt idx="1232">
                        <c:v>616.5</c:v>
                      </c:pt>
                      <c:pt idx="1233">
                        <c:v>617</c:v>
                      </c:pt>
                      <c:pt idx="1234">
                        <c:v>617.5</c:v>
                      </c:pt>
                      <c:pt idx="1235">
                        <c:v>618</c:v>
                      </c:pt>
                      <c:pt idx="1236">
                        <c:v>618.5</c:v>
                      </c:pt>
                      <c:pt idx="1237">
                        <c:v>619</c:v>
                      </c:pt>
                      <c:pt idx="1238">
                        <c:v>619.5</c:v>
                      </c:pt>
                      <c:pt idx="1239">
                        <c:v>620</c:v>
                      </c:pt>
                      <c:pt idx="1240">
                        <c:v>620.5</c:v>
                      </c:pt>
                      <c:pt idx="1241">
                        <c:v>621</c:v>
                      </c:pt>
                      <c:pt idx="1242">
                        <c:v>621.5</c:v>
                      </c:pt>
                      <c:pt idx="1243">
                        <c:v>622</c:v>
                      </c:pt>
                      <c:pt idx="1244">
                        <c:v>622.5</c:v>
                      </c:pt>
                      <c:pt idx="1245">
                        <c:v>623</c:v>
                      </c:pt>
                      <c:pt idx="1246">
                        <c:v>623.5</c:v>
                      </c:pt>
                      <c:pt idx="1247">
                        <c:v>624</c:v>
                      </c:pt>
                      <c:pt idx="1248">
                        <c:v>624.5</c:v>
                      </c:pt>
                      <c:pt idx="1249">
                        <c:v>625</c:v>
                      </c:pt>
                      <c:pt idx="1250">
                        <c:v>625.5</c:v>
                      </c:pt>
                      <c:pt idx="1251">
                        <c:v>626</c:v>
                      </c:pt>
                      <c:pt idx="1252">
                        <c:v>626.5</c:v>
                      </c:pt>
                      <c:pt idx="1253">
                        <c:v>627</c:v>
                      </c:pt>
                      <c:pt idx="1254">
                        <c:v>627.5</c:v>
                      </c:pt>
                      <c:pt idx="1255">
                        <c:v>628</c:v>
                      </c:pt>
                      <c:pt idx="1256">
                        <c:v>628.5</c:v>
                      </c:pt>
                      <c:pt idx="1257">
                        <c:v>629</c:v>
                      </c:pt>
                      <c:pt idx="1258">
                        <c:v>629.5</c:v>
                      </c:pt>
                      <c:pt idx="1259">
                        <c:v>630</c:v>
                      </c:pt>
                      <c:pt idx="1260">
                        <c:v>630.5</c:v>
                      </c:pt>
                      <c:pt idx="1261">
                        <c:v>631</c:v>
                      </c:pt>
                      <c:pt idx="1262">
                        <c:v>631.5</c:v>
                      </c:pt>
                      <c:pt idx="1263">
                        <c:v>632</c:v>
                      </c:pt>
                      <c:pt idx="1264">
                        <c:v>632.5</c:v>
                      </c:pt>
                      <c:pt idx="1265">
                        <c:v>633</c:v>
                      </c:pt>
                      <c:pt idx="1266">
                        <c:v>633.5</c:v>
                      </c:pt>
                      <c:pt idx="1267">
                        <c:v>634</c:v>
                      </c:pt>
                      <c:pt idx="1268">
                        <c:v>634.5</c:v>
                      </c:pt>
                      <c:pt idx="1269">
                        <c:v>635</c:v>
                      </c:pt>
                      <c:pt idx="1270">
                        <c:v>635.5</c:v>
                      </c:pt>
                      <c:pt idx="1271">
                        <c:v>636</c:v>
                      </c:pt>
                      <c:pt idx="1272">
                        <c:v>636.5</c:v>
                      </c:pt>
                      <c:pt idx="1273">
                        <c:v>637</c:v>
                      </c:pt>
                      <c:pt idx="1274">
                        <c:v>637.5</c:v>
                      </c:pt>
                      <c:pt idx="1275">
                        <c:v>638</c:v>
                      </c:pt>
                      <c:pt idx="1276">
                        <c:v>638.5</c:v>
                      </c:pt>
                      <c:pt idx="1277">
                        <c:v>639</c:v>
                      </c:pt>
                      <c:pt idx="1278">
                        <c:v>639.5</c:v>
                      </c:pt>
                      <c:pt idx="1279">
                        <c:v>640</c:v>
                      </c:pt>
                      <c:pt idx="1280">
                        <c:v>640.5</c:v>
                      </c:pt>
                      <c:pt idx="1281">
                        <c:v>641</c:v>
                      </c:pt>
                      <c:pt idx="1282">
                        <c:v>641.5</c:v>
                      </c:pt>
                      <c:pt idx="1283">
                        <c:v>642</c:v>
                      </c:pt>
                      <c:pt idx="1284">
                        <c:v>642.5</c:v>
                      </c:pt>
                      <c:pt idx="1285">
                        <c:v>643</c:v>
                      </c:pt>
                      <c:pt idx="1286">
                        <c:v>643.5</c:v>
                      </c:pt>
                      <c:pt idx="1287">
                        <c:v>644</c:v>
                      </c:pt>
                      <c:pt idx="1288">
                        <c:v>644.5</c:v>
                      </c:pt>
                      <c:pt idx="1289">
                        <c:v>645</c:v>
                      </c:pt>
                      <c:pt idx="1290">
                        <c:v>645.5</c:v>
                      </c:pt>
                      <c:pt idx="1291">
                        <c:v>646</c:v>
                      </c:pt>
                      <c:pt idx="1292">
                        <c:v>646.5</c:v>
                      </c:pt>
                      <c:pt idx="1293">
                        <c:v>647</c:v>
                      </c:pt>
                      <c:pt idx="1294">
                        <c:v>647.5</c:v>
                      </c:pt>
                      <c:pt idx="1295">
                        <c:v>648</c:v>
                      </c:pt>
                      <c:pt idx="1296">
                        <c:v>648.5</c:v>
                      </c:pt>
                      <c:pt idx="1297">
                        <c:v>649</c:v>
                      </c:pt>
                      <c:pt idx="1298">
                        <c:v>649.5</c:v>
                      </c:pt>
                      <c:pt idx="1299">
                        <c:v>650</c:v>
                      </c:pt>
                      <c:pt idx="1300">
                        <c:v>650.5</c:v>
                      </c:pt>
                      <c:pt idx="1301">
                        <c:v>651</c:v>
                      </c:pt>
                      <c:pt idx="1302">
                        <c:v>651.5</c:v>
                      </c:pt>
                      <c:pt idx="1303">
                        <c:v>652</c:v>
                      </c:pt>
                      <c:pt idx="1304">
                        <c:v>652.5</c:v>
                      </c:pt>
                      <c:pt idx="1305">
                        <c:v>653</c:v>
                      </c:pt>
                      <c:pt idx="1306">
                        <c:v>653.5</c:v>
                      </c:pt>
                      <c:pt idx="1307">
                        <c:v>654</c:v>
                      </c:pt>
                      <c:pt idx="1308">
                        <c:v>654.5</c:v>
                      </c:pt>
                      <c:pt idx="1309">
                        <c:v>655</c:v>
                      </c:pt>
                      <c:pt idx="1310">
                        <c:v>655.5</c:v>
                      </c:pt>
                      <c:pt idx="1311">
                        <c:v>656</c:v>
                      </c:pt>
                      <c:pt idx="1312">
                        <c:v>656.5</c:v>
                      </c:pt>
                      <c:pt idx="1313">
                        <c:v>657</c:v>
                      </c:pt>
                      <c:pt idx="1314">
                        <c:v>657.5</c:v>
                      </c:pt>
                      <c:pt idx="1315">
                        <c:v>658</c:v>
                      </c:pt>
                      <c:pt idx="1316">
                        <c:v>658.5</c:v>
                      </c:pt>
                      <c:pt idx="1317">
                        <c:v>659</c:v>
                      </c:pt>
                      <c:pt idx="1318">
                        <c:v>659.5</c:v>
                      </c:pt>
                      <c:pt idx="1319">
                        <c:v>660</c:v>
                      </c:pt>
                      <c:pt idx="1320">
                        <c:v>660.5</c:v>
                      </c:pt>
                      <c:pt idx="1321">
                        <c:v>661</c:v>
                      </c:pt>
                      <c:pt idx="1322">
                        <c:v>661.5</c:v>
                      </c:pt>
                      <c:pt idx="1323">
                        <c:v>662</c:v>
                      </c:pt>
                      <c:pt idx="1324">
                        <c:v>662.5</c:v>
                      </c:pt>
                      <c:pt idx="1325">
                        <c:v>663</c:v>
                      </c:pt>
                      <c:pt idx="1326">
                        <c:v>663.5</c:v>
                      </c:pt>
                      <c:pt idx="1327">
                        <c:v>664</c:v>
                      </c:pt>
                      <c:pt idx="1328">
                        <c:v>664.5</c:v>
                      </c:pt>
                      <c:pt idx="1329">
                        <c:v>665</c:v>
                      </c:pt>
                      <c:pt idx="1330">
                        <c:v>665.5</c:v>
                      </c:pt>
                      <c:pt idx="1331">
                        <c:v>666</c:v>
                      </c:pt>
                      <c:pt idx="1332">
                        <c:v>666.5</c:v>
                      </c:pt>
                      <c:pt idx="1333">
                        <c:v>667</c:v>
                      </c:pt>
                      <c:pt idx="1334">
                        <c:v>667.5</c:v>
                      </c:pt>
                      <c:pt idx="1335">
                        <c:v>668</c:v>
                      </c:pt>
                      <c:pt idx="1336">
                        <c:v>668.5</c:v>
                      </c:pt>
                      <c:pt idx="1337">
                        <c:v>669</c:v>
                      </c:pt>
                      <c:pt idx="1338">
                        <c:v>669.5</c:v>
                      </c:pt>
                      <c:pt idx="1339">
                        <c:v>670</c:v>
                      </c:pt>
                      <c:pt idx="1340">
                        <c:v>670.5</c:v>
                      </c:pt>
                      <c:pt idx="1341">
                        <c:v>671</c:v>
                      </c:pt>
                      <c:pt idx="1342">
                        <c:v>671.5</c:v>
                      </c:pt>
                      <c:pt idx="1343">
                        <c:v>672</c:v>
                      </c:pt>
                      <c:pt idx="1344">
                        <c:v>672.5</c:v>
                      </c:pt>
                      <c:pt idx="1345">
                        <c:v>673</c:v>
                      </c:pt>
                      <c:pt idx="1346">
                        <c:v>673.5</c:v>
                      </c:pt>
                      <c:pt idx="1347">
                        <c:v>674</c:v>
                      </c:pt>
                      <c:pt idx="1348">
                        <c:v>674.5</c:v>
                      </c:pt>
                      <c:pt idx="1349">
                        <c:v>675</c:v>
                      </c:pt>
                      <c:pt idx="1350">
                        <c:v>675.5</c:v>
                      </c:pt>
                      <c:pt idx="1351">
                        <c:v>676</c:v>
                      </c:pt>
                      <c:pt idx="1352">
                        <c:v>676.5</c:v>
                      </c:pt>
                      <c:pt idx="1353">
                        <c:v>677</c:v>
                      </c:pt>
                      <c:pt idx="1354">
                        <c:v>677.5</c:v>
                      </c:pt>
                      <c:pt idx="1355">
                        <c:v>678</c:v>
                      </c:pt>
                      <c:pt idx="1356">
                        <c:v>678.5</c:v>
                      </c:pt>
                      <c:pt idx="1357">
                        <c:v>679</c:v>
                      </c:pt>
                      <c:pt idx="1358">
                        <c:v>679.5</c:v>
                      </c:pt>
                      <c:pt idx="1359">
                        <c:v>680</c:v>
                      </c:pt>
                      <c:pt idx="1360">
                        <c:v>680.5</c:v>
                      </c:pt>
                      <c:pt idx="1361">
                        <c:v>681</c:v>
                      </c:pt>
                      <c:pt idx="1362">
                        <c:v>681.5</c:v>
                      </c:pt>
                      <c:pt idx="1363">
                        <c:v>682</c:v>
                      </c:pt>
                      <c:pt idx="1364">
                        <c:v>682.5</c:v>
                      </c:pt>
                      <c:pt idx="1365">
                        <c:v>683</c:v>
                      </c:pt>
                      <c:pt idx="1366">
                        <c:v>683.5</c:v>
                      </c:pt>
                      <c:pt idx="1367">
                        <c:v>684</c:v>
                      </c:pt>
                      <c:pt idx="1368">
                        <c:v>684.5</c:v>
                      </c:pt>
                      <c:pt idx="1369">
                        <c:v>685</c:v>
                      </c:pt>
                      <c:pt idx="1370">
                        <c:v>685.5</c:v>
                      </c:pt>
                      <c:pt idx="1371">
                        <c:v>686</c:v>
                      </c:pt>
                      <c:pt idx="1372">
                        <c:v>686.5</c:v>
                      </c:pt>
                      <c:pt idx="1373">
                        <c:v>687</c:v>
                      </c:pt>
                      <c:pt idx="1374">
                        <c:v>687.5</c:v>
                      </c:pt>
                      <c:pt idx="1375">
                        <c:v>688</c:v>
                      </c:pt>
                      <c:pt idx="1376">
                        <c:v>688.5</c:v>
                      </c:pt>
                      <c:pt idx="1377">
                        <c:v>689</c:v>
                      </c:pt>
                      <c:pt idx="1378">
                        <c:v>689.5</c:v>
                      </c:pt>
                      <c:pt idx="1379">
                        <c:v>690</c:v>
                      </c:pt>
                      <c:pt idx="1380">
                        <c:v>690.5</c:v>
                      </c:pt>
                      <c:pt idx="1381">
                        <c:v>691</c:v>
                      </c:pt>
                      <c:pt idx="1382">
                        <c:v>691.5</c:v>
                      </c:pt>
                      <c:pt idx="1383">
                        <c:v>692</c:v>
                      </c:pt>
                      <c:pt idx="1384">
                        <c:v>692.5</c:v>
                      </c:pt>
                      <c:pt idx="1385">
                        <c:v>693</c:v>
                      </c:pt>
                      <c:pt idx="1386">
                        <c:v>693.5</c:v>
                      </c:pt>
                      <c:pt idx="1387">
                        <c:v>694</c:v>
                      </c:pt>
                      <c:pt idx="1388">
                        <c:v>694.5</c:v>
                      </c:pt>
                      <c:pt idx="1389">
                        <c:v>695</c:v>
                      </c:pt>
                      <c:pt idx="1390">
                        <c:v>695.5</c:v>
                      </c:pt>
                      <c:pt idx="1391">
                        <c:v>696</c:v>
                      </c:pt>
                      <c:pt idx="1392">
                        <c:v>696.5</c:v>
                      </c:pt>
                      <c:pt idx="1393">
                        <c:v>697</c:v>
                      </c:pt>
                      <c:pt idx="1394">
                        <c:v>697.5</c:v>
                      </c:pt>
                      <c:pt idx="1395">
                        <c:v>698</c:v>
                      </c:pt>
                      <c:pt idx="1396">
                        <c:v>698.5</c:v>
                      </c:pt>
                      <c:pt idx="1397">
                        <c:v>699</c:v>
                      </c:pt>
                      <c:pt idx="1398">
                        <c:v>699.5</c:v>
                      </c:pt>
                      <c:pt idx="1399">
                        <c:v>700</c:v>
                      </c:pt>
                      <c:pt idx="1400">
                        <c:v>700.5</c:v>
                      </c:pt>
                      <c:pt idx="1401">
                        <c:v>701</c:v>
                      </c:pt>
                      <c:pt idx="1402">
                        <c:v>701.5</c:v>
                      </c:pt>
                      <c:pt idx="1403">
                        <c:v>702</c:v>
                      </c:pt>
                      <c:pt idx="1404">
                        <c:v>702.5</c:v>
                      </c:pt>
                      <c:pt idx="1405">
                        <c:v>703</c:v>
                      </c:pt>
                      <c:pt idx="1406">
                        <c:v>703.5</c:v>
                      </c:pt>
                      <c:pt idx="1407">
                        <c:v>704</c:v>
                      </c:pt>
                      <c:pt idx="1408">
                        <c:v>704.5</c:v>
                      </c:pt>
                      <c:pt idx="1409">
                        <c:v>705</c:v>
                      </c:pt>
                      <c:pt idx="1410">
                        <c:v>705.5</c:v>
                      </c:pt>
                      <c:pt idx="1411">
                        <c:v>706</c:v>
                      </c:pt>
                      <c:pt idx="1412">
                        <c:v>706.5</c:v>
                      </c:pt>
                      <c:pt idx="1413">
                        <c:v>707</c:v>
                      </c:pt>
                      <c:pt idx="1414">
                        <c:v>707.5</c:v>
                      </c:pt>
                      <c:pt idx="1415">
                        <c:v>708</c:v>
                      </c:pt>
                      <c:pt idx="1416">
                        <c:v>708.5</c:v>
                      </c:pt>
                      <c:pt idx="1417">
                        <c:v>709</c:v>
                      </c:pt>
                      <c:pt idx="1418">
                        <c:v>709.5</c:v>
                      </c:pt>
                      <c:pt idx="1419">
                        <c:v>710</c:v>
                      </c:pt>
                      <c:pt idx="1420">
                        <c:v>710.5</c:v>
                      </c:pt>
                      <c:pt idx="1421">
                        <c:v>711</c:v>
                      </c:pt>
                      <c:pt idx="1422">
                        <c:v>711.5</c:v>
                      </c:pt>
                      <c:pt idx="1423">
                        <c:v>712</c:v>
                      </c:pt>
                      <c:pt idx="1424">
                        <c:v>712.5</c:v>
                      </c:pt>
                      <c:pt idx="1425">
                        <c:v>713</c:v>
                      </c:pt>
                      <c:pt idx="1426">
                        <c:v>713.5</c:v>
                      </c:pt>
                      <c:pt idx="1427">
                        <c:v>714</c:v>
                      </c:pt>
                      <c:pt idx="1428">
                        <c:v>714.5</c:v>
                      </c:pt>
                      <c:pt idx="1429">
                        <c:v>715</c:v>
                      </c:pt>
                      <c:pt idx="1430">
                        <c:v>715.5</c:v>
                      </c:pt>
                      <c:pt idx="1431">
                        <c:v>716</c:v>
                      </c:pt>
                      <c:pt idx="1432">
                        <c:v>716.5</c:v>
                      </c:pt>
                      <c:pt idx="1433">
                        <c:v>717</c:v>
                      </c:pt>
                      <c:pt idx="1434">
                        <c:v>717.5</c:v>
                      </c:pt>
                      <c:pt idx="1435">
                        <c:v>718</c:v>
                      </c:pt>
                      <c:pt idx="1436">
                        <c:v>718.5</c:v>
                      </c:pt>
                      <c:pt idx="1437">
                        <c:v>719</c:v>
                      </c:pt>
                      <c:pt idx="1438">
                        <c:v>719.5</c:v>
                      </c:pt>
                      <c:pt idx="1439">
                        <c:v>720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'4000PC_gde'!$F$3:$F$1442</c15:sqref>
                        </c15:formulaRef>
                      </c:ext>
                    </c:extLst>
                    <c:numCache>
                      <c:formatCode>General</c:formatCode>
                      <c:ptCount val="1440"/>
                      <c:pt idx="0">
                        <c:v>7.3640000000000008</c:v>
                      </c:pt>
                      <c:pt idx="1">
                        <c:v>7.5740000000000007</c:v>
                      </c:pt>
                      <c:pt idx="2">
                        <c:v>7.7280000000000006</c:v>
                      </c:pt>
                      <c:pt idx="3">
                        <c:v>7.8680000000000003</c:v>
                      </c:pt>
                      <c:pt idx="4">
                        <c:v>8.0359999999999996</c:v>
                      </c:pt>
                      <c:pt idx="5">
                        <c:v>8.2039999999999988</c:v>
                      </c:pt>
                      <c:pt idx="6">
                        <c:v>8.4</c:v>
                      </c:pt>
                      <c:pt idx="7">
                        <c:v>8.61</c:v>
                      </c:pt>
                      <c:pt idx="8">
                        <c:v>8.82</c:v>
                      </c:pt>
                      <c:pt idx="9">
                        <c:v>8.9879999999999995</c:v>
                      </c:pt>
                      <c:pt idx="10">
                        <c:v>9.1419999999999995</c:v>
                      </c:pt>
                      <c:pt idx="11">
                        <c:v>9.3800000000000008</c:v>
                      </c:pt>
                      <c:pt idx="12">
                        <c:v>9.6180000000000003</c:v>
                      </c:pt>
                      <c:pt idx="13">
                        <c:v>9.8279999999999994</c:v>
                      </c:pt>
                      <c:pt idx="14">
                        <c:v>9.9959999999999987</c:v>
                      </c:pt>
                      <c:pt idx="15">
                        <c:v>10.234</c:v>
                      </c:pt>
                      <c:pt idx="16">
                        <c:v>10.458</c:v>
                      </c:pt>
                      <c:pt idx="17">
                        <c:v>10.780000000000001</c:v>
                      </c:pt>
                      <c:pt idx="18">
                        <c:v>10.99</c:v>
                      </c:pt>
                      <c:pt idx="19">
                        <c:v>11.200000000000001</c:v>
                      </c:pt>
                      <c:pt idx="20">
                        <c:v>11.41</c:v>
                      </c:pt>
                      <c:pt idx="21">
                        <c:v>11.731999999999999</c:v>
                      </c:pt>
                      <c:pt idx="22">
                        <c:v>11.969999999999999</c:v>
                      </c:pt>
                      <c:pt idx="23">
                        <c:v>12.25</c:v>
                      </c:pt>
                      <c:pt idx="24">
                        <c:v>12.474</c:v>
                      </c:pt>
                      <c:pt idx="25">
                        <c:v>12.754000000000001</c:v>
                      </c:pt>
                      <c:pt idx="26">
                        <c:v>13.118</c:v>
                      </c:pt>
                      <c:pt idx="27">
                        <c:v>13.398</c:v>
                      </c:pt>
                      <c:pt idx="28">
                        <c:v>13.664</c:v>
                      </c:pt>
                      <c:pt idx="29">
                        <c:v>13.901999999999999</c:v>
                      </c:pt>
                      <c:pt idx="30">
                        <c:v>14.238</c:v>
                      </c:pt>
                      <c:pt idx="31">
                        <c:v>14.616</c:v>
                      </c:pt>
                      <c:pt idx="32">
                        <c:v>14.882</c:v>
                      </c:pt>
                      <c:pt idx="33">
                        <c:v>15.204000000000001</c:v>
                      </c:pt>
                      <c:pt idx="34">
                        <c:v>15.554</c:v>
                      </c:pt>
                      <c:pt idx="35">
                        <c:v>15.988</c:v>
                      </c:pt>
                      <c:pt idx="36">
                        <c:v>16.239999999999998</c:v>
                      </c:pt>
                      <c:pt idx="37">
                        <c:v>16.52</c:v>
                      </c:pt>
                      <c:pt idx="38">
                        <c:v>16.926000000000002</c:v>
                      </c:pt>
                      <c:pt idx="39">
                        <c:v>17.36</c:v>
                      </c:pt>
                      <c:pt idx="40">
                        <c:v>17.654</c:v>
                      </c:pt>
                      <c:pt idx="41">
                        <c:v>17.975999999999999</c:v>
                      </c:pt>
                      <c:pt idx="42">
                        <c:v>18.452000000000002</c:v>
                      </c:pt>
                      <c:pt idx="43">
                        <c:v>18.885999999999999</c:v>
                      </c:pt>
                      <c:pt idx="44">
                        <c:v>19.18</c:v>
                      </c:pt>
                      <c:pt idx="45">
                        <c:v>19.585999999999999</c:v>
                      </c:pt>
                      <c:pt idx="46">
                        <c:v>20.103999999999999</c:v>
                      </c:pt>
                      <c:pt idx="47">
                        <c:v>20.468</c:v>
                      </c:pt>
                      <c:pt idx="48">
                        <c:v>20.803999999999998</c:v>
                      </c:pt>
                      <c:pt idx="49">
                        <c:v>21.293999999999997</c:v>
                      </c:pt>
                      <c:pt idx="50">
                        <c:v>21.728000000000002</c:v>
                      </c:pt>
                      <c:pt idx="51">
                        <c:v>22.092000000000002</c:v>
                      </c:pt>
                      <c:pt idx="52">
                        <c:v>22.540000000000003</c:v>
                      </c:pt>
                      <c:pt idx="53">
                        <c:v>23.071999999999999</c:v>
                      </c:pt>
                      <c:pt idx="54">
                        <c:v>23.422000000000001</c:v>
                      </c:pt>
                      <c:pt idx="55">
                        <c:v>23.842000000000002</c:v>
                      </c:pt>
                      <c:pt idx="56">
                        <c:v>24.36</c:v>
                      </c:pt>
                      <c:pt idx="57">
                        <c:v>24.78</c:v>
                      </c:pt>
                      <c:pt idx="58">
                        <c:v>25.213999999999999</c:v>
                      </c:pt>
                      <c:pt idx="59">
                        <c:v>25.718</c:v>
                      </c:pt>
                      <c:pt idx="60">
                        <c:v>26.152000000000001</c:v>
                      </c:pt>
                      <c:pt idx="61">
                        <c:v>26.599999999999998</c:v>
                      </c:pt>
                      <c:pt idx="62">
                        <c:v>27.02</c:v>
                      </c:pt>
                      <c:pt idx="63">
                        <c:v>27.51</c:v>
                      </c:pt>
                      <c:pt idx="64">
                        <c:v>27.972000000000001</c:v>
                      </c:pt>
                      <c:pt idx="65">
                        <c:v>28.349999999999998</c:v>
                      </c:pt>
                      <c:pt idx="66">
                        <c:v>28.783999999999999</c:v>
                      </c:pt>
                      <c:pt idx="67">
                        <c:v>29.288</c:v>
                      </c:pt>
                      <c:pt idx="68">
                        <c:v>29.707999999999998</c:v>
                      </c:pt>
                      <c:pt idx="69">
                        <c:v>30.113999999999997</c:v>
                      </c:pt>
                      <c:pt idx="70">
                        <c:v>30.505999999999997</c:v>
                      </c:pt>
                      <c:pt idx="71">
                        <c:v>30.939999999999998</c:v>
                      </c:pt>
                      <c:pt idx="72">
                        <c:v>31.318000000000001</c:v>
                      </c:pt>
                      <c:pt idx="73">
                        <c:v>31.71</c:v>
                      </c:pt>
                      <c:pt idx="74">
                        <c:v>32.087999999999994</c:v>
                      </c:pt>
                      <c:pt idx="75">
                        <c:v>32.479999999999997</c:v>
                      </c:pt>
                      <c:pt idx="76">
                        <c:v>32.788000000000004</c:v>
                      </c:pt>
                      <c:pt idx="77">
                        <c:v>33.095999999999997</c:v>
                      </c:pt>
                      <c:pt idx="78">
                        <c:v>33.474000000000004</c:v>
                      </c:pt>
                      <c:pt idx="79">
                        <c:v>33.81</c:v>
                      </c:pt>
                      <c:pt idx="80">
                        <c:v>34.117999999999995</c:v>
                      </c:pt>
                      <c:pt idx="81">
                        <c:v>34.356000000000002</c:v>
                      </c:pt>
                      <c:pt idx="82">
                        <c:v>34.594000000000001</c:v>
                      </c:pt>
                      <c:pt idx="83">
                        <c:v>34.845999999999997</c:v>
                      </c:pt>
                      <c:pt idx="84">
                        <c:v>35.112000000000002</c:v>
                      </c:pt>
                      <c:pt idx="85">
                        <c:v>35.308</c:v>
                      </c:pt>
                      <c:pt idx="86">
                        <c:v>35.602000000000004</c:v>
                      </c:pt>
                      <c:pt idx="87">
                        <c:v>35.909999999999997</c:v>
                      </c:pt>
                      <c:pt idx="88">
                        <c:v>36.021999999999998</c:v>
                      </c:pt>
                      <c:pt idx="89">
                        <c:v>36.19</c:v>
                      </c:pt>
                      <c:pt idx="90">
                        <c:v>36.456000000000003</c:v>
                      </c:pt>
                      <c:pt idx="91">
                        <c:v>36.637999999999998</c:v>
                      </c:pt>
                      <c:pt idx="92">
                        <c:v>36.862000000000002</c:v>
                      </c:pt>
                      <c:pt idx="93">
                        <c:v>37.155999999999999</c:v>
                      </c:pt>
                      <c:pt idx="94">
                        <c:v>37.323999999999998</c:v>
                      </c:pt>
                      <c:pt idx="95">
                        <c:v>37.603999999999999</c:v>
                      </c:pt>
                      <c:pt idx="96">
                        <c:v>37.981999999999999</c:v>
                      </c:pt>
                      <c:pt idx="97">
                        <c:v>38.332000000000001</c:v>
                      </c:pt>
                      <c:pt idx="98">
                        <c:v>38.724000000000004</c:v>
                      </c:pt>
                      <c:pt idx="99">
                        <c:v>39.186</c:v>
                      </c:pt>
                      <c:pt idx="100">
                        <c:v>39.676000000000002</c:v>
                      </c:pt>
                      <c:pt idx="101">
                        <c:v>40.375999999999998</c:v>
                      </c:pt>
                      <c:pt idx="102">
                        <c:v>41.132000000000005</c:v>
                      </c:pt>
                      <c:pt idx="103">
                        <c:v>42.013999999999996</c:v>
                      </c:pt>
                      <c:pt idx="104">
                        <c:v>42.896000000000001</c:v>
                      </c:pt>
                      <c:pt idx="105">
                        <c:v>43.847999999999999</c:v>
                      </c:pt>
                      <c:pt idx="106">
                        <c:v>45.01</c:v>
                      </c:pt>
                      <c:pt idx="107">
                        <c:v>46.241999999999997</c:v>
                      </c:pt>
                      <c:pt idx="108">
                        <c:v>47.711999999999996</c:v>
                      </c:pt>
                      <c:pt idx="109">
                        <c:v>49.07</c:v>
                      </c:pt>
                      <c:pt idx="110">
                        <c:v>50.736000000000004</c:v>
                      </c:pt>
                      <c:pt idx="111">
                        <c:v>52.555999999999997</c:v>
                      </c:pt>
                      <c:pt idx="112">
                        <c:v>54.543999999999997</c:v>
                      </c:pt>
                      <c:pt idx="113">
                        <c:v>56.741999999999997</c:v>
                      </c:pt>
                      <c:pt idx="114">
                        <c:v>59.094000000000001</c:v>
                      </c:pt>
                      <c:pt idx="115">
                        <c:v>61.529999999999994</c:v>
                      </c:pt>
                      <c:pt idx="116">
                        <c:v>64.134</c:v>
                      </c:pt>
                      <c:pt idx="117">
                        <c:v>66.891999999999996</c:v>
                      </c:pt>
                      <c:pt idx="118">
                        <c:v>69.551999999999992</c:v>
                      </c:pt>
                      <c:pt idx="119">
                        <c:v>71.988</c:v>
                      </c:pt>
                      <c:pt idx="120">
                        <c:v>74.438000000000002</c:v>
                      </c:pt>
                      <c:pt idx="121">
                        <c:v>76.733999999999995</c:v>
                      </c:pt>
                      <c:pt idx="122">
                        <c:v>79.001999999999995</c:v>
                      </c:pt>
                      <c:pt idx="123">
                        <c:v>80.611999999999995</c:v>
                      </c:pt>
                      <c:pt idx="124">
                        <c:v>82.516000000000005</c:v>
                      </c:pt>
                      <c:pt idx="125">
                        <c:v>84.126000000000005</c:v>
                      </c:pt>
                      <c:pt idx="126">
                        <c:v>85.217999999999989</c:v>
                      </c:pt>
                      <c:pt idx="127">
                        <c:v>86.631999999999991</c:v>
                      </c:pt>
                      <c:pt idx="128">
                        <c:v>87.611999999999995</c:v>
                      </c:pt>
                      <c:pt idx="129">
                        <c:v>88.494</c:v>
                      </c:pt>
                      <c:pt idx="130">
                        <c:v>89.614000000000004</c:v>
                      </c:pt>
                      <c:pt idx="131">
                        <c:v>90.341999999999999</c:v>
                      </c:pt>
                      <c:pt idx="132">
                        <c:v>90.524000000000001</c:v>
                      </c:pt>
                      <c:pt idx="133">
                        <c:v>91.027999999999992</c:v>
                      </c:pt>
                      <c:pt idx="134">
                        <c:v>91.195999999999998</c:v>
                      </c:pt>
                      <c:pt idx="135">
                        <c:v>91.28</c:v>
                      </c:pt>
                      <c:pt idx="136">
                        <c:v>91.686000000000007</c:v>
                      </c:pt>
                      <c:pt idx="137">
                        <c:v>91.126000000000005</c:v>
                      </c:pt>
                      <c:pt idx="138">
                        <c:v>90.72</c:v>
                      </c:pt>
                      <c:pt idx="139">
                        <c:v>90.384</c:v>
                      </c:pt>
                      <c:pt idx="140">
                        <c:v>89.852000000000004</c:v>
                      </c:pt>
                      <c:pt idx="141">
                        <c:v>89.222000000000008</c:v>
                      </c:pt>
                      <c:pt idx="142">
                        <c:v>88.899999999999991</c:v>
                      </c:pt>
                      <c:pt idx="143">
                        <c:v>87.766000000000005</c:v>
                      </c:pt>
                      <c:pt idx="144">
                        <c:v>86.715999999999994</c:v>
                      </c:pt>
                      <c:pt idx="145">
                        <c:v>86.016000000000005</c:v>
                      </c:pt>
                      <c:pt idx="146">
                        <c:v>84.965999999999994</c:v>
                      </c:pt>
                      <c:pt idx="147">
                        <c:v>84.14</c:v>
                      </c:pt>
                      <c:pt idx="148">
                        <c:v>83.313999999999993</c:v>
                      </c:pt>
                      <c:pt idx="149">
                        <c:v>81.914000000000001</c:v>
                      </c:pt>
                      <c:pt idx="150">
                        <c:v>80.695999999999998</c:v>
                      </c:pt>
                      <c:pt idx="151">
                        <c:v>79.8</c:v>
                      </c:pt>
                      <c:pt idx="152">
                        <c:v>78.582000000000008</c:v>
                      </c:pt>
                      <c:pt idx="153">
                        <c:v>77.335999999999999</c:v>
                      </c:pt>
                      <c:pt idx="154">
                        <c:v>76.496000000000009</c:v>
                      </c:pt>
                      <c:pt idx="155">
                        <c:v>75.012</c:v>
                      </c:pt>
                      <c:pt idx="156">
                        <c:v>73.793999999999997</c:v>
                      </c:pt>
                      <c:pt idx="157">
                        <c:v>72.715999999999994</c:v>
                      </c:pt>
                      <c:pt idx="158">
                        <c:v>71.540000000000006</c:v>
                      </c:pt>
                      <c:pt idx="159">
                        <c:v>70.378</c:v>
                      </c:pt>
                      <c:pt idx="160">
                        <c:v>69.44</c:v>
                      </c:pt>
                      <c:pt idx="161">
                        <c:v>68.23599999999999</c:v>
                      </c:pt>
                      <c:pt idx="162">
                        <c:v>66.975999999999999</c:v>
                      </c:pt>
                      <c:pt idx="163">
                        <c:v>66.122</c:v>
                      </c:pt>
                      <c:pt idx="164">
                        <c:v>64.861999999999995</c:v>
                      </c:pt>
                      <c:pt idx="165">
                        <c:v>63.713999999999999</c:v>
                      </c:pt>
                      <c:pt idx="166">
                        <c:v>62.887999999999998</c:v>
                      </c:pt>
                      <c:pt idx="167">
                        <c:v>61.837999999999994</c:v>
                      </c:pt>
                      <c:pt idx="168">
                        <c:v>60.69</c:v>
                      </c:pt>
                      <c:pt idx="169">
                        <c:v>59.891999999999996</c:v>
                      </c:pt>
                      <c:pt idx="170">
                        <c:v>58.730000000000004</c:v>
                      </c:pt>
                      <c:pt idx="171">
                        <c:v>57.652000000000001</c:v>
                      </c:pt>
                      <c:pt idx="172">
                        <c:v>56.910000000000004</c:v>
                      </c:pt>
                      <c:pt idx="173">
                        <c:v>56.014000000000003</c:v>
                      </c:pt>
                      <c:pt idx="174">
                        <c:v>54.991999999999997</c:v>
                      </c:pt>
                      <c:pt idx="175">
                        <c:v>54.137999999999998</c:v>
                      </c:pt>
                      <c:pt idx="176">
                        <c:v>53.241999999999997</c:v>
                      </c:pt>
                      <c:pt idx="177">
                        <c:v>52.206000000000003</c:v>
                      </c:pt>
                      <c:pt idx="178">
                        <c:v>51.478000000000002</c:v>
                      </c:pt>
                      <c:pt idx="179">
                        <c:v>50.736000000000004</c:v>
                      </c:pt>
                      <c:pt idx="180">
                        <c:v>49.826000000000001</c:v>
                      </c:pt>
                      <c:pt idx="181">
                        <c:v>49.07</c:v>
                      </c:pt>
                      <c:pt idx="182">
                        <c:v>48.258000000000003</c:v>
                      </c:pt>
                      <c:pt idx="183">
                        <c:v>47.32</c:v>
                      </c:pt>
                      <c:pt idx="184">
                        <c:v>46.634</c:v>
                      </c:pt>
                      <c:pt idx="185">
                        <c:v>46.045999999999999</c:v>
                      </c:pt>
                      <c:pt idx="186">
                        <c:v>45.192</c:v>
                      </c:pt>
                      <c:pt idx="187">
                        <c:v>44.533999999999999</c:v>
                      </c:pt>
                      <c:pt idx="188">
                        <c:v>43.82</c:v>
                      </c:pt>
                      <c:pt idx="189">
                        <c:v>42.98</c:v>
                      </c:pt>
                      <c:pt idx="190">
                        <c:v>42.35</c:v>
                      </c:pt>
                      <c:pt idx="191">
                        <c:v>41.832000000000001</c:v>
                      </c:pt>
                      <c:pt idx="192">
                        <c:v>41.09</c:v>
                      </c:pt>
                      <c:pt idx="193">
                        <c:v>40.474000000000004</c:v>
                      </c:pt>
                      <c:pt idx="194">
                        <c:v>39.9</c:v>
                      </c:pt>
                      <c:pt idx="195">
                        <c:v>39.143999999999998</c:v>
                      </c:pt>
                      <c:pt idx="196">
                        <c:v>38.597999999999999</c:v>
                      </c:pt>
                      <c:pt idx="197">
                        <c:v>38.065999999999995</c:v>
                      </c:pt>
                      <c:pt idx="198">
                        <c:v>37.520000000000003</c:v>
                      </c:pt>
                      <c:pt idx="199">
                        <c:v>36.904000000000003</c:v>
                      </c:pt>
                      <c:pt idx="200">
                        <c:v>36.386000000000003</c:v>
                      </c:pt>
                      <c:pt idx="201">
                        <c:v>35.728000000000002</c:v>
                      </c:pt>
                      <c:pt idx="202">
                        <c:v>35.238</c:v>
                      </c:pt>
                      <c:pt idx="203">
                        <c:v>34.817999999999998</c:v>
                      </c:pt>
                      <c:pt idx="204">
                        <c:v>34.271999999999998</c:v>
                      </c:pt>
                      <c:pt idx="205">
                        <c:v>33.753999999999998</c:v>
                      </c:pt>
                      <c:pt idx="206">
                        <c:v>33.263999999999996</c:v>
                      </c:pt>
                      <c:pt idx="207">
                        <c:v>32.718000000000004</c:v>
                      </c:pt>
                      <c:pt idx="208">
                        <c:v>32.199999999999996</c:v>
                      </c:pt>
                      <c:pt idx="209">
                        <c:v>31.849999999999998</c:v>
                      </c:pt>
                      <c:pt idx="210">
                        <c:v>31.387999999999998</c:v>
                      </c:pt>
                      <c:pt idx="211">
                        <c:v>30.912000000000003</c:v>
                      </c:pt>
                      <c:pt idx="212">
                        <c:v>30.533999999999999</c:v>
                      </c:pt>
                      <c:pt idx="213">
                        <c:v>30.057999999999996</c:v>
                      </c:pt>
                      <c:pt idx="214">
                        <c:v>29.582000000000001</c:v>
                      </c:pt>
                      <c:pt idx="215">
                        <c:v>29.231999999999999</c:v>
                      </c:pt>
                      <c:pt idx="216">
                        <c:v>28.867999999999999</c:v>
                      </c:pt>
                      <c:pt idx="217">
                        <c:v>28.434000000000001</c:v>
                      </c:pt>
                      <c:pt idx="218">
                        <c:v>28.083999999999996</c:v>
                      </c:pt>
                      <c:pt idx="219">
                        <c:v>27.664000000000001</c:v>
                      </c:pt>
                      <c:pt idx="220">
                        <c:v>27.216000000000001</c:v>
                      </c:pt>
                      <c:pt idx="221">
                        <c:v>26.95</c:v>
                      </c:pt>
                      <c:pt idx="222">
                        <c:v>26.614000000000001</c:v>
                      </c:pt>
                      <c:pt idx="223">
                        <c:v>26.208000000000002</c:v>
                      </c:pt>
                      <c:pt idx="224">
                        <c:v>25.872</c:v>
                      </c:pt>
                      <c:pt idx="225">
                        <c:v>25.605999999999998</c:v>
                      </c:pt>
                      <c:pt idx="226">
                        <c:v>25.144000000000002</c:v>
                      </c:pt>
                      <c:pt idx="227">
                        <c:v>24.793999999999997</c:v>
                      </c:pt>
                      <c:pt idx="228">
                        <c:v>24.57</c:v>
                      </c:pt>
                      <c:pt idx="229">
                        <c:v>24.276</c:v>
                      </c:pt>
                      <c:pt idx="230">
                        <c:v>23.926000000000002</c:v>
                      </c:pt>
                      <c:pt idx="231">
                        <c:v>23.66</c:v>
                      </c:pt>
                      <c:pt idx="232">
                        <c:v>23.366</c:v>
                      </c:pt>
                      <c:pt idx="233">
                        <c:v>23.001999999999999</c:v>
                      </c:pt>
                      <c:pt idx="234">
                        <c:v>22.763999999999999</c:v>
                      </c:pt>
                      <c:pt idx="235">
                        <c:v>22.498000000000001</c:v>
                      </c:pt>
                      <c:pt idx="236">
                        <c:v>22.176000000000002</c:v>
                      </c:pt>
                      <c:pt idx="237">
                        <c:v>21.98</c:v>
                      </c:pt>
                      <c:pt idx="238">
                        <c:v>21.77</c:v>
                      </c:pt>
                      <c:pt idx="239">
                        <c:v>21.405999999999999</c:v>
                      </c:pt>
                      <c:pt idx="240">
                        <c:v>21.112000000000002</c:v>
                      </c:pt>
                      <c:pt idx="241">
                        <c:v>20.93</c:v>
                      </c:pt>
                      <c:pt idx="242">
                        <c:v>20.692</c:v>
                      </c:pt>
                      <c:pt idx="243">
                        <c:v>20.426000000000002</c:v>
                      </c:pt>
                      <c:pt idx="244">
                        <c:v>20.23</c:v>
                      </c:pt>
                      <c:pt idx="245">
                        <c:v>19.991999999999997</c:v>
                      </c:pt>
                      <c:pt idx="246">
                        <c:v>19.670000000000002</c:v>
                      </c:pt>
                      <c:pt idx="247">
                        <c:v>19.446000000000002</c:v>
                      </c:pt>
                      <c:pt idx="248">
                        <c:v>19.362000000000002</c:v>
                      </c:pt>
                      <c:pt idx="249">
                        <c:v>19.082000000000001</c:v>
                      </c:pt>
                      <c:pt idx="250">
                        <c:v>18.872</c:v>
                      </c:pt>
                      <c:pt idx="251">
                        <c:v>18.731999999999999</c:v>
                      </c:pt>
                      <c:pt idx="252">
                        <c:v>18.466000000000001</c:v>
                      </c:pt>
                      <c:pt idx="253">
                        <c:v>18.228000000000002</c:v>
                      </c:pt>
                      <c:pt idx="254">
                        <c:v>18.060000000000002</c:v>
                      </c:pt>
                      <c:pt idx="255">
                        <c:v>17.905999999999999</c:v>
                      </c:pt>
                      <c:pt idx="256">
                        <c:v>17.667999999999999</c:v>
                      </c:pt>
                      <c:pt idx="257">
                        <c:v>17.43</c:v>
                      </c:pt>
                      <c:pt idx="258">
                        <c:v>17.318000000000001</c:v>
                      </c:pt>
                      <c:pt idx="259">
                        <c:v>17.135999999999999</c:v>
                      </c:pt>
                      <c:pt idx="260">
                        <c:v>16.898</c:v>
                      </c:pt>
                      <c:pt idx="261">
                        <c:v>16.8</c:v>
                      </c:pt>
                      <c:pt idx="262">
                        <c:v>16.646000000000001</c:v>
                      </c:pt>
                      <c:pt idx="263">
                        <c:v>16.422000000000001</c:v>
                      </c:pt>
                      <c:pt idx="264">
                        <c:v>16.295999999999999</c:v>
                      </c:pt>
                      <c:pt idx="265">
                        <c:v>16.183999999999997</c:v>
                      </c:pt>
                      <c:pt idx="266">
                        <c:v>15.959999999999999</c:v>
                      </c:pt>
                      <c:pt idx="267">
                        <c:v>15.763999999999999</c:v>
                      </c:pt>
                      <c:pt idx="268">
                        <c:v>15.693999999999999</c:v>
                      </c:pt>
                      <c:pt idx="269">
                        <c:v>15.497999999999999</c:v>
                      </c:pt>
                      <c:pt idx="270">
                        <c:v>15.33</c:v>
                      </c:pt>
                      <c:pt idx="271">
                        <c:v>15.232000000000001</c:v>
                      </c:pt>
                      <c:pt idx="272">
                        <c:v>15.120000000000001</c:v>
                      </c:pt>
                      <c:pt idx="273">
                        <c:v>14.924000000000001</c:v>
                      </c:pt>
                      <c:pt idx="274">
                        <c:v>14.756</c:v>
                      </c:pt>
                      <c:pt idx="275">
                        <c:v>14.686</c:v>
                      </c:pt>
                      <c:pt idx="276">
                        <c:v>14.532</c:v>
                      </c:pt>
                      <c:pt idx="277">
                        <c:v>14.377999999999998</c:v>
                      </c:pt>
                      <c:pt idx="278">
                        <c:v>14.280000000000001</c:v>
                      </c:pt>
                      <c:pt idx="279">
                        <c:v>14.196</c:v>
                      </c:pt>
                      <c:pt idx="280">
                        <c:v>13.986000000000001</c:v>
                      </c:pt>
                      <c:pt idx="281">
                        <c:v>13.874000000000001</c:v>
                      </c:pt>
                      <c:pt idx="282">
                        <c:v>13.818</c:v>
                      </c:pt>
                      <c:pt idx="283">
                        <c:v>13.677999999999999</c:v>
                      </c:pt>
                      <c:pt idx="284">
                        <c:v>13.538</c:v>
                      </c:pt>
                      <c:pt idx="285">
                        <c:v>13.453999999999999</c:v>
                      </c:pt>
                      <c:pt idx="286">
                        <c:v>13.37</c:v>
                      </c:pt>
                      <c:pt idx="287">
                        <c:v>13.187999999999999</c:v>
                      </c:pt>
                      <c:pt idx="288">
                        <c:v>13.062000000000001</c:v>
                      </c:pt>
                      <c:pt idx="289">
                        <c:v>12.978000000000002</c:v>
                      </c:pt>
                      <c:pt idx="290">
                        <c:v>12.894</c:v>
                      </c:pt>
                      <c:pt idx="291">
                        <c:v>12.782</c:v>
                      </c:pt>
                      <c:pt idx="292">
                        <c:v>12.698</c:v>
                      </c:pt>
                      <c:pt idx="293">
                        <c:v>12.628</c:v>
                      </c:pt>
                      <c:pt idx="294">
                        <c:v>12.488</c:v>
                      </c:pt>
                      <c:pt idx="295">
                        <c:v>12.39</c:v>
                      </c:pt>
                      <c:pt idx="296">
                        <c:v>12.278</c:v>
                      </c:pt>
                      <c:pt idx="297">
                        <c:v>12.193999999999999</c:v>
                      </c:pt>
                      <c:pt idx="298">
                        <c:v>12.096</c:v>
                      </c:pt>
                      <c:pt idx="299">
                        <c:v>12.04</c:v>
                      </c:pt>
                      <c:pt idx="300">
                        <c:v>11.942</c:v>
                      </c:pt>
                      <c:pt idx="301">
                        <c:v>11.843999999999999</c:v>
                      </c:pt>
                      <c:pt idx="302">
                        <c:v>11.731999999999999</c:v>
                      </c:pt>
                      <c:pt idx="303">
                        <c:v>11.648</c:v>
                      </c:pt>
                      <c:pt idx="304">
                        <c:v>11.564</c:v>
                      </c:pt>
                      <c:pt idx="305">
                        <c:v>11.494</c:v>
                      </c:pt>
                      <c:pt idx="306">
                        <c:v>11.41</c:v>
                      </c:pt>
                      <c:pt idx="307">
                        <c:v>11.326000000000001</c:v>
                      </c:pt>
                      <c:pt idx="308">
                        <c:v>11.270000000000001</c:v>
                      </c:pt>
                      <c:pt idx="309">
                        <c:v>11.200000000000001</c:v>
                      </c:pt>
                      <c:pt idx="310">
                        <c:v>11.102</c:v>
                      </c:pt>
                      <c:pt idx="311">
                        <c:v>11.004000000000001</c:v>
                      </c:pt>
                      <c:pt idx="312">
                        <c:v>10.948</c:v>
                      </c:pt>
                      <c:pt idx="313">
                        <c:v>10.878</c:v>
                      </c:pt>
                      <c:pt idx="314">
                        <c:v>10.808</c:v>
                      </c:pt>
                      <c:pt idx="315">
                        <c:v>10.724</c:v>
                      </c:pt>
                      <c:pt idx="316">
                        <c:v>10.667999999999999</c:v>
                      </c:pt>
                      <c:pt idx="317">
                        <c:v>10.598000000000001</c:v>
                      </c:pt>
                      <c:pt idx="318">
                        <c:v>10.542</c:v>
                      </c:pt>
                      <c:pt idx="319">
                        <c:v>10.43</c:v>
                      </c:pt>
                      <c:pt idx="320">
                        <c:v>10.388</c:v>
                      </c:pt>
                      <c:pt idx="321">
                        <c:v>10.332000000000001</c:v>
                      </c:pt>
                      <c:pt idx="322">
                        <c:v>10.247999999999999</c:v>
                      </c:pt>
                      <c:pt idx="323">
                        <c:v>10.192</c:v>
                      </c:pt>
                      <c:pt idx="324">
                        <c:v>10.122</c:v>
                      </c:pt>
                      <c:pt idx="325">
                        <c:v>10.08</c:v>
                      </c:pt>
                      <c:pt idx="326">
                        <c:v>10.023999999999999</c:v>
                      </c:pt>
                      <c:pt idx="327">
                        <c:v>9.94</c:v>
                      </c:pt>
                      <c:pt idx="328">
                        <c:v>9.8979999999999997</c:v>
                      </c:pt>
                      <c:pt idx="329">
                        <c:v>9.8559999999999999</c:v>
                      </c:pt>
                      <c:pt idx="330">
                        <c:v>9.7999999999999989</c:v>
                      </c:pt>
                      <c:pt idx="331">
                        <c:v>9.6879999999999988</c:v>
                      </c:pt>
                      <c:pt idx="332">
                        <c:v>9.645999999999999</c:v>
                      </c:pt>
                      <c:pt idx="333">
                        <c:v>9.604000000000001</c:v>
                      </c:pt>
                      <c:pt idx="334">
                        <c:v>9.5760000000000005</c:v>
                      </c:pt>
                      <c:pt idx="335">
                        <c:v>9.5200000000000014</c:v>
                      </c:pt>
                      <c:pt idx="336">
                        <c:v>9.4500000000000011</c:v>
                      </c:pt>
                      <c:pt idx="337">
                        <c:v>9.4080000000000013</c:v>
                      </c:pt>
                      <c:pt idx="338">
                        <c:v>9.3520000000000003</c:v>
                      </c:pt>
                      <c:pt idx="339">
                        <c:v>9.282</c:v>
                      </c:pt>
                      <c:pt idx="340">
                        <c:v>9.2260000000000009</c:v>
                      </c:pt>
                      <c:pt idx="341">
                        <c:v>9.1980000000000004</c:v>
                      </c:pt>
                      <c:pt idx="342">
                        <c:v>9.17</c:v>
                      </c:pt>
                      <c:pt idx="343">
                        <c:v>9.1280000000000001</c:v>
                      </c:pt>
                      <c:pt idx="344">
                        <c:v>9.1</c:v>
                      </c:pt>
                      <c:pt idx="345">
                        <c:v>9.016</c:v>
                      </c:pt>
                      <c:pt idx="346">
                        <c:v>8.9459999999999997</c:v>
                      </c:pt>
                      <c:pt idx="347">
                        <c:v>8.9320000000000004</c:v>
                      </c:pt>
                      <c:pt idx="348">
                        <c:v>8.8759999999999994</c:v>
                      </c:pt>
                      <c:pt idx="349">
                        <c:v>8.8480000000000008</c:v>
                      </c:pt>
                      <c:pt idx="350">
                        <c:v>8.8060000000000009</c:v>
                      </c:pt>
                      <c:pt idx="351">
                        <c:v>8.7919999999999998</c:v>
                      </c:pt>
                      <c:pt idx="352">
                        <c:v>8.75</c:v>
                      </c:pt>
                      <c:pt idx="353">
                        <c:v>8.68</c:v>
                      </c:pt>
                      <c:pt idx="354">
                        <c:v>8.6240000000000006</c:v>
                      </c:pt>
                      <c:pt idx="355">
                        <c:v>8.5679999999999996</c:v>
                      </c:pt>
                      <c:pt idx="356">
                        <c:v>8.5540000000000003</c:v>
                      </c:pt>
                      <c:pt idx="357">
                        <c:v>8.4979999999999993</c:v>
                      </c:pt>
                      <c:pt idx="358">
                        <c:v>8.4420000000000002</c:v>
                      </c:pt>
                      <c:pt idx="359">
                        <c:v>8.4559999999999995</c:v>
                      </c:pt>
                      <c:pt idx="360">
                        <c:v>8.4</c:v>
                      </c:pt>
                      <c:pt idx="361">
                        <c:v>8.3719999999999999</c:v>
                      </c:pt>
                      <c:pt idx="362">
                        <c:v>8.3159999999999989</c:v>
                      </c:pt>
                      <c:pt idx="363">
                        <c:v>8.3019999999999996</c:v>
                      </c:pt>
                      <c:pt idx="364">
                        <c:v>8.26</c:v>
                      </c:pt>
                      <c:pt idx="365">
                        <c:v>8.2319999999999993</c:v>
                      </c:pt>
                      <c:pt idx="366">
                        <c:v>8.2039999999999988</c:v>
                      </c:pt>
                      <c:pt idx="367">
                        <c:v>8.161999999999999</c:v>
                      </c:pt>
                      <c:pt idx="368">
                        <c:v>8.1479999999999997</c:v>
                      </c:pt>
                      <c:pt idx="369">
                        <c:v>8.1059999999999999</c:v>
                      </c:pt>
                      <c:pt idx="370">
                        <c:v>8.0640000000000001</c:v>
                      </c:pt>
                      <c:pt idx="371">
                        <c:v>8.0219999999999985</c:v>
                      </c:pt>
                      <c:pt idx="372">
                        <c:v>8.0219999999999985</c:v>
                      </c:pt>
                      <c:pt idx="373">
                        <c:v>7.9799999999999995</c:v>
                      </c:pt>
                      <c:pt idx="374">
                        <c:v>7.9379999999999988</c:v>
                      </c:pt>
                      <c:pt idx="375">
                        <c:v>7.9099999999999993</c:v>
                      </c:pt>
                      <c:pt idx="376">
                        <c:v>7.895999999999999</c:v>
                      </c:pt>
                      <c:pt idx="377">
                        <c:v>7.854000000000001</c:v>
                      </c:pt>
                      <c:pt idx="378">
                        <c:v>7.854000000000001</c:v>
                      </c:pt>
                      <c:pt idx="379">
                        <c:v>7.8120000000000012</c:v>
                      </c:pt>
                      <c:pt idx="380">
                        <c:v>7.7840000000000007</c:v>
                      </c:pt>
                      <c:pt idx="381">
                        <c:v>7.7560000000000002</c:v>
                      </c:pt>
                      <c:pt idx="382">
                        <c:v>7.7000000000000011</c:v>
                      </c:pt>
                      <c:pt idx="383">
                        <c:v>7.6860000000000008</c:v>
                      </c:pt>
                      <c:pt idx="384">
                        <c:v>7.6580000000000004</c:v>
                      </c:pt>
                      <c:pt idx="385">
                        <c:v>7.6580000000000004</c:v>
                      </c:pt>
                      <c:pt idx="386">
                        <c:v>7.6440000000000001</c:v>
                      </c:pt>
                      <c:pt idx="387">
                        <c:v>7.6300000000000008</c:v>
                      </c:pt>
                      <c:pt idx="388">
                        <c:v>7.5740000000000007</c:v>
                      </c:pt>
                      <c:pt idx="389">
                        <c:v>7.532</c:v>
                      </c:pt>
                      <c:pt idx="390">
                        <c:v>7.5040000000000004</c:v>
                      </c:pt>
                      <c:pt idx="391">
                        <c:v>7.4760000000000009</c:v>
                      </c:pt>
                      <c:pt idx="392">
                        <c:v>7.4620000000000006</c:v>
                      </c:pt>
                      <c:pt idx="393">
                        <c:v>7.4480000000000004</c:v>
                      </c:pt>
                      <c:pt idx="394">
                        <c:v>7.4480000000000004</c:v>
                      </c:pt>
                      <c:pt idx="395">
                        <c:v>7.4480000000000004</c:v>
                      </c:pt>
                      <c:pt idx="396">
                        <c:v>7.3920000000000003</c:v>
                      </c:pt>
                      <c:pt idx="397">
                        <c:v>7.3640000000000008</c:v>
                      </c:pt>
                      <c:pt idx="398">
                        <c:v>7.3220000000000001</c:v>
                      </c:pt>
                      <c:pt idx="399">
                        <c:v>7.266</c:v>
                      </c:pt>
                      <c:pt idx="400">
                        <c:v>7.266</c:v>
                      </c:pt>
                      <c:pt idx="401">
                        <c:v>7.266</c:v>
                      </c:pt>
                      <c:pt idx="402">
                        <c:v>7.2520000000000007</c:v>
                      </c:pt>
                      <c:pt idx="403">
                        <c:v>7.2380000000000004</c:v>
                      </c:pt>
                      <c:pt idx="404">
                        <c:v>7.1959999999999997</c:v>
                      </c:pt>
                      <c:pt idx="405">
                        <c:v>7.1400000000000006</c:v>
                      </c:pt>
                      <c:pt idx="406">
                        <c:v>7.1260000000000003</c:v>
                      </c:pt>
                      <c:pt idx="407">
                        <c:v>7.0979999999999999</c:v>
                      </c:pt>
                      <c:pt idx="408">
                        <c:v>7.056</c:v>
                      </c:pt>
                      <c:pt idx="409">
                        <c:v>7.056</c:v>
                      </c:pt>
                      <c:pt idx="410">
                        <c:v>7.056</c:v>
                      </c:pt>
                      <c:pt idx="411">
                        <c:v>7.0140000000000002</c:v>
                      </c:pt>
                      <c:pt idx="412">
                        <c:v>6.9719999999999995</c:v>
                      </c:pt>
                      <c:pt idx="413">
                        <c:v>6.9580000000000002</c:v>
                      </c:pt>
                      <c:pt idx="414">
                        <c:v>6.93</c:v>
                      </c:pt>
                      <c:pt idx="415">
                        <c:v>6.8599999999999994</c:v>
                      </c:pt>
                      <c:pt idx="416">
                        <c:v>6.8739999999999997</c:v>
                      </c:pt>
                      <c:pt idx="417">
                        <c:v>6.8179999999999996</c:v>
                      </c:pt>
                      <c:pt idx="418">
                        <c:v>6.8319999999999999</c:v>
                      </c:pt>
                      <c:pt idx="419">
                        <c:v>6.79</c:v>
                      </c:pt>
                      <c:pt idx="420">
                        <c:v>6.734</c:v>
                      </c:pt>
                      <c:pt idx="421">
                        <c:v>6.7059999999999995</c:v>
                      </c:pt>
                      <c:pt idx="422">
                        <c:v>6.7059999999999995</c:v>
                      </c:pt>
                      <c:pt idx="423">
                        <c:v>6.6359999999999992</c:v>
                      </c:pt>
                      <c:pt idx="424">
                        <c:v>6.6219999999999999</c:v>
                      </c:pt>
                      <c:pt idx="425">
                        <c:v>6.5659999999999998</c:v>
                      </c:pt>
                      <c:pt idx="426">
                        <c:v>6.5659999999999998</c:v>
                      </c:pt>
                      <c:pt idx="427">
                        <c:v>6.524</c:v>
                      </c:pt>
                      <c:pt idx="428">
                        <c:v>6.468</c:v>
                      </c:pt>
                      <c:pt idx="429">
                        <c:v>6.4820000000000002</c:v>
                      </c:pt>
                      <c:pt idx="430">
                        <c:v>6.3980000000000006</c:v>
                      </c:pt>
                      <c:pt idx="431">
                        <c:v>6.4119999999999999</c:v>
                      </c:pt>
                      <c:pt idx="432">
                        <c:v>6.2720000000000002</c:v>
                      </c:pt>
                      <c:pt idx="433">
                        <c:v>6.3</c:v>
                      </c:pt>
                      <c:pt idx="434">
                        <c:v>6.2720000000000002</c:v>
                      </c:pt>
                      <c:pt idx="435">
                        <c:v>6.2160000000000002</c:v>
                      </c:pt>
                      <c:pt idx="436">
                        <c:v>6.1740000000000004</c:v>
                      </c:pt>
                      <c:pt idx="437">
                        <c:v>6.0759999999999996</c:v>
                      </c:pt>
                      <c:pt idx="438">
                        <c:v>6.0759999999999996</c:v>
                      </c:pt>
                      <c:pt idx="439">
                        <c:v>6.048</c:v>
                      </c:pt>
                      <c:pt idx="440">
                        <c:v>6.0339999999999998</c:v>
                      </c:pt>
                      <c:pt idx="441">
                        <c:v>5.9779999999999998</c:v>
                      </c:pt>
                      <c:pt idx="442">
                        <c:v>5.9079999999999995</c:v>
                      </c:pt>
                      <c:pt idx="443">
                        <c:v>5.8519999999999994</c:v>
                      </c:pt>
                      <c:pt idx="444">
                        <c:v>5.8380000000000001</c:v>
                      </c:pt>
                      <c:pt idx="445">
                        <c:v>5.81</c:v>
                      </c:pt>
                      <c:pt idx="446">
                        <c:v>5.7539999999999996</c:v>
                      </c:pt>
                      <c:pt idx="447">
                        <c:v>5.6840000000000002</c:v>
                      </c:pt>
                      <c:pt idx="448">
                        <c:v>5.6560000000000006</c:v>
                      </c:pt>
                      <c:pt idx="449">
                        <c:v>5.5720000000000001</c:v>
                      </c:pt>
                      <c:pt idx="450">
                        <c:v>5.5020000000000007</c:v>
                      </c:pt>
                      <c:pt idx="451">
                        <c:v>5.4740000000000002</c:v>
                      </c:pt>
                      <c:pt idx="452">
                        <c:v>5.3900000000000006</c:v>
                      </c:pt>
                      <c:pt idx="453">
                        <c:v>5.3620000000000001</c:v>
                      </c:pt>
                      <c:pt idx="454">
                        <c:v>5.3479999999999999</c:v>
                      </c:pt>
                      <c:pt idx="455">
                        <c:v>5.2919999999999998</c:v>
                      </c:pt>
                      <c:pt idx="456">
                        <c:v>5.25</c:v>
                      </c:pt>
                      <c:pt idx="457">
                        <c:v>5.1660000000000004</c:v>
                      </c:pt>
                      <c:pt idx="458">
                        <c:v>5.0960000000000001</c:v>
                      </c:pt>
                      <c:pt idx="459">
                        <c:v>4.984</c:v>
                      </c:pt>
                      <c:pt idx="460">
                        <c:v>4.984</c:v>
                      </c:pt>
                      <c:pt idx="461">
                        <c:v>4.9559999999999995</c:v>
                      </c:pt>
                      <c:pt idx="462">
                        <c:v>4.9559999999999995</c:v>
                      </c:pt>
                      <c:pt idx="463">
                        <c:v>4.8719999999999999</c:v>
                      </c:pt>
                      <c:pt idx="464">
                        <c:v>4.8020000000000005</c:v>
                      </c:pt>
                      <c:pt idx="465">
                        <c:v>4.8020000000000005</c:v>
                      </c:pt>
                      <c:pt idx="466">
                        <c:v>4.6760000000000002</c:v>
                      </c:pt>
                      <c:pt idx="467">
                        <c:v>4.6480000000000006</c:v>
                      </c:pt>
                      <c:pt idx="468">
                        <c:v>4.5640000000000001</c:v>
                      </c:pt>
                      <c:pt idx="469">
                        <c:v>4.5220000000000002</c:v>
                      </c:pt>
                      <c:pt idx="470">
                        <c:v>4.4660000000000002</c:v>
                      </c:pt>
                      <c:pt idx="471">
                        <c:v>4.41</c:v>
                      </c:pt>
                      <c:pt idx="472">
                        <c:v>4.3680000000000003</c:v>
                      </c:pt>
                      <c:pt idx="473">
                        <c:v>4.3259999999999996</c:v>
                      </c:pt>
                      <c:pt idx="474">
                        <c:v>4.2839999999999998</c:v>
                      </c:pt>
                      <c:pt idx="475">
                        <c:v>4.2</c:v>
                      </c:pt>
                      <c:pt idx="476">
                        <c:v>4.1159999999999997</c:v>
                      </c:pt>
                      <c:pt idx="477">
                        <c:v>4.0739999999999998</c:v>
                      </c:pt>
                      <c:pt idx="478">
                        <c:v>4.032</c:v>
                      </c:pt>
                      <c:pt idx="479">
                        <c:v>3.9759999999999995</c:v>
                      </c:pt>
                      <c:pt idx="480">
                        <c:v>3.9340000000000002</c:v>
                      </c:pt>
                      <c:pt idx="481">
                        <c:v>3.8920000000000003</c:v>
                      </c:pt>
                      <c:pt idx="482">
                        <c:v>3.8640000000000003</c:v>
                      </c:pt>
                      <c:pt idx="483">
                        <c:v>3.766</c:v>
                      </c:pt>
                      <c:pt idx="484">
                        <c:v>3.6960000000000002</c:v>
                      </c:pt>
                      <c:pt idx="485">
                        <c:v>3.6539999999999999</c:v>
                      </c:pt>
                      <c:pt idx="486">
                        <c:v>3.5979999999999999</c:v>
                      </c:pt>
                      <c:pt idx="487">
                        <c:v>3.5840000000000001</c:v>
                      </c:pt>
                      <c:pt idx="488">
                        <c:v>3.5</c:v>
                      </c:pt>
                      <c:pt idx="489">
                        <c:v>3.444</c:v>
                      </c:pt>
                      <c:pt idx="490">
                        <c:v>3.4020000000000001</c:v>
                      </c:pt>
                      <c:pt idx="491">
                        <c:v>3.3739999999999997</c:v>
                      </c:pt>
                      <c:pt idx="492">
                        <c:v>3.3179999999999996</c:v>
                      </c:pt>
                      <c:pt idx="493">
                        <c:v>3.29</c:v>
                      </c:pt>
                      <c:pt idx="494">
                        <c:v>3.234</c:v>
                      </c:pt>
                      <c:pt idx="495">
                        <c:v>3.1640000000000001</c:v>
                      </c:pt>
                      <c:pt idx="496">
                        <c:v>3.1219999999999999</c:v>
                      </c:pt>
                      <c:pt idx="497">
                        <c:v>3.0659999999999998</c:v>
                      </c:pt>
                      <c:pt idx="498">
                        <c:v>3.052</c:v>
                      </c:pt>
                      <c:pt idx="499">
                        <c:v>3.01</c:v>
                      </c:pt>
                      <c:pt idx="500">
                        <c:v>2.8979999999999997</c:v>
                      </c:pt>
                      <c:pt idx="501">
                        <c:v>2.94</c:v>
                      </c:pt>
                      <c:pt idx="502">
                        <c:v>2.8839999999999999</c:v>
                      </c:pt>
                      <c:pt idx="503">
                        <c:v>2.7720000000000002</c:v>
                      </c:pt>
                      <c:pt idx="504">
                        <c:v>2.7440000000000002</c:v>
                      </c:pt>
                      <c:pt idx="505">
                        <c:v>2.7720000000000002</c:v>
                      </c:pt>
                      <c:pt idx="506">
                        <c:v>2.7160000000000002</c:v>
                      </c:pt>
                      <c:pt idx="507">
                        <c:v>2.6459999999999999</c:v>
                      </c:pt>
                      <c:pt idx="508">
                        <c:v>2.6179999999999999</c:v>
                      </c:pt>
                      <c:pt idx="509">
                        <c:v>2.6040000000000001</c:v>
                      </c:pt>
                      <c:pt idx="510">
                        <c:v>2.5760000000000001</c:v>
                      </c:pt>
                      <c:pt idx="511">
                        <c:v>2.5059999999999998</c:v>
                      </c:pt>
                      <c:pt idx="512">
                        <c:v>2.4779999999999998</c:v>
                      </c:pt>
                      <c:pt idx="513">
                        <c:v>2.4499999999999997</c:v>
                      </c:pt>
                      <c:pt idx="514">
                        <c:v>2.3940000000000001</c:v>
                      </c:pt>
                      <c:pt idx="515">
                        <c:v>2.4079999999999999</c:v>
                      </c:pt>
                      <c:pt idx="516">
                        <c:v>2.3380000000000001</c:v>
                      </c:pt>
                      <c:pt idx="517">
                        <c:v>2.3520000000000003</c:v>
                      </c:pt>
                      <c:pt idx="518">
                        <c:v>2.2960000000000003</c:v>
                      </c:pt>
                      <c:pt idx="519">
                        <c:v>2.2680000000000002</c:v>
                      </c:pt>
                      <c:pt idx="520">
                        <c:v>2.2400000000000002</c:v>
                      </c:pt>
                      <c:pt idx="521">
                        <c:v>2.226</c:v>
                      </c:pt>
                      <c:pt idx="522">
                        <c:v>2.17</c:v>
                      </c:pt>
                      <c:pt idx="523">
                        <c:v>2.0859999999999999</c:v>
                      </c:pt>
                      <c:pt idx="524">
                        <c:v>2.0299999999999998</c:v>
                      </c:pt>
                      <c:pt idx="525">
                        <c:v>2.1139999999999999</c:v>
                      </c:pt>
                      <c:pt idx="526">
                        <c:v>2.1</c:v>
                      </c:pt>
                      <c:pt idx="527">
                        <c:v>2.0720000000000001</c:v>
                      </c:pt>
                      <c:pt idx="528">
                        <c:v>2.0299999999999998</c:v>
                      </c:pt>
                      <c:pt idx="529">
                        <c:v>2.044</c:v>
                      </c:pt>
                      <c:pt idx="530">
                        <c:v>1.9460000000000002</c:v>
                      </c:pt>
                      <c:pt idx="531">
                        <c:v>1.9040000000000001</c:v>
                      </c:pt>
                      <c:pt idx="532">
                        <c:v>1.9320000000000002</c:v>
                      </c:pt>
                      <c:pt idx="533">
                        <c:v>1.9460000000000002</c:v>
                      </c:pt>
                      <c:pt idx="534">
                        <c:v>1.8340000000000001</c:v>
                      </c:pt>
                      <c:pt idx="535">
                        <c:v>1.8340000000000001</c:v>
                      </c:pt>
                      <c:pt idx="536">
                        <c:v>1.8340000000000001</c:v>
                      </c:pt>
                      <c:pt idx="537">
                        <c:v>1.82</c:v>
                      </c:pt>
                      <c:pt idx="538">
                        <c:v>1.792</c:v>
                      </c:pt>
                      <c:pt idx="539">
                        <c:v>1.778</c:v>
                      </c:pt>
                      <c:pt idx="540">
                        <c:v>1.736</c:v>
                      </c:pt>
                      <c:pt idx="541">
                        <c:v>1.75</c:v>
                      </c:pt>
                      <c:pt idx="542">
                        <c:v>1.708</c:v>
                      </c:pt>
                      <c:pt idx="543">
                        <c:v>1.694</c:v>
                      </c:pt>
                      <c:pt idx="544">
                        <c:v>1.68</c:v>
                      </c:pt>
                      <c:pt idx="545">
                        <c:v>1.6659999999999999</c:v>
                      </c:pt>
                      <c:pt idx="546">
                        <c:v>1.6659999999999999</c:v>
                      </c:pt>
                      <c:pt idx="547">
                        <c:v>1.6240000000000001</c:v>
                      </c:pt>
                      <c:pt idx="548">
                        <c:v>1.61</c:v>
                      </c:pt>
                      <c:pt idx="549">
                        <c:v>1.6240000000000001</c:v>
                      </c:pt>
                      <c:pt idx="550">
                        <c:v>1.5820000000000001</c:v>
                      </c:pt>
                      <c:pt idx="551">
                        <c:v>1.54</c:v>
                      </c:pt>
                      <c:pt idx="552">
                        <c:v>1.5680000000000001</c:v>
                      </c:pt>
                      <c:pt idx="553">
                        <c:v>1.554</c:v>
                      </c:pt>
                      <c:pt idx="554">
                        <c:v>1.526</c:v>
                      </c:pt>
                      <c:pt idx="555">
                        <c:v>1.512</c:v>
                      </c:pt>
                      <c:pt idx="556">
                        <c:v>1.498</c:v>
                      </c:pt>
                      <c:pt idx="557">
                        <c:v>1.484</c:v>
                      </c:pt>
                      <c:pt idx="558">
                        <c:v>1.456</c:v>
                      </c:pt>
                      <c:pt idx="559">
                        <c:v>1.456</c:v>
                      </c:pt>
                      <c:pt idx="560">
                        <c:v>1.456</c:v>
                      </c:pt>
                      <c:pt idx="561">
                        <c:v>1.4419999999999999</c:v>
                      </c:pt>
                      <c:pt idx="562">
                        <c:v>1.3860000000000001</c:v>
                      </c:pt>
                      <c:pt idx="563">
                        <c:v>1.3860000000000001</c:v>
                      </c:pt>
                      <c:pt idx="564">
                        <c:v>1.4140000000000001</c:v>
                      </c:pt>
                      <c:pt idx="565">
                        <c:v>1.4000000000000001</c:v>
                      </c:pt>
                      <c:pt idx="566">
                        <c:v>1.3440000000000001</c:v>
                      </c:pt>
                      <c:pt idx="567">
                        <c:v>1.3440000000000001</c:v>
                      </c:pt>
                      <c:pt idx="568">
                        <c:v>1.3580000000000001</c:v>
                      </c:pt>
                      <c:pt idx="569">
                        <c:v>1.3440000000000001</c:v>
                      </c:pt>
                      <c:pt idx="570">
                        <c:v>1.3440000000000001</c:v>
                      </c:pt>
                      <c:pt idx="571">
                        <c:v>1.3580000000000001</c:v>
                      </c:pt>
                      <c:pt idx="572">
                        <c:v>1.3440000000000001</c:v>
                      </c:pt>
                      <c:pt idx="573">
                        <c:v>1.302</c:v>
                      </c:pt>
                      <c:pt idx="574">
                        <c:v>1.33</c:v>
                      </c:pt>
                      <c:pt idx="575">
                        <c:v>1.302</c:v>
                      </c:pt>
                      <c:pt idx="576">
                        <c:v>1.26</c:v>
                      </c:pt>
                      <c:pt idx="577">
                        <c:v>1.26</c:v>
                      </c:pt>
                      <c:pt idx="578">
                        <c:v>1.274</c:v>
                      </c:pt>
                      <c:pt idx="579">
                        <c:v>1.274</c:v>
                      </c:pt>
                      <c:pt idx="580">
                        <c:v>1.274</c:v>
                      </c:pt>
                      <c:pt idx="581">
                        <c:v>1.26</c:v>
                      </c:pt>
                      <c:pt idx="582">
                        <c:v>1.26</c:v>
                      </c:pt>
                      <c:pt idx="583">
                        <c:v>1.246</c:v>
                      </c:pt>
                      <c:pt idx="584">
                        <c:v>1.232</c:v>
                      </c:pt>
                      <c:pt idx="585">
                        <c:v>1.1900000000000002</c:v>
                      </c:pt>
                      <c:pt idx="586">
                        <c:v>1.218</c:v>
                      </c:pt>
                      <c:pt idx="587">
                        <c:v>1.218</c:v>
                      </c:pt>
                      <c:pt idx="588">
                        <c:v>1.1900000000000002</c:v>
                      </c:pt>
                      <c:pt idx="589">
                        <c:v>1.204</c:v>
                      </c:pt>
                      <c:pt idx="590">
                        <c:v>1.204</c:v>
                      </c:pt>
                      <c:pt idx="591">
                        <c:v>1.1900000000000002</c:v>
                      </c:pt>
                      <c:pt idx="592">
                        <c:v>1.1760000000000002</c:v>
                      </c:pt>
                      <c:pt idx="593">
                        <c:v>1.1900000000000002</c:v>
                      </c:pt>
                      <c:pt idx="594">
                        <c:v>1.218</c:v>
                      </c:pt>
                      <c:pt idx="595">
                        <c:v>1.1760000000000002</c:v>
                      </c:pt>
                      <c:pt idx="596">
                        <c:v>1.1480000000000001</c:v>
                      </c:pt>
                      <c:pt idx="597">
                        <c:v>1.1340000000000001</c:v>
                      </c:pt>
                      <c:pt idx="598">
                        <c:v>1.1760000000000002</c:v>
                      </c:pt>
                      <c:pt idx="599">
                        <c:v>1.1340000000000001</c:v>
                      </c:pt>
                      <c:pt idx="600">
                        <c:v>1.1340000000000001</c:v>
                      </c:pt>
                      <c:pt idx="601">
                        <c:v>1.1620000000000001</c:v>
                      </c:pt>
                      <c:pt idx="602">
                        <c:v>1.1620000000000001</c:v>
                      </c:pt>
                      <c:pt idx="603">
                        <c:v>1.1480000000000001</c:v>
                      </c:pt>
                      <c:pt idx="604">
                        <c:v>1.1200000000000001</c:v>
                      </c:pt>
                      <c:pt idx="605">
                        <c:v>1.0920000000000001</c:v>
                      </c:pt>
                      <c:pt idx="606">
                        <c:v>1.1200000000000001</c:v>
                      </c:pt>
                      <c:pt idx="607">
                        <c:v>1.1060000000000001</c:v>
                      </c:pt>
                      <c:pt idx="608">
                        <c:v>1.1060000000000001</c:v>
                      </c:pt>
                      <c:pt idx="609">
                        <c:v>1.1200000000000001</c:v>
                      </c:pt>
                      <c:pt idx="610">
                        <c:v>1.0780000000000001</c:v>
                      </c:pt>
                      <c:pt idx="611">
                        <c:v>1.0920000000000001</c:v>
                      </c:pt>
                      <c:pt idx="612">
                        <c:v>1.0920000000000001</c:v>
                      </c:pt>
                      <c:pt idx="613">
                        <c:v>1.0780000000000001</c:v>
                      </c:pt>
                      <c:pt idx="614">
                        <c:v>1.05</c:v>
                      </c:pt>
                      <c:pt idx="615">
                        <c:v>1.0640000000000001</c:v>
                      </c:pt>
                      <c:pt idx="616">
                        <c:v>1.0640000000000001</c:v>
                      </c:pt>
                      <c:pt idx="617">
                        <c:v>1.1060000000000001</c:v>
                      </c:pt>
                      <c:pt idx="618">
                        <c:v>1.0780000000000001</c:v>
                      </c:pt>
                      <c:pt idx="619">
                        <c:v>1.0780000000000001</c:v>
                      </c:pt>
                      <c:pt idx="620">
                        <c:v>1.1340000000000001</c:v>
                      </c:pt>
                      <c:pt idx="621">
                        <c:v>1.0920000000000001</c:v>
                      </c:pt>
                      <c:pt idx="622">
                        <c:v>1.0640000000000001</c:v>
                      </c:pt>
                      <c:pt idx="623">
                        <c:v>1.05</c:v>
                      </c:pt>
                      <c:pt idx="624">
                        <c:v>1.0780000000000001</c:v>
                      </c:pt>
                      <c:pt idx="625">
                        <c:v>1.0640000000000001</c:v>
                      </c:pt>
                      <c:pt idx="626">
                        <c:v>1.0920000000000001</c:v>
                      </c:pt>
                      <c:pt idx="627">
                        <c:v>1.022</c:v>
                      </c:pt>
                      <c:pt idx="628">
                        <c:v>1.036</c:v>
                      </c:pt>
                      <c:pt idx="629">
                        <c:v>1.022</c:v>
                      </c:pt>
                      <c:pt idx="630">
                        <c:v>1.008</c:v>
                      </c:pt>
                      <c:pt idx="631">
                        <c:v>1.008</c:v>
                      </c:pt>
                      <c:pt idx="632">
                        <c:v>1.036</c:v>
                      </c:pt>
                      <c:pt idx="633">
                        <c:v>0.99399999999999988</c:v>
                      </c:pt>
                      <c:pt idx="634">
                        <c:v>1.008</c:v>
                      </c:pt>
                      <c:pt idx="635">
                        <c:v>1.008</c:v>
                      </c:pt>
                      <c:pt idx="636">
                        <c:v>0.98000000000000009</c:v>
                      </c:pt>
                      <c:pt idx="637">
                        <c:v>0.98000000000000009</c:v>
                      </c:pt>
                      <c:pt idx="638">
                        <c:v>0.96600000000000008</c:v>
                      </c:pt>
                      <c:pt idx="639">
                        <c:v>0.98000000000000009</c:v>
                      </c:pt>
                      <c:pt idx="640">
                        <c:v>0.98000000000000009</c:v>
                      </c:pt>
                      <c:pt idx="641">
                        <c:v>0.98000000000000009</c:v>
                      </c:pt>
                      <c:pt idx="642">
                        <c:v>0.96600000000000008</c:v>
                      </c:pt>
                      <c:pt idx="643">
                        <c:v>0.98000000000000009</c:v>
                      </c:pt>
                      <c:pt idx="644">
                        <c:v>0.92400000000000004</c:v>
                      </c:pt>
                      <c:pt idx="645">
                        <c:v>0.91</c:v>
                      </c:pt>
                      <c:pt idx="646">
                        <c:v>0.93800000000000006</c:v>
                      </c:pt>
                      <c:pt idx="647">
                        <c:v>0.95200000000000007</c:v>
                      </c:pt>
                      <c:pt idx="648">
                        <c:v>0.92400000000000004</c:v>
                      </c:pt>
                      <c:pt idx="649">
                        <c:v>0.91</c:v>
                      </c:pt>
                      <c:pt idx="650">
                        <c:v>0.92400000000000004</c:v>
                      </c:pt>
                      <c:pt idx="651">
                        <c:v>0.91</c:v>
                      </c:pt>
                      <c:pt idx="652">
                        <c:v>0.88200000000000001</c:v>
                      </c:pt>
                      <c:pt idx="653">
                        <c:v>0.91</c:v>
                      </c:pt>
                      <c:pt idx="654">
                        <c:v>0.92400000000000004</c:v>
                      </c:pt>
                      <c:pt idx="655">
                        <c:v>0.88200000000000001</c:v>
                      </c:pt>
                      <c:pt idx="656">
                        <c:v>0.85399999999999998</c:v>
                      </c:pt>
                      <c:pt idx="657">
                        <c:v>0.85399999999999998</c:v>
                      </c:pt>
                      <c:pt idx="658">
                        <c:v>0.86799999999999999</c:v>
                      </c:pt>
                      <c:pt idx="659">
                        <c:v>0.85399999999999998</c:v>
                      </c:pt>
                      <c:pt idx="660">
                        <c:v>0.86799999999999999</c:v>
                      </c:pt>
                      <c:pt idx="661">
                        <c:v>0.86799999999999999</c:v>
                      </c:pt>
                      <c:pt idx="662">
                        <c:v>0.84</c:v>
                      </c:pt>
                      <c:pt idx="663">
                        <c:v>0.82599999999999996</c:v>
                      </c:pt>
                      <c:pt idx="664">
                        <c:v>0.75600000000000001</c:v>
                      </c:pt>
                      <c:pt idx="665">
                        <c:v>0.79800000000000004</c:v>
                      </c:pt>
                      <c:pt idx="666">
                        <c:v>0.81200000000000006</c:v>
                      </c:pt>
                      <c:pt idx="667">
                        <c:v>0.84</c:v>
                      </c:pt>
                      <c:pt idx="668">
                        <c:v>0.84</c:v>
                      </c:pt>
                      <c:pt idx="669">
                        <c:v>0.84</c:v>
                      </c:pt>
                      <c:pt idx="670">
                        <c:v>0.77</c:v>
                      </c:pt>
                      <c:pt idx="671">
                        <c:v>0.79800000000000004</c:v>
                      </c:pt>
                      <c:pt idx="672">
                        <c:v>0.79800000000000004</c:v>
                      </c:pt>
                      <c:pt idx="673">
                        <c:v>0.78400000000000003</c:v>
                      </c:pt>
                      <c:pt idx="674">
                        <c:v>0.77</c:v>
                      </c:pt>
                      <c:pt idx="675">
                        <c:v>0.79800000000000004</c:v>
                      </c:pt>
                      <c:pt idx="676">
                        <c:v>0.77</c:v>
                      </c:pt>
                      <c:pt idx="677">
                        <c:v>0.77</c:v>
                      </c:pt>
                      <c:pt idx="678">
                        <c:v>0.77</c:v>
                      </c:pt>
                      <c:pt idx="679">
                        <c:v>0.77</c:v>
                      </c:pt>
                      <c:pt idx="680">
                        <c:v>0.75600000000000001</c:v>
                      </c:pt>
                      <c:pt idx="681">
                        <c:v>0.72799999999999998</c:v>
                      </c:pt>
                      <c:pt idx="682">
                        <c:v>0.74199999999999999</c:v>
                      </c:pt>
                      <c:pt idx="683">
                        <c:v>0.74199999999999999</c:v>
                      </c:pt>
                      <c:pt idx="684">
                        <c:v>0.74199999999999999</c:v>
                      </c:pt>
                      <c:pt idx="685">
                        <c:v>0.74199999999999999</c:v>
                      </c:pt>
                      <c:pt idx="686">
                        <c:v>0.72799999999999998</c:v>
                      </c:pt>
                      <c:pt idx="687">
                        <c:v>0.72799999999999998</c:v>
                      </c:pt>
                      <c:pt idx="688">
                        <c:v>0.74199999999999999</c:v>
                      </c:pt>
                      <c:pt idx="689">
                        <c:v>0.70000000000000007</c:v>
                      </c:pt>
                      <c:pt idx="690">
                        <c:v>0.67200000000000004</c:v>
                      </c:pt>
                      <c:pt idx="691">
                        <c:v>0.68600000000000005</c:v>
                      </c:pt>
                      <c:pt idx="692">
                        <c:v>0.71399999999999997</c:v>
                      </c:pt>
                      <c:pt idx="693">
                        <c:v>0.70000000000000007</c:v>
                      </c:pt>
                      <c:pt idx="694">
                        <c:v>0.70000000000000007</c:v>
                      </c:pt>
                      <c:pt idx="695">
                        <c:v>0.70000000000000007</c:v>
                      </c:pt>
                      <c:pt idx="696">
                        <c:v>0.68600000000000005</c:v>
                      </c:pt>
                      <c:pt idx="697">
                        <c:v>0.67200000000000004</c:v>
                      </c:pt>
                      <c:pt idx="698">
                        <c:v>0.64400000000000002</c:v>
                      </c:pt>
                      <c:pt idx="699">
                        <c:v>0.64400000000000002</c:v>
                      </c:pt>
                      <c:pt idx="700">
                        <c:v>0.64400000000000002</c:v>
                      </c:pt>
                      <c:pt idx="701">
                        <c:v>0.64400000000000002</c:v>
                      </c:pt>
                      <c:pt idx="702">
                        <c:v>0.65800000000000003</c:v>
                      </c:pt>
                      <c:pt idx="703">
                        <c:v>0.65800000000000003</c:v>
                      </c:pt>
                      <c:pt idx="704">
                        <c:v>0.63</c:v>
                      </c:pt>
                      <c:pt idx="705">
                        <c:v>0.63</c:v>
                      </c:pt>
                      <c:pt idx="706">
                        <c:v>0.60199999999999998</c:v>
                      </c:pt>
                      <c:pt idx="707">
                        <c:v>0.61599999999999999</c:v>
                      </c:pt>
                      <c:pt idx="708">
                        <c:v>0.58800000000000008</c:v>
                      </c:pt>
                      <c:pt idx="709">
                        <c:v>0.57400000000000007</c:v>
                      </c:pt>
                      <c:pt idx="710">
                        <c:v>0.58800000000000008</c:v>
                      </c:pt>
                      <c:pt idx="711">
                        <c:v>0.58800000000000008</c:v>
                      </c:pt>
                      <c:pt idx="712">
                        <c:v>0.58800000000000008</c:v>
                      </c:pt>
                      <c:pt idx="713">
                        <c:v>0.57400000000000007</c:v>
                      </c:pt>
                      <c:pt idx="714">
                        <c:v>0.56000000000000005</c:v>
                      </c:pt>
                      <c:pt idx="715">
                        <c:v>0.53200000000000003</c:v>
                      </c:pt>
                      <c:pt idx="716">
                        <c:v>0.54600000000000004</c:v>
                      </c:pt>
                      <c:pt idx="717">
                        <c:v>0.51800000000000002</c:v>
                      </c:pt>
                      <c:pt idx="718">
                        <c:v>0.53200000000000003</c:v>
                      </c:pt>
                      <c:pt idx="719">
                        <c:v>0.53200000000000003</c:v>
                      </c:pt>
                      <c:pt idx="720">
                        <c:v>0.54600000000000004</c:v>
                      </c:pt>
                      <c:pt idx="721">
                        <c:v>0.51800000000000002</c:v>
                      </c:pt>
                      <c:pt idx="722">
                        <c:v>0.51800000000000002</c:v>
                      </c:pt>
                      <c:pt idx="723">
                        <c:v>0.47600000000000003</c:v>
                      </c:pt>
                      <c:pt idx="724">
                        <c:v>0.46200000000000002</c:v>
                      </c:pt>
                      <c:pt idx="725">
                        <c:v>0.46200000000000002</c:v>
                      </c:pt>
                      <c:pt idx="726">
                        <c:v>0.47600000000000003</c:v>
                      </c:pt>
                      <c:pt idx="727">
                        <c:v>0.46200000000000002</c:v>
                      </c:pt>
                      <c:pt idx="728">
                        <c:v>0.46200000000000002</c:v>
                      </c:pt>
                      <c:pt idx="729">
                        <c:v>0.47600000000000003</c:v>
                      </c:pt>
                      <c:pt idx="730">
                        <c:v>0.44800000000000001</c:v>
                      </c:pt>
                      <c:pt idx="731">
                        <c:v>0.42</c:v>
                      </c:pt>
                      <c:pt idx="732">
                        <c:v>0.42</c:v>
                      </c:pt>
                      <c:pt idx="733">
                        <c:v>0.378</c:v>
                      </c:pt>
                      <c:pt idx="734">
                        <c:v>0.39200000000000002</c:v>
                      </c:pt>
                      <c:pt idx="735">
                        <c:v>0.378</c:v>
                      </c:pt>
                      <c:pt idx="736">
                        <c:v>0.40600000000000003</c:v>
                      </c:pt>
                      <c:pt idx="737">
                        <c:v>0.378</c:v>
                      </c:pt>
                      <c:pt idx="738">
                        <c:v>0.39200000000000002</c:v>
                      </c:pt>
                      <c:pt idx="739">
                        <c:v>0.33600000000000002</c:v>
                      </c:pt>
                      <c:pt idx="740">
                        <c:v>0.32200000000000001</c:v>
                      </c:pt>
                      <c:pt idx="741">
                        <c:v>0.29400000000000004</c:v>
                      </c:pt>
                      <c:pt idx="742">
                        <c:v>0.29400000000000004</c:v>
                      </c:pt>
                      <c:pt idx="743">
                        <c:v>0.29400000000000004</c:v>
                      </c:pt>
                      <c:pt idx="744">
                        <c:v>0.33600000000000002</c:v>
                      </c:pt>
                      <c:pt idx="745">
                        <c:v>0.32200000000000001</c:v>
                      </c:pt>
                      <c:pt idx="746">
                        <c:v>0.32200000000000001</c:v>
                      </c:pt>
                      <c:pt idx="747">
                        <c:v>0.28000000000000003</c:v>
                      </c:pt>
                      <c:pt idx="748">
                        <c:v>0.28000000000000003</c:v>
                      </c:pt>
                      <c:pt idx="749">
                        <c:v>0.252</c:v>
                      </c:pt>
                      <c:pt idx="750">
                        <c:v>0.21</c:v>
                      </c:pt>
                      <c:pt idx="751">
                        <c:v>0.224</c:v>
                      </c:pt>
                      <c:pt idx="752">
                        <c:v>0.23800000000000002</c:v>
                      </c:pt>
                      <c:pt idx="753">
                        <c:v>0.23800000000000002</c:v>
                      </c:pt>
                      <c:pt idx="754">
                        <c:v>0.21</c:v>
                      </c:pt>
                      <c:pt idx="755">
                        <c:v>0.252</c:v>
                      </c:pt>
                      <c:pt idx="756">
                        <c:v>0.21</c:v>
                      </c:pt>
                      <c:pt idx="757">
                        <c:v>0.14000000000000001</c:v>
                      </c:pt>
                      <c:pt idx="758">
                        <c:v>0.182</c:v>
                      </c:pt>
                      <c:pt idx="759">
                        <c:v>0.154</c:v>
                      </c:pt>
                      <c:pt idx="760">
                        <c:v>0.16800000000000001</c:v>
                      </c:pt>
                      <c:pt idx="761">
                        <c:v>0.19600000000000001</c:v>
                      </c:pt>
                      <c:pt idx="762">
                        <c:v>0.154</c:v>
                      </c:pt>
                      <c:pt idx="763">
                        <c:v>0.21</c:v>
                      </c:pt>
                      <c:pt idx="764">
                        <c:v>0.126</c:v>
                      </c:pt>
                      <c:pt idx="765">
                        <c:v>0.126</c:v>
                      </c:pt>
                      <c:pt idx="766">
                        <c:v>0.126</c:v>
                      </c:pt>
                      <c:pt idx="767">
                        <c:v>0.112</c:v>
                      </c:pt>
                      <c:pt idx="768">
                        <c:v>9.8000000000000004E-2</c:v>
                      </c:pt>
                      <c:pt idx="769">
                        <c:v>0.126</c:v>
                      </c:pt>
                      <c:pt idx="770">
                        <c:v>0.14000000000000001</c:v>
                      </c:pt>
                      <c:pt idx="771">
                        <c:v>0.154</c:v>
                      </c:pt>
                      <c:pt idx="772">
                        <c:v>0.154</c:v>
                      </c:pt>
                      <c:pt idx="773">
                        <c:v>0.112</c:v>
                      </c:pt>
                      <c:pt idx="774">
                        <c:v>0.126</c:v>
                      </c:pt>
                      <c:pt idx="775">
                        <c:v>0.112</c:v>
                      </c:pt>
                      <c:pt idx="776">
                        <c:v>0.112</c:v>
                      </c:pt>
                      <c:pt idx="777">
                        <c:v>0.14000000000000001</c:v>
                      </c:pt>
                      <c:pt idx="778">
                        <c:v>0.154</c:v>
                      </c:pt>
                      <c:pt idx="779">
                        <c:v>0.154</c:v>
                      </c:pt>
                      <c:pt idx="780">
                        <c:v>0.16800000000000001</c:v>
                      </c:pt>
                      <c:pt idx="781">
                        <c:v>0.16800000000000001</c:v>
                      </c:pt>
                      <c:pt idx="782">
                        <c:v>0.154</c:v>
                      </c:pt>
                      <c:pt idx="783">
                        <c:v>0.14000000000000001</c:v>
                      </c:pt>
                      <c:pt idx="784">
                        <c:v>0.16800000000000001</c:v>
                      </c:pt>
                      <c:pt idx="785">
                        <c:v>0.21</c:v>
                      </c:pt>
                      <c:pt idx="786">
                        <c:v>0.23800000000000002</c:v>
                      </c:pt>
                      <c:pt idx="787">
                        <c:v>0.23800000000000002</c:v>
                      </c:pt>
                      <c:pt idx="788">
                        <c:v>0.26600000000000001</c:v>
                      </c:pt>
                      <c:pt idx="789">
                        <c:v>0.308</c:v>
                      </c:pt>
                      <c:pt idx="790">
                        <c:v>0.308</c:v>
                      </c:pt>
                      <c:pt idx="791">
                        <c:v>0.308</c:v>
                      </c:pt>
                      <c:pt idx="792">
                        <c:v>0.36399999999999999</c:v>
                      </c:pt>
                      <c:pt idx="793">
                        <c:v>0.378</c:v>
                      </c:pt>
                      <c:pt idx="794">
                        <c:v>0.434</c:v>
                      </c:pt>
                      <c:pt idx="795">
                        <c:v>0.46200000000000002</c:v>
                      </c:pt>
                      <c:pt idx="796">
                        <c:v>0.51800000000000002</c:v>
                      </c:pt>
                      <c:pt idx="797">
                        <c:v>0.434</c:v>
                      </c:pt>
                      <c:pt idx="798">
                        <c:v>0.504</c:v>
                      </c:pt>
                      <c:pt idx="799">
                        <c:v>0.54600000000000004</c:v>
                      </c:pt>
                      <c:pt idx="800">
                        <c:v>0.58800000000000008</c:v>
                      </c:pt>
                      <c:pt idx="801">
                        <c:v>0.58800000000000008</c:v>
                      </c:pt>
                      <c:pt idx="802">
                        <c:v>0.60199999999999998</c:v>
                      </c:pt>
                      <c:pt idx="803">
                        <c:v>0.71399999999999997</c:v>
                      </c:pt>
                      <c:pt idx="804">
                        <c:v>0.75600000000000001</c:v>
                      </c:pt>
                      <c:pt idx="805">
                        <c:v>0.81200000000000006</c:v>
                      </c:pt>
                      <c:pt idx="806">
                        <c:v>0.86799999999999999</c:v>
                      </c:pt>
                      <c:pt idx="807">
                        <c:v>0.88200000000000001</c:v>
                      </c:pt>
                      <c:pt idx="808">
                        <c:v>0.91</c:v>
                      </c:pt>
                      <c:pt idx="809">
                        <c:v>0.95200000000000007</c:v>
                      </c:pt>
                      <c:pt idx="810">
                        <c:v>0.98000000000000009</c:v>
                      </c:pt>
                      <c:pt idx="811">
                        <c:v>1.008</c:v>
                      </c:pt>
                      <c:pt idx="812">
                        <c:v>1.05</c:v>
                      </c:pt>
                      <c:pt idx="813">
                        <c:v>1.1200000000000001</c:v>
                      </c:pt>
                      <c:pt idx="814">
                        <c:v>1.1340000000000001</c:v>
                      </c:pt>
                      <c:pt idx="815">
                        <c:v>1.1760000000000002</c:v>
                      </c:pt>
                      <c:pt idx="816">
                        <c:v>1.1900000000000002</c:v>
                      </c:pt>
                      <c:pt idx="817">
                        <c:v>1.1760000000000002</c:v>
                      </c:pt>
                      <c:pt idx="818">
                        <c:v>1.1620000000000001</c:v>
                      </c:pt>
                      <c:pt idx="819">
                        <c:v>1.1760000000000002</c:v>
                      </c:pt>
                      <c:pt idx="820">
                        <c:v>1.1900000000000002</c:v>
                      </c:pt>
                      <c:pt idx="821">
                        <c:v>1.204</c:v>
                      </c:pt>
                      <c:pt idx="822">
                        <c:v>1.1900000000000002</c:v>
                      </c:pt>
                      <c:pt idx="823">
                        <c:v>1.204</c:v>
                      </c:pt>
                      <c:pt idx="824">
                        <c:v>1.1760000000000002</c:v>
                      </c:pt>
                      <c:pt idx="825">
                        <c:v>1.1900000000000002</c:v>
                      </c:pt>
                      <c:pt idx="826">
                        <c:v>1.1620000000000001</c:v>
                      </c:pt>
                      <c:pt idx="827">
                        <c:v>1.1200000000000001</c:v>
                      </c:pt>
                      <c:pt idx="828">
                        <c:v>1.1200000000000001</c:v>
                      </c:pt>
                      <c:pt idx="829">
                        <c:v>1.1200000000000001</c:v>
                      </c:pt>
                      <c:pt idx="830">
                        <c:v>1.0780000000000001</c:v>
                      </c:pt>
                      <c:pt idx="831">
                        <c:v>1.1340000000000001</c:v>
                      </c:pt>
                      <c:pt idx="832">
                        <c:v>1.1060000000000001</c:v>
                      </c:pt>
                      <c:pt idx="833">
                        <c:v>1.05</c:v>
                      </c:pt>
                      <c:pt idx="834">
                        <c:v>0.98000000000000009</c:v>
                      </c:pt>
                      <c:pt idx="835">
                        <c:v>0.88200000000000001</c:v>
                      </c:pt>
                      <c:pt idx="836">
                        <c:v>0.84</c:v>
                      </c:pt>
                      <c:pt idx="837">
                        <c:v>0.81200000000000006</c:v>
                      </c:pt>
                      <c:pt idx="838">
                        <c:v>0.89600000000000002</c:v>
                      </c:pt>
                      <c:pt idx="839">
                        <c:v>0.93800000000000006</c:v>
                      </c:pt>
                      <c:pt idx="840">
                        <c:v>1.022</c:v>
                      </c:pt>
                      <c:pt idx="841">
                        <c:v>0.89600000000000002</c:v>
                      </c:pt>
                      <c:pt idx="842">
                        <c:v>0.91</c:v>
                      </c:pt>
                      <c:pt idx="843">
                        <c:v>0.72799999999999998</c:v>
                      </c:pt>
                      <c:pt idx="844">
                        <c:v>0.81200000000000006</c:v>
                      </c:pt>
                      <c:pt idx="845">
                        <c:v>0.78400000000000003</c:v>
                      </c:pt>
                      <c:pt idx="846">
                        <c:v>0.81200000000000006</c:v>
                      </c:pt>
                      <c:pt idx="847">
                        <c:v>0.78400000000000003</c:v>
                      </c:pt>
                      <c:pt idx="848">
                        <c:v>0.71399999999999997</c:v>
                      </c:pt>
                      <c:pt idx="849">
                        <c:v>0.77</c:v>
                      </c:pt>
                      <c:pt idx="850">
                        <c:v>0.81200000000000006</c:v>
                      </c:pt>
                      <c:pt idx="851">
                        <c:v>0.53200000000000003</c:v>
                      </c:pt>
                      <c:pt idx="852">
                        <c:v>0.64400000000000002</c:v>
                      </c:pt>
                      <c:pt idx="853">
                        <c:v>0.14000000000000001</c:v>
                      </c:pt>
                      <c:pt idx="854">
                        <c:v>1.05</c:v>
                      </c:pt>
                      <c:pt idx="855">
                        <c:v>0.33600000000000002</c:v>
                      </c:pt>
                      <c:pt idx="856">
                        <c:v>0.77</c:v>
                      </c:pt>
                      <c:pt idx="857">
                        <c:v>0.65800000000000003</c:v>
                      </c:pt>
                      <c:pt idx="858">
                        <c:v>0.64400000000000002</c:v>
                      </c:pt>
                      <c:pt idx="859">
                        <c:v>0.51800000000000002</c:v>
                      </c:pt>
                      <c:pt idx="860">
                        <c:v>0.49000000000000005</c:v>
                      </c:pt>
                      <c:pt idx="861">
                        <c:v>0.504</c:v>
                      </c:pt>
                      <c:pt idx="862">
                        <c:v>0.58800000000000008</c:v>
                      </c:pt>
                      <c:pt idx="863">
                        <c:v>0.42</c:v>
                      </c:pt>
                      <c:pt idx="864">
                        <c:v>0.378</c:v>
                      </c:pt>
                      <c:pt idx="865">
                        <c:v>0.42</c:v>
                      </c:pt>
                      <c:pt idx="866">
                        <c:v>0.42</c:v>
                      </c:pt>
                      <c:pt idx="867">
                        <c:v>0.46200000000000002</c:v>
                      </c:pt>
                      <c:pt idx="868">
                        <c:v>0.42</c:v>
                      </c:pt>
                      <c:pt idx="869">
                        <c:v>0.40600000000000003</c:v>
                      </c:pt>
                      <c:pt idx="870">
                        <c:v>0.35000000000000003</c:v>
                      </c:pt>
                      <c:pt idx="871">
                        <c:v>0.29400000000000004</c:v>
                      </c:pt>
                      <c:pt idx="872">
                        <c:v>0.28000000000000003</c:v>
                      </c:pt>
                      <c:pt idx="873">
                        <c:v>0.33600000000000002</c:v>
                      </c:pt>
                      <c:pt idx="874">
                        <c:v>0.29400000000000004</c:v>
                      </c:pt>
                      <c:pt idx="875">
                        <c:v>0.35000000000000003</c:v>
                      </c:pt>
                      <c:pt idx="876">
                        <c:v>0.26600000000000001</c:v>
                      </c:pt>
                      <c:pt idx="877">
                        <c:v>0.29400000000000004</c:v>
                      </c:pt>
                      <c:pt idx="878">
                        <c:v>0.23800000000000002</c:v>
                      </c:pt>
                      <c:pt idx="879">
                        <c:v>0.26600000000000001</c:v>
                      </c:pt>
                      <c:pt idx="880">
                        <c:v>0.26600000000000001</c:v>
                      </c:pt>
                      <c:pt idx="881">
                        <c:v>0.21</c:v>
                      </c:pt>
                      <c:pt idx="882">
                        <c:v>0.19600000000000001</c:v>
                      </c:pt>
                      <c:pt idx="883">
                        <c:v>0.154</c:v>
                      </c:pt>
                      <c:pt idx="884">
                        <c:v>0.224</c:v>
                      </c:pt>
                      <c:pt idx="885">
                        <c:v>0.154</c:v>
                      </c:pt>
                      <c:pt idx="886">
                        <c:v>0.19600000000000001</c:v>
                      </c:pt>
                      <c:pt idx="887">
                        <c:v>0.182</c:v>
                      </c:pt>
                      <c:pt idx="888">
                        <c:v>0.14000000000000001</c:v>
                      </c:pt>
                      <c:pt idx="889">
                        <c:v>9.8000000000000004E-2</c:v>
                      </c:pt>
                      <c:pt idx="890">
                        <c:v>9.8000000000000004E-2</c:v>
                      </c:pt>
                      <c:pt idx="891">
                        <c:v>8.4000000000000005E-2</c:v>
                      </c:pt>
                      <c:pt idx="892">
                        <c:v>7.0000000000000007E-2</c:v>
                      </c:pt>
                      <c:pt idx="893">
                        <c:v>8.4000000000000005E-2</c:v>
                      </c:pt>
                      <c:pt idx="894">
                        <c:v>8.4000000000000005E-2</c:v>
                      </c:pt>
                      <c:pt idx="895">
                        <c:v>7.0000000000000007E-2</c:v>
                      </c:pt>
                      <c:pt idx="896">
                        <c:v>7.0000000000000007E-2</c:v>
                      </c:pt>
                      <c:pt idx="897">
                        <c:v>2.8000000000000001E-2</c:v>
                      </c:pt>
                      <c:pt idx="898">
                        <c:v>2.8000000000000001E-2</c:v>
                      </c:pt>
                      <c:pt idx="899">
                        <c:v>1.4E-2</c:v>
                      </c:pt>
                      <c:pt idx="900">
                        <c:v>0</c:v>
                      </c:pt>
                      <c:pt idx="901">
                        <c:v>0</c:v>
                      </c:pt>
                      <c:pt idx="902">
                        <c:v>0</c:v>
                      </c:pt>
                      <c:pt idx="903">
                        <c:v>0</c:v>
                      </c:pt>
                      <c:pt idx="904">
                        <c:v>-2.8000000000000001E-2</c:v>
                      </c:pt>
                      <c:pt idx="905">
                        <c:v>-2.8000000000000001E-2</c:v>
                      </c:pt>
                      <c:pt idx="906">
                        <c:v>-4.2000000000000003E-2</c:v>
                      </c:pt>
                      <c:pt idx="907">
                        <c:v>-4.2000000000000003E-2</c:v>
                      </c:pt>
                      <c:pt idx="908">
                        <c:v>-7.0000000000000007E-2</c:v>
                      </c:pt>
                      <c:pt idx="909">
                        <c:v>-4.2000000000000003E-2</c:v>
                      </c:pt>
                      <c:pt idx="910">
                        <c:v>-5.6000000000000001E-2</c:v>
                      </c:pt>
                      <c:pt idx="911">
                        <c:v>-5.6000000000000001E-2</c:v>
                      </c:pt>
                      <c:pt idx="912">
                        <c:v>-4.2000000000000003E-2</c:v>
                      </c:pt>
                      <c:pt idx="913">
                        <c:v>-5.6000000000000001E-2</c:v>
                      </c:pt>
                      <c:pt idx="914">
                        <c:v>-7.0000000000000007E-2</c:v>
                      </c:pt>
                      <c:pt idx="915">
                        <c:v>-7.0000000000000007E-2</c:v>
                      </c:pt>
                      <c:pt idx="916">
                        <c:v>-9.8000000000000004E-2</c:v>
                      </c:pt>
                      <c:pt idx="917">
                        <c:v>-8.4000000000000005E-2</c:v>
                      </c:pt>
                      <c:pt idx="918">
                        <c:v>-8.4000000000000005E-2</c:v>
                      </c:pt>
                      <c:pt idx="919">
                        <c:v>-8.4000000000000005E-2</c:v>
                      </c:pt>
                      <c:pt idx="920">
                        <c:v>-7.0000000000000007E-2</c:v>
                      </c:pt>
                      <c:pt idx="921">
                        <c:v>-8.4000000000000005E-2</c:v>
                      </c:pt>
                      <c:pt idx="922">
                        <c:v>-8.4000000000000005E-2</c:v>
                      </c:pt>
                      <c:pt idx="923">
                        <c:v>-9.8000000000000004E-2</c:v>
                      </c:pt>
                      <c:pt idx="924">
                        <c:v>-0.112</c:v>
                      </c:pt>
                      <c:pt idx="925">
                        <c:v>-0.14000000000000001</c:v>
                      </c:pt>
                      <c:pt idx="926">
                        <c:v>-0.14000000000000001</c:v>
                      </c:pt>
                      <c:pt idx="927">
                        <c:v>-0.112</c:v>
                      </c:pt>
                      <c:pt idx="928">
                        <c:v>-0.126</c:v>
                      </c:pt>
                      <c:pt idx="929">
                        <c:v>-0.112</c:v>
                      </c:pt>
                      <c:pt idx="930">
                        <c:v>-0.14000000000000001</c:v>
                      </c:pt>
                      <c:pt idx="931">
                        <c:v>-0.126</c:v>
                      </c:pt>
                      <c:pt idx="932">
                        <c:v>-0.126</c:v>
                      </c:pt>
                      <c:pt idx="933">
                        <c:v>-0.126</c:v>
                      </c:pt>
                      <c:pt idx="934">
                        <c:v>-0.126</c:v>
                      </c:pt>
                      <c:pt idx="935">
                        <c:v>-0.16800000000000001</c:v>
                      </c:pt>
                      <c:pt idx="936">
                        <c:v>-0.16800000000000001</c:v>
                      </c:pt>
                      <c:pt idx="937">
                        <c:v>-0.154</c:v>
                      </c:pt>
                      <c:pt idx="938">
                        <c:v>-0.14000000000000001</c:v>
                      </c:pt>
                      <c:pt idx="939">
                        <c:v>-0.14000000000000001</c:v>
                      </c:pt>
                      <c:pt idx="940">
                        <c:v>-0.14000000000000001</c:v>
                      </c:pt>
                      <c:pt idx="941">
                        <c:v>-0.154</c:v>
                      </c:pt>
                      <c:pt idx="942">
                        <c:v>-0.19600000000000001</c:v>
                      </c:pt>
                      <c:pt idx="943">
                        <c:v>-0.19600000000000001</c:v>
                      </c:pt>
                      <c:pt idx="944">
                        <c:v>-0.154</c:v>
                      </c:pt>
                      <c:pt idx="945">
                        <c:v>-0.154</c:v>
                      </c:pt>
                      <c:pt idx="946">
                        <c:v>-0.154</c:v>
                      </c:pt>
                      <c:pt idx="947">
                        <c:v>-0.182</c:v>
                      </c:pt>
                      <c:pt idx="948">
                        <c:v>-0.154</c:v>
                      </c:pt>
                      <c:pt idx="949">
                        <c:v>-0.16800000000000001</c:v>
                      </c:pt>
                      <c:pt idx="950">
                        <c:v>-0.19600000000000001</c:v>
                      </c:pt>
                      <c:pt idx="951">
                        <c:v>-0.252</c:v>
                      </c:pt>
                      <c:pt idx="952">
                        <c:v>-0.26600000000000001</c:v>
                      </c:pt>
                      <c:pt idx="953">
                        <c:v>-0.23800000000000002</c:v>
                      </c:pt>
                      <c:pt idx="954">
                        <c:v>-0.224</c:v>
                      </c:pt>
                      <c:pt idx="955">
                        <c:v>-0.23800000000000002</c:v>
                      </c:pt>
                      <c:pt idx="956">
                        <c:v>-0.28000000000000003</c:v>
                      </c:pt>
                      <c:pt idx="957">
                        <c:v>-0.26600000000000001</c:v>
                      </c:pt>
                      <c:pt idx="958">
                        <c:v>-0.26600000000000001</c:v>
                      </c:pt>
                      <c:pt idx="959">
                        <c:v>-0.308</c:v>
                      </c:pt>
                      <c:pt idx="960">
                        <c:v>-0.32200000000000001</c:v>
                      </c:pt>
                      <c:pt idx="961">
                        <c:v>-0.28000000000000003</c:v>
                      </c:pt>
                      <c:pt idx="962">
                        <c:v>-0.28000000000000003</c:v>
                      </c:pt>
                      <c:pt idx="963">
                        <c:v>-0.29400000000000004</c:v>
                      </c:pt>
                      <c:pt idx="964">
                        <c:v>-0.29400000000000004</c:v>
                      </c:pt>
                      <c:pt idx="965">
                        <c:v>-0.33600000000000002</c:v>
                      </c:pt>
                      <c:pt idx="966">
                        <c:v>-0.39200000000000002</c:v>
                      </c:pt>
                      <c:pt idx="967">
                        <c:v>-0.35000000000000003</c:v>
                      </c:pt>
                      <c:pt idx="968">
                        <c:v>-0.378</c:v>
                      </c:pt>
                      <c:pt idx="969">
                        <c:v>-0.39200000000000002</c:v>
                      </c:pt>
                      <c:pt idx="970">
                        <c:v>-0.42</c:v>
                      </c:pt>
                      <c:pt idx="971">
                        <c:v>-0.33600000000000002</c:v>
                      </c:pt>
                      <c:pt idx="972">
                        <c:v>-0.36399999999999999</c:v>
                      </c:pt>
                      <c:pt idx="973">
                        <c:v>-0.378</c:v>
                      </c:pt>
                      <c:pt idx="974">
                        <c:v>-0.33600000000000002</c:v>
                      </c:pt>
                      <c:pt idx="975">
                        <c:v>-0.36399999999999999</c:v>
                      </c:pt>
                      <c:pt idx="976">
                        <c:v>-0.36399999999999999</c:v>
                      </c:pt>
                      <c:pt idx="977">
                        <c:v>-0.36399999999999999</c:v>
                      </c:pt>
                      <c:pt idx="978">
                        <c:v>-0.36399999999999999</c:v>
                      </c:pt>
                      <c:pt idx="979">
                        <c:v>-0.35000000000000003</c:v>
                      </c:pt>
                      <c:pt idx="980">
                        <c:v>-0.36399999999999999</c:v>
                      </c:pt>
                      <c:pt idx="981">
                        <c:v>-0.36399999999999999</c:v>
                      </c:pt>
                      <c:pt idx="982">
                        <c:v>-0.39200000000000002</c:v>
                      </c:pt>
                      <c:pt idx="983">
                        <c:v>-0.378</c:v>
                      </c:pt>
                      <c:pt idx="984">
                        <c:v>-0.434</c:v>
                      </c:pt>
                      <c:pt idx="985">
                        <c:v>-0.44800000000000001</c:v>
                      </c:pt>
                      <c:pt idx="986">
                        <c:v>-0.44800000000000001</c:v>
                      </c:pt>
                      <c:pt idx="987">
                        <c:v>-0.44800000000000001</c:v>
                      </c:pt>
                      <c:pt idx="988">
                        <c:v>-0.434</c:v>
                      </c:pt>
                      <c:pt idx="989">
                        <c:v>-0.44800000000000001</c:v>
                      </c:pt>
                      <c:pt idx="990">
                        <c:v>-0.49000000000000005</c:v>
                      </c:pt>
                      <c:pt idx="991">
                        <c:v>-0.49000000000000005</c:v>
                      </c:pt>
                      <c:pt idx="992">
                        <c:v>-0.49000000000000005</c:v>
                      </c:pt>
                      <c:pt idx="993">
                        <c:v>-0.47600000000000003</c:v>
                      </c:pt>
                      <c:pt idx="994">
                        <c:v>-0.49000000000000005</c:v>
                      </c:pt>
                      <c:pt idx="995">
                        <c:v>-0.51800000000000002</c:v>
                      </c:pt>
                      <c:pt idx="996">
                        <c:v>-0.49000000000000005</c:v>
                      </c:pt>
                      <c:pt idx="997">
                        <c:v>-0.504</c:v>
                      </c:pt>
                      <c:pt idx="998">
                        <c:v>-0.51800000000000002</c:v>
                      </c:pt>
                      <c:pt idx="999">
                        <c:v>-0.49000000000000005</c:v>
                      </c:pt>
                      <c:pt idx="1000">
                        <c:v>-0.54600000000000004</c:v>
                      </c:pt>
                      <c:pt idx="1001">
                        <c:v>-0.53200000000000003</c:v>
                      </c:pt>
                      <c:pt idx="1002">
                        <c:v>-0.54600000000000004</c:v>
                      </c:pt>
                      <c:pt idx="1003">
                        <c:v>-0.54600000000000004</c:v>
                      </c:pt>
                      <c:pt idx="1004">
                        <c:v>-0.54600000000000004</c:v>
                      </c:pt>
                      <c:pt idx="1005">
                        <c:v>-0.53200000000000003</c:v>
                      </c:pt>
                      <c:pt idx="1006">
                        <c:v>-0.54600000000000004</c:v>
                      </c:pt>
                      <c:pt idx="1007">
                        <c:v>-0.54600000000000004</c:v>
                      </c:pt>
                      <c:pt idx="1008">
                        <c:v>-0.56000000000000005</c:v>
                      </c:pt>
                      <c:pt idx="1009">
                        <c:v>-0.57400000000000007</c:v>
                      </c:pt>
                      <c:pt idx="1010">
                        <c:v>-0.56000000000000005</c:v>
                      </c:pt>
                      <c:pt idx="1011">
                        <c:v>-0.57400000000000007</c:v>
                      </c:pt>
                      <c:pt idx="1012">
                        <c:v>-0.58800000000000008</c:v>
                      </c:pt>
                      <c:pt idx="1013">
                        <c:v>-0.58800000000000008</c:v>
                      </c:pt>
                      <c:pt idx="1014">
                        <c:v>-0.57400000000000007</c:v>
                      </c:pt>
                      <c:pt idx="1015">
                        <c:v>-0.56000000000000005</c:v>
                      </c:pt>
                      <c:pt idx="1016">
                        <c:v>-0.56000000000000005</c:v>
                      </c:pt>
                      <c:pt idx="1017">
                        <c:v>-0.60199999999999998</c:v>
                      </c:pt>
                      <c:pt idx="1018">
                        <c:v>-0.57400000000000007</c:v>
                      </c:pt>
                      <c:pt idx="1019">
                        <c:v>-0.61599999999999999</c:v>
                      </c:pt>
                      <c:pt idx="1020">
                        <c:v>-0.58800000000000008</c:v>
                      </c:pt>
                      <c:pt idx="1021">
                        <c:v>-0.58800000000000008</c:v>
                      </c:pt>
                      <c:pt idx="1022">
                        <c:v>-0.63</c:v>
                      </c:pt>
                      <c:pt idx="1023">
                        <c:v>-0.60199999999999998</c:v>
                      </c:pt>
                      <c:pt idx="1024">
                        <c:v>-0.60199999999999998</c:v>
                      </c:pt>
                      <c:pt idx="1025">
                        <c:v>-0.60199999999999998</c:v>
                      </c:pt>
                      <c:pt idx="1026">
                        <c:v>-0.61599999999999999</c:v>
                      </c:pt>
                      <c:pt idx="1027">
                        <c:v>-0.61599999999999999</c:v>
                      </c:pt>
                      <c:pt idx="1028">
                        <c:v>-0.58800000000000008</c:v>
                      </c:pt>
                      <c:pt idx="1029">
                        <c:v>-0.63</c:v>
                      </c:pt>
                      <c:pt idx="1030">
                        <c:v>-0.63</c:v>
                      </c:pt>
                      <c:pt idx="1031">
                        <c:v>-0.64400000000000002</c:v>
                      </c:pt>
                      <c:pt idx="1032">
                        <c:v>-0.63</c:v>
                      </c:pt>
                      <c:pt idx="1033">
                        <c:v>-0.63</c:v>
                      </c:pt>
                      <c:pt idx="1034">
                        <c:v>-0.61599999999999999</c:v>
                      </c:pt>
                      <c:pt idx="1035">
                        <c:v>-0.63</c:v>
                      </c:pt>
                      <c:pt idx="1036">
                        <c:v>-0.63</c:v>
                      </c:pt>
                      <c:pt idx="1037">
                        <c:v>-0.63</c:v>
                      </c:pt>
                      <c:pt idx="1038">
                        <c:v>-0.63</c:v>
                      </c:pt>
                      <c:pt idx="1039">
                        <c:v>-0.64400000000000002</c:v>
                      </c:pt>
                      <c:pt idx="1040">
                        <c:v>-0.65800000000000003</c:v>
                      </c:pt>
                      <c:pt idx="1041">
                        <c:v>-0.63</c:v>
                      </c:pt>
                      <c:pt idx="1042">
                        <c:v>-0.67200000000000004</c:v>
                      </c:pt>
                      <c:pt idx="1043">
                        <c:v>-0.60199999999999998</c:v>
                      </c:pt>
                      <c:pt idx="1044">
                        <c:v>-0.63</c:v>
                      </c:pt>
                      <c:pt idx="1045">
                        <c:v>-0.61599999999999999</c:v>
                      </c:pt>
                      <c:pt idx="1046">
                        <c:v>-0.64400000000000002</c:v>
                      </c:pt>
                      <c:pt idx="1047">
                        <c:v>-0.61599999999999999</c:v>
                      </c:pt>
                      <c:pt idx="1048">
                        <c:v>-0.61599999999999999</c:v>
                      </c:pt>
                      <c:pt idx="1049">
                        <c:v>-0.65800000000000003</c:v>
                      </c:pt>
                      <c:pt idx="1050">
                        <c:v>-0.61599999999999999</c:v>
                      </c:pt>
                      <c:pt idx="1051">
                        <c:v>-0.65800000000000003</c:v>
                      </c:pt>
                      <c:pt idx="1052">
                        <c:v>-0.65800000000000003</c:v>
                      </c:pt>
                      <c:pt idx="1053">
                        <c:v>-0.65800000000000003</c:v>
                      </c:pt>
                      <c:pt idx="1054">
                        <c:v>-0.63</c:v>
                      </c:pt>
                      <c:pt idx="1055">
                        <c:v>-0.65800000000000003</c:v>
                      </c:pt>
                      <c:pt idx="1056">
                        <c:v>-0.64400000000000002</c:v>
                      </c:pt>
                      <c:pt idx="1057">
                        <c:v>-0.67200000000000004</c:v>
                      </c:pt>
                      <c:pt idx="1058">
                        <c:v>-0.67200000000000004</c:v>
                      </c:pt>
                      <c:pt idx="1059">
                        <c:v>-0.65800000000000003</c:v>
                      </c:pt>
                      <c:pt idx="1060">
                        <c:v>-0.64400000000000002</c:v>
                      </c:pt>
                      <c:pt idx="1061">
                        <c:v>-0.63</c:v>
                      </c:pt>
                      <c:pt idx="1062">
                        <c:v>-0.63</c:v>
                      </c:pt>
                      <c:pt idx="1063">
                        <c:v>-0.63</c:v>
                      </c:pt>
                      <c:pt idx="1064">
                        <c:v>-0.64400000000000002</c:v>
                      </c:pt>
                      <c:pt idx="1065">
                        <c:v>-0.63</c:v>
                      </c:pt>
                      <c:pt idx="1066">
                        <c:v>-0.64400000000000002</c:v>
                      </c:pt>
                      <c:pt idx="1067">
                        <c:v>-0.67200000000000004</c:v>
                      </c:pt>
                      <c:pt idx="1068">
                        <c:v>-0.65800000000000003</c:v>
                      </c:pt>
                      <c:pt idx="1069">
                        <c:v>-0.63</c:v>
                      </c:pt>
                      <c:pt idx="1070">
                        <c:v>-0.61599999999999999</c:v>
                      </c:pt>
                      <c:pt idx="1071">
                        <c:v>-0.60199999999999998</c:v>
                      </c:pt>
                      <c:pt idx="1072">
                        <c:v>-0.61599999999999999</c:v>
                      </c:pt>
                      <c:pt idx="1073">
                        <c:v>-0.63</c:v>
                      </c:pt>
                      <c:pt idx="1074">
                        <c:v>-0.65800000000000003</c:v>
                      </c:pt>
                      <c:pt idx="1075">
                        <c:v>-0.63</c:v>
                      </c:pt>
                      <c:pt idx="1076">
                        <c:v>-0.63</c:v>
                      </c:pt>
                      <c:pt idx="1077">
                        <c:v>-0.63</c:v>
                      </c:pt>
                      <c:pt idx="1078">
                        <c:v>-0.63</c:v>
                      </c:pt>
                      <c:pt idx="1079">
                        <c:v>-0.60199999999999998</c:v>
                      </c:pt>
                      <c:pt idx="1080">
                        <c:v>-0.65800000000000003</c:v>
                      </c:pt>
                      <c:pt idx="1081">
                        <c:v>-0.60199999999999998</c:v>
                      </c:pt>
                      <c:pt idx="1082">
                        <c:v>-0.61599999999999999</c:v>
                      </c:pt>
                      <c:pt idx="1083">
                        <c:v>-0.67200000000000004</c:v>
                      </c:pt>
                      <c:pt idx="1084">
                        <c:v>-0.63</c:v>
                      </c:pt>
                      <c:pt idx="1085">
                        <c:v>-0.61599999999999999</c:v>
                      </c:pt>
                      <c:pt idx="1086">
                        <c:v>-0.60199999999999998</c:v>
                      </c:pt>
                      <c:pt idx="1087">
                        <c:v>-0.58800000000000008</c:v>
                      </c:pt>
                      <c:pt idx="1088">
                        <c:v>-0.58800000000000008</c:v>
                      </c:pt>
                      <c:pt idx="1089">
                        <c:v>-0.63</c:v>
                      </c:pt>
                      <c:pt idx="1090">
                        <c:v>-0.65800000000000003</c:v>
                      </c:pt>
                      <c:pt idx="1091">
                        <c:v>-0.60199999999999998</c:v>
                      </c:pt>
                      <c:pt idx="1092">
                        <c:v>-0.65800000000000003</c:v>
                      </c:pt>
                      <c:pt idx="1093">
                        <c:v>-0.63</c:v>
                      </c:pt>
                      <c:pt idx="1094">
                        <c:v>-0.63</c:v>
                      </c:pt>
                      <c:pt idx="1095">
                        <c:v>-0.58800000000000008</c:v>
                      </c:pt>
                      <c:pt idx="1096">
                        <c:v>-0.61599999999999999</c:v>
                      </c:pt>
                      <c:pt idx="1097">
                        <c:v>-0.57400000000000007</c:v>
                      </c:pt>
                      <c:pt idx="1098">
                        <c:v>-0.60199999999999998</c:v>
                      </c:pt>
                      <c:pt idx="1099">
                        <c:v>-0.61599999999999999</c:v>
                      </c:pt>
                      <c:pt idx="1100">
                        <c:v>-0.60199999999999998</c:v>
                      </c:pt>
                      <c:pt idx="1101">
                        <c:v>-0.60199999999999998</c:v>
                      </c:pt>
                      <c:pt idx="1102">
                        <c:v>-0.63</c:v>
                      </c:pt>
                      <c:pt idx="1103">
                        <c:v>-0.58800000000000008</c:v>
                      </c:pt>
                      <c:pt idx="1104">
                        <c:v>-0.57400000000000007</c:v>
                      </c:pt>
                      <c:pt idx="1105">
                        <c:v>-0.56000000000000005</c:v>
                      </c:pt>
                      <c:pt idx="1106">
                        <c:v>-0.56000000000000005</c:v>
                      </c:pt>
                      <c:pt idx="1107">
                        <c:v>-0.57400000000000007</c:v>
                      </c:pt>
                      <c:pt idx="1108">
                        <c:v>-0.57400000000000007</c:v>
                      </c:pt>
                      <c:pt idx="1109">
                        <c:v>-0.57400000000000007</c:v>
                      </c:pt>
                      <c:pt idx="1110">
                        <c:v>-0.53200000000000003</c:v>
                      </c:pt>
                      <c:pt idx="1111">
                        <c:v>-0.56000000000000005</c:v>
                      </c:pt>
                      <c:pt idx="1112">
                        <c:v>-0.54600000000000004</c:v>
                      </c:pt>
                      <c:pt idx="1113">
                        <c:v>-0.53200000000000003</c:v>
                      </c:pt>
                      <c:pt idx="1114">
                        <c:v>-0.54600000000000004</c:v>
                      </c:pt>
                      <c:pt idx="1115">
                        <c:v>-0.54600000000000004</c:v>
                      </c:pt>
                      <c:pt idx="1116">
                        <c:v>-0.56000000000000005</c:v>
                      </c:pt>
                      <c:pt idx="1117">
                        <c:v>-0.53200000000000003</c:v>
                      </c:pt>
                      <c:pt idx="1118">
                        <c:v>-0.53200000000000003</c:v>
                      </c:pt>
                      <c:pt idx="1119">
                        <c:v>-0.57400000000000007</c:v>
                      </c:pt>
                      <c:pt idx="1120">
                        <c:v>-0.504</c:v>
                      </c:pt>
                      <c:pt idx="1121">
                        <c:v>-0.54600000000000004</c:v>
                      </c:pt>
                      <c:pt idx="1122">
                        <c:v>-0.53200000000000003</c:v>
                      </c:pt>
                      <c:pt idx="1123">
                        <c:v>-0.53200000000000003</c:v>
                      </c:pt>
                      <c:pt idx="1124">
                        <c:v>-0.54600000000000004</c:v>
                      </c:pt>
                      <c:pt idx="1125">
                        <c:v>-0.57400000000000007</c:v>
                      </c:pt>
                      <c:pt idx="1126">
                        <c:v>-0.57400000000000007</c:v>
                      </c:pt>
                      <c:pt idx="1127">
                        <c:v>-0.54600000000000004</c:v>
                      </c:pt>
                      <c:pt idx="1128">
                        <c:v>-0.56000000000000005</c:v>
                      </c:pt>
                      <c:pt idx="1129">
                        <c:v>-0.53200000000000003</c:v>
                      </c:pt>
                      <c:pt idx="1130">
                        <c:v>-0.51800000000000002</c:v>
                      </c:pt>
                      <c:pt idx="1131">
                        <c:v>-0.504</c:v>
                      </c:pt>
                      <c:pt idx="1132">
                        <c:v>-0.54600000000000004</c:v>
                      </c:pt>
                      <c:pt idx="1133">
                        <c:v>-0.53200000000000003</c:v>
                      </c:pt>
                      <c:pt idx="1134">
                        <c:v>-0.56000000000000005</c:v>
                      </c:pt>
                      <c:pt idx="1135">
                        <c:v>-0.56000000000000005</c:v>
                      </c:pt>
                      <c:pt idx="1136">
                        <c:v>-0.51800000000000002</c:v>
                      </c:pt>
                      <c:pt idx="1137">
                        <c:v>-0.57400000000000007</c:v>
                      </c:pt>
                      <c:pt idx="1138">
                        <c:v>-0.51800000000000002</c:v>
                      </c:pt>
                      <c:pt idx="1139">
                        <c:v>-0.54600000000000004</c:v>
                      </c:pt>
                      <c:pt idx="1140">
                        <c:v>-0.504</c:v>
                      </c:pt>
                      <c:pt idx="1141">
                        <c:v>-0.54600000000000004</c:v>
                      </c:pt>
                      <c:pt idx="1142">
                        <c:v>-0.54600000000000004</c:v>
                      </c:pt>
                      <c:pt idx="1143">
                        <c:v>-0.51800000000000002</c:v>
                      </c:pt>
                      <c:pt idx="1144">
                        <c:v>-0.53200000000000003</c:v>
                      </c:pt>
                      <c:pt idx="1145">
                        <c:v>-0.504</c:v>
                      </c:pt>
                      <c:pt idx="1146">
                        <c:v>-0.49000000000000005</c:v>
                      </c:pt>
                      <c:pt idx="1147">
                        <c:v>-0.47600000000000003</c:v>
                      </c:pt>
                      <c:pt idx="1148">
                        <c:v>-0.46200000000000002</c:v>
                      </c:pt>
                      <c:pt idx="1149">
                        <c:v>-0.49000000000000005</c:v>
                      </c:pt>
                      <c:pt idx="1150">
                        <c:v>-0.504</c:v>
                      </c:pt>
                      <c:pt idx="1151">
                        <c:v>-0.53200000000000003</c:v>
                      </c:pt>
                      <c:pt idx="1152">
                        <c:v>-0.504</c:v>
                      </c:pt>
                      <c:pt idx="1153">
                        <c:v>-0.51800000000000002</c:v>
                      </c:pt>
                      <c:pt idx="1154">
                        <c:v>-0.49000000000000005</c:v>
                      </c:pt>
                      <c:pt idx="1155">
                        <c:v>-0.47600000000000003</c:v>
                      </c:pt>
                      <c:pt idx="1156">
                        <c:v>-0.47600000000000003</c:v>
                      </c:pt>
                      <c:pt idx="1157">
                        <c:v>-1.008</c:v>
                      </c:pt>
                      <c:pt idx="1158">
                        <c:v>-0.89600000000000002</c:v>
                      </c:pt>
                      <c:pt idx="1159">
                        <c:v>-0.75600000000000001</c:v>
                      </c:pt>
                      <c:pt idx="1160">
                        <c:v>-0.63</c:v>
                      </c:pt>
                      <c:pt idx="1161">
                        <c:v>-0.60199999999999998</c:v>
                      </c:pt>
                      <c:pt idx="1162">
                        <c:v>-0.63</c:v>
                      </c:pt>
                      <c:pt idx="1163">
                        <c:v>-0.60199999999999998</c:v>
                      </c:pt>
                      <c:pt idx="1164">
                        <c:v>-0.57400000000000007</c:v>
                      </c:pt>
                      <c:pt idx="1165">
                        <c:v>-0.56000000000000005</c:v>
                      </c:pt>
                      <c:pt idx="1166">
                        <c:v>-0.53200000000000003</c:v>
                      </c:pt>
                      <c:pt idx="1167">
                        <c:v>-0.53200000000000003</c:v>
                      </c:pt>
                      <c:pt idx="1168">
                        <c:v>-0.58800000000000008</c:v>
                      </c:pt>
                      <c:pt idx="1169">
                        <c:v>-0.56000000000000005</c:v>
                      </c:pt>
                      <c:pt idx="1170">
                        <c:v>-0.53200000000000003</c:v>
                      </c:pt>
                      <c:pt idx="1171">
                        <c:v>-0.51800000000000002</c:v>
                      </c:pt>
                      <c:pt idx="1172">
                        <c:v>-0.47600000000000003</c:v>
                      </c:pt>
                      <c:pt idx="1173">
                        <c:v>-0.504</c:v>
                      </c:pt>
                      <c:pt idx="1174">
                        <c:v>-0.46200000000000002</c:v>
                      </c:pt>
                      <c:pt idx="1175">
                        <c:v>-0.49000000000000005</c:v>
                      </c:pt>
                      <c:pt idx="1176">
                        <c:v>-0.49000000000000005</c:v>
                      </c:pt>
                      <c:pt idx="1177">
                        <c:v>-0.49000000000000005</c:v>
                      </c:pt>
                      <c:pt idx="1178">
                        <c:v>-0.51800000000000002</c:v>
                      </c:pt>
                      <c:pt idx="1179">
                        <c:v>-0.49000000000000005</c:v>
                      </c:pt>
                      <c:pt idx="1180">
                        <c:v>-0.504</c:v>
                      </c:pt>
                      <c:pt idx="1181">
                        <c:v>-0.46200000000000002</c:v>
                      </c:pt>
                      <c:pt idx="1182">
                        <c:v>-0.44800000000000001</c:v>
                      </c:pt>
                      <c:pt idx="1183">
                        <c:v>-0.44800000000000001</c:v>
                      </c:pt>
                      <c:pt idx="1184">
                        <c:v>-0.49000000000000005</c:v>
                      </c:pt>
                      <c:pt idx="1185">
                        <c:v>-0.46200000000000002</c:v>
                      </c:pt>
                      <c:pt idx="1186">
                        <c:v>-0.49000000000000005</c:v>
                      </c:pt>
                      <c:pt idx="1187">
                        <c:v>-0.47600000000000003</c:v>
                      </c:pt>
                      <c:pt idx="1188">
                        <c:v>-0.44800000000000001</c:v>
                      </c:pt>
                      <c:pt idx="1189">
                        <c:v>-0.44800000000000001</c:v>
                      </c:pt>
                      <c:pt idx="1190">
                        <c:v>-0.46200000000000002</c:v>
                      </c:pt>
                      <c:pt idx="1191">
                        <c:v>-0.39200000000000002</c:v>
                      </c:pt>
                      <c:pt idx="1192">
                        <c:v>-0.46200000000000002</c:v>
                      </c:pt>
                      <c:pt idx="1193">
                        <c:v>-0.46200000000000002</c:v>
                      </c:pt>
                      <c:pt idx="1194">
                        <c:v>-0.46200000000000002</c:v>
                      </c:pt>
                      <c:pt idx="1195">
                        <c:v>-0.44800000000000001</c:v>
                      </c:pt>
                      <c:pt idx="1196">
                        <c:v>-0.54600000000000004</c:v>
                      </c:pt>
                      <c:pt idx="1197">
                        <c:v>-0.42</c:v>
                      </c:pt>
                      <c:pt idx="1198">
                        <c:v>-0.504</c:v>
                      </c:pt>
                      <c:pt idx="1199">
                        <c:v>-0.46200000000000002</c:v>
                      </c:pt>
                      <c:pt idx="1200">
                        <c:v>-0.504</c:v>
                      </c:pt>
                      <c:pt idx="1201">
                        <c:v>-0.44800000000000001</c:v>
                      </c:pt>
                      <c:pt idx="1202">
                        <c:v>-0.504</c:v>
                      </c:pt>
                      <c:pt idx="1203">
                        <c:v>-0.58800000000000008</c:v>
                      </c:pt>
                      <c:pt idx="1204">
                        <c:v>-0.65800000000000003</c:v>
                      </c:pt>
                      <c:pt idx="1205">
                        <c:v>-0.44800000000000001</c:v>
                      </c:pt>
                      <c:pt idx="1206">
                        <c:v>-0.49000000000000005</c:v>
                      </c:pt>
                      <c:pt idx="1207">
                        <c:v>-0.224</c:v>
                      </c:pt>
                      <c:pt idx="1208">
                        <c:v>-0.42</c:v>
                      </c:pt>
                      <c:pt idx="1209">
                        <c:v>-0.29400000000000004</c:v>
                      </c:pt>
                      <c:pt idx="1210">
                        <c:v>-0.504</c:v>
                      </c:pt>
                      <c:pt idx="1211">
                        <c:v>-0.40600000000000003</c:v>
                      </c:pt>
                      <c:pt idx="1212">
                        <c:v>-0.42</c:v>
                      </c:pt>
                      <c:pt idx="1213">
                        <c:v>-0.42</c:v>
                      </c:pt>
                      <c:pt idx="1214">
                        <c:v>-0.35000000000000003</c:v>
                      </c:pt>
                      <c:pt idx="1215">
                        <c:v>-0.504</c:v>
                      </c:pt>
                      <c:pt idx="1216">
                        <c:v>-0.33600000000000002</c:v>
                      </c:pt>
                      <c:pt idx="1217">
                        <c:v>-0.42</c:v>
                      </c:pt>
                      <c:pt idx="1218">
                        <c:v>-0.36399999999999999</c:v>
                      </c:pt>
                      <c:pt idx="1219">
                        <c:v>-0.42</c:v>
                      </c:pt>
                      <c:pt idx="1220">
                        <c:v>-0.36399999999999999</c:v>
                      </c:pt>
                      <c:pt idx="1221">
                        <c:v>-0.434</c:v>
                      </c:pt>
                      <c:pt idx="1222">
                        <c:v>-0.39200000000000002</c:v>
                      </c:pt>
                      <c:pt idx="1223">
                        <c:v>-0.434</c:v>
                      </c:pt>
                      <c:pt idx="1224">
                        <c:v>-0.36399999999999999</c:v>
                      </c:pt>
                      <c:pt idx="1225">
                        <c:v>-0.39200000000000002</c:v>
                      </c:pt>
                      <c:pt idx="1226">
                        <c:v>-0.308</c:v>
                      </c:pt>
                      <c:pt idx="1227">
                        <c:v>-0.42</c:v>
                      </c:pt>
                      <c:pt idx="1228">
                        <c:v>-0.32200000000000001</c:v>
                      </c:pt>
                      <c:pt idx="1229">
                        <c:v>-0.35000000000000003</c:v>
                      </c:pt>
                      <c:pt idx="1230">
                        <c:v>-0.33600000000000002</c:v>
                      </c:pt>
                      <c:pt idx="1231">
                        <c:v>-0.39200000000000002</c:v>
                      </c:pt>
                      <c:pt idx="1232">
                        <c:v>-0.32200000000000001</c:v>
                      </c:pt>
                      <c:pt idx="1233">
                        <c:v>-0.36399999999999999</c:v>
                      </c:pt>
                      <c:pt idx="1234">
                        <c:v>-0.33600000000000002</c:v>
                      </c:pt>
                      <c:pt idx="1235">
                        <c:v>-0.32200000000000001</c:v>
                      </c:pt>
                      <c:pt idx="1236">
                        <c:v>-0.36399999999999999</c:v>
                      </c:pt>
                      <c:pt idx="1237">
                        <c:v>-0.308</c:v>
                      </c:pt>
                      <c:pt idx="1238">
                        <c:v>-0.33600000000000002</c:v>
                      </c:pt>
                      <c:pt idx="1239">
                        <c:v>-0.40600000000000003</c:v>
                      </c:pt>
                      <c:pt idx="1240">
                        <c:v>-0.32200000000000001</c:v>
                      </c:pt>
                      <c:pt idx="1241">
                        <c:v>-0.32200000000000001</c:v>
                      </c:pt>
                      <c:pt idx="1242">
                        <c:v>-0.28000000000000003</c:v>
                      </c:pt>
                      <c:pt idx="1243">
                        <c:v>-0.308</c:v>
                      </c:pt>
                      <c:pt idx="1244">
                        <c:v>-0.33600000000000002</c:v>
                      </c:pt>
                      <c:pt idx="1245">
                        <c:v>-0.33600000000000002</c:v>
                      </c:pt>
                      <c:pt idx="1246">
                        <c:v>-0.252</c:v>
                      </c:pt>
                      <c:pt idx="1247">
                        <c:v>-0.224</c:v>
                      </c:pt>
                      <c:pt idx="1248">
                        <c:v>-0.28000000000000003</c:v>
                      </c:pt>
                      <c:pt idx="1249">
                        <c:v>-0.28000000000000003</c:v>
                      </c:pt>
                      <c:pt idx="1250">
                        <c:v>-0.252</c:v>
                      </c:pt>
                      <c:pt idx="1251">
                        <c:v>-0.29400000000000004</c:v>
                      </c:pt>
                      <c:pt idx="1252">
                        <c:v>-0.182</c:v>
                      </c:pt>
                      <c:pt idx="1253">
                        <c:v>-0.26600000000000001</c:v>
                      </c:pt>
                      <c:pt idx="1254">
                        <c:v>-0.28000000000000003</c:v>
                      </c:pt>
                      <c:pt idx="1255">
                        <c:v>-0.26600000000000001</c:v>
                      </c:pt>
                      <c:pt idx="1256">
                        <c:v>-0.26600000000000001</c:v>
                      </c:pt>
                      <c:pt idx="1257">
                        <c:v>-0.252</c:v>
                      </c:pt>
                      <c:pt idx="1258">
                        <c:v>-0.29400000000000004</c:v>
                      </c:pt>
                      <c:pt idx="1259">
                        <c:v>-0.19600000000000001</c:v>
                      </c:pt>
                      <c:pt idx="1260">
                        <c:v>-0.16800000000000001</c:v>
                      </c:pt>
                      <c:pt idx="1261">
                        <c:v>-0.21</c:v>
                      </c:pt>
                      <c:pt idx="1262">
                        <c:v>-0.19600000000000001</c:v>
                      </c:pt>
                      <c:pt idx="1263">
                        <c:v>-0.182</c:v>
                      </c:pt>
                      <c:pt idx="1264">
                        <c:v>-0.19600000000000001</c:v>
                      </c:pt>
                      <c:pt idx="1265">
                        <c:v>-0.21</c:v>
                      </c:pt>
                      <c:pt idx="1266">
                        <c:v>-0.21</c:v>
                      </c:pt>
                      <c:pt idx="1267">
                        <c:v>-0.16800000000000001</c:v>
                      </c:pt>
                      <c:pt idx="1268">
                        <c:v>-0.14000000000000001</c:v>
                      </c:pt>
                      <c:pt idx="1269">
                        <c:v>-0.21</c:v>
                      </c:pt>
                      <c:pt idx="1270">
                        <c:v>-0.16800000000000001</c:v>
                      </c:pt>
                      <c:pt idx="1271">
                        <c:v>-0.154</c:v>
                      </c:pt>
                      <c:pt idx="1272">
                        <c:v>-0.14000000000000001</c:v>
                      </c:pt>
                      <c:pt idx="1273">
                        <c:v>-0.14000000000000001</c:v>
                      </c:pt>
                      <c:pt idx="1274">
                        <c:v>-0.14000000000000001</c:v>
                      </c:pt>
                      <c:pt idx="1275">
                        <c:v>-0.14000000000000001</c:v>
                      </c:pt>
                      <c:pt idx="1276">
                        <c:v>-0.112</c:v>
                      </c:pt>
                      <c:pt idx="1277">
                        <c:v>-7.0000000000000007E-2</c:v>
                      </c:pt>
                      <c:pt idx="1278">
                        <c:v>-8.4000000000000005E-2</c:v>
                      </c:pt>
                      <c:pt idx="1279">
                        <c:v>-7.0000000000000007E-2</c:v>
                      </c:pt>
                      <c:pt idx="1280">
                        <c:v>-8.4000000000000005E-2</c:v>
                      </c:pt>
                      <c:pt idx="1281">
                        <c:v>-7.0000000000000007E-2</c:v>
                      </c:pt>
                      <c:pt idx="1282">
                        <c:v>-7.0000000000000007E-2</c:v>
                      </c:pt>
                      <c:pt idx="1283">
                        <c:v>-7.0000000000000007E-2</c:v>
                      </c:pt>
                      <c:pt idx="1284">
                        <c:v>-4.2000000000000003E-2</c:v>
                      </c:pt>
                      <c:pt idx="1285">
                        <c:v>-2.8000000000000001E-2</c:v>
                      </c:pt>
                      <c:pt idx="1286">
                        <c:v>0</c:v>
                      </c:pt>
                      <c:pt idx="1287">
                        <c:v>0</c:v>
                      </c:pt>
                      <c:pt idx="1288">
                        <c:v>-1.4E-2</c:v>
                      </c:pt>
                      <c:pt idx="1289">
                        <c:v>0</c:v>
                      </c:pt>
                      <c:pt idx="1290">
                        <c:v>0</c:v>
                      </c:pt>
                      <c:pt idx="1291">
                        <c:v>1.4E-2</c:v>
                      </c:pt>
                      <c:pt idx="1292">
                        <c:v>2.8000000000000001E-2</c:v>
                      </c:pt>
                      <c:pt idx="1293">
                        <c:v>2.8000000000000001E-2</c:v>
                      </c:pt>
                      <c:pt idx="1294">
                        <c:v>2.8000000000000001E-2</c:v>
                      </c:pt>
                      <c:pt idx="1295">
                        <c:v>7.0000000000000007E-2</c:v>
                      </c:pt>
                      <c:pt idx="1296">
                        <c:v>7.0000000000000007E-2</c:v>
                      </c:pt>
                      <c:pt idx="1297">
                        <c:v>9.8000000000000004E-2</c:v>
                      </c:pt>
                      <c:pt idx="1298">
                        <c:v>9.8000000000000004E-2</c:v>
                      </c:pt>
                      <c:pt idx="1299">
                        <c:v>0.112</c:v>
                      </c:pt>
                      <c:pt idx="1300">
                        <c:v>9.8000000000000004E-2</c:v>
                      </c:pt>
                      <c:pt idx="1301">
                        <c:v>9.8000000000000004E-2</c:v>
                      </c:pt>
                      <c:pt idx="1302">
                        <c:v>0.112</c:v>
                      </c:pt>
                      <c:pt idx="1303">
                        <c:v>0.126</c:v>
                      </c:pt>
                      <c:pt idx="1304">
                        <c:v>0.154</c:v>
                      </c:pt>
                      <c:pt idx="1305">
                        <c:v>0.16800000000000001</c:v>
                      </c:pt>
                      <c:pt idx="1306">
                        <c:v>0.182</c:v>
                      </c:pt>
                      <c:pt idx="1307">
                        <c:v>0.19600000000000001</c:v>
                      </c:pt>
                      <c:pt idx="1308">
                        <c:v>0.19600000000000001</c:v>
                      </c:pt>
                      <c:pt idx="1309">
                        <c:v>0.21</c:v>
                      </c:pt>
                      <c:pt idx="1310">
                        <c:v>0.21</c:v>
                      </c:pt>
                      <c:pt idx="1311">
                        <c:v>0.224</c:v>
                      </c:pt>
                      <c:pt idx="1312">
                        <c:v>0.252</c:v>
                      </c:pt>
                      <c:pt idx="1313">
                        <c:v>0.26600000000000001</c:v>
                      </c:pt>
                      <c:pt idx="1314">
                        <c:v>0.308</c:v>
                      </c:pt>
                      <c:pt idx="1315">
                        <c:v>0.308</c:v>
                      </c:pt>
                      <c:pt idx="1316">
                        <c:v>0.32200000000000001</c:v>
                      </c:pt>
                      <c:pt idx="1317">
                        <c:v>0.33600000000000002</c:v>
                      </c:pt>
                      <c:pt idx="1318">
                        <c:v>0.32200000000000001</c:v>
                      </c:pt>
                      <c:pt idx="1319">
                        <c:v>0.33600000000000002</c:v>
                      </c:pt>
                      <c:pt idx="1320">
                        <c:v>0.35000000000000003</c:v>
                      </c:pt>
                      <c:pt idx="1321">
                        <c:v>0.378</c:v>
                      </c:pt>
                      <c:pt idx="1322">
                        <c:v>0.40600000000000003</c:v>
                      </c:pt>
                      <c:pt idx="1323">
                        <c:v>0.434</c:v>
                      </c:pt>
                      <c:pt idx="1324">
                        <c:v>0.46200000000000002</c:v>
                      </c:pt>
                      <c:pt idx="1325">
                        <c:v>0.44800000000000001</c:v>
                      </c:pt>
                      <c:pt idx="1326">
                        <c:v>0.46200000000000002</c:v>
                      </c:pt>
                      <c:pt idx="1327">
                        <c:v>0.46200000000000002</c:v>
                      </c:pt>
                      <c:pt idx="1328">
                        <c:v>0.49000000000000005</c:v>
                      </c:pt>
                      <c:pt idx="1329">
                        <c:v>0.504</c:v>
                      </c:pt>
                      <c:pt idx="1330">
                        <c:v>0.54600000000000004</c:v>
                      </c:pt>
                      <c:pt idx="1331">
                        <c:v>0.58800000000000008</c:v>
                      </c:pt>
                      <c:pt idx="1332">
                        <c:v>0.57400000000000007</c:v>
                      </c:pt>
                      <c:pt idx="1333">
                        <c:v>0.58800000000000008</c:v>
                      </c:pt>
                      <c:pt idx="1334">
                        <c:v>0.63</c:v>
                      </c:pt>
                      <c:pt idx="1335">
                        <c:v>0.63</c:v>
                      </c:pt>
                      <c:pt idx="1336">
                        <c:v>0.61599999999999999</c:v>
                      </c:pt>
                      <c:pt idx="1337">
                        <c:v>0.64400000000000002</c:v>
                      </c:pt>
                      <c:pt idx="1338">
                        <c:v>0.68600000000000005</c:v>
                      </c:pt>
                      <c:pt idx="1339">
                        <c:v>0.71399999999999997</c:v>
                      </c:pt>
                      <c:pt idx="1340">
                        <c:v>0.74199999999999999</c:v>
                      </c:pt>
                      <c:pt idx="1341">
                        <c:v>0.78400000000000003</c:v>
                      </c:pt>
                      <c:pt idx="1342">
                        <c:v>0.78400000000000003</c:v>
                      </c:pt>
                      <c:pt idx="1343">
                        <c:v>0.79800000000000004</c:v>
                      </c:pt>
                      <c:pt idx="1344">
                        <c:v>0.82599999999999996</c:v>
                      </c:pt>
                      <c:pt idx="1345">
                        <c:v>0.84</c:v>
                      </c:pt>
                      <c:pt idx="1346">
                        <c:v>0.85399999999999998</c:v>
                      </c:pt>
                      <c:pt idx="1347">
                        <c:v>0.89600000000000002</c:v>
                      </c:pt>
                      <c:pt idx="1348">
                        <c:v>0.91</c:v>
                      </c:pt>
                      <c:pt idx="1349">
                        <c:v>0.95200000000000007</c:v>
                      </c:pt>
                      <c:pt idx="1350">
                        <c:v>0.99399999999999988</c:v>
                      </c:pt>
                      <c:pt idx="1351">
                        <c:v>0.99399999999999988</c:v>
                      </c:pt>
                      <c:pt idx="1352">
                        <c:v>1.008</c:v>
                      </c:pt>
                      <c:pt idx="1353">
                        <c:v>1.022</c:v>
                      </c:pt>
                      <c:pt idx="1354">
                        <c:v>1.05</c:v>
                      </c:pt>
                      <c:pt idx="1355">
                        <c:v>1.0780000000000001</c:v>
                      </c:pt>
                      <c:pt idx="1356">
                        <c:v>1.1340000000000001</c:v>
                      </c:pt>
                      <c:pt idx="1357">
                        <c:v>1.1900000000000002</c:v>
                      </c:pt>
                      <c:pt idx="1358">
                        <c:v>1.204</c:v>
                      </c:pt>
                      <c:pt idx="1359">
                        <c:v>1.232</c:v>
                      </c:pt>
                      <c:pt idx="1360">
                        <c:v>1.26</c:v>
                      </c:pt>
                      <c:pt idx="1361">
                        <c:v>1.274</c:v>
                      </c:pt>
                      <c:pt idx="1362">
                        <c:v>1.3160000000000001</c:v>
                      </c:pt>
                      <c:pt idx="1363">
                        <c:v>1.3440000000000001</c:v>
                      </c:pt>
                      <c:pt idx="1364">
                        <c:v>1.3860000000000001</c:v>
                      </c:pt>
                      <c:pt idx="1365">
                        <c:v>1.4140000000000001</c:v>
                      </c:pt>
                      <c:pt idx="1366">
                        <c:v>1.47</c:v>
                      </c:pt>
                      <c:pt idx="1367">
                        <c:v>1.47</c:v>
                      </c:pt>
                      <c:pt idx="1368">
                        <c:v>1.526</c:v>
                      </c:pt>
                      <c:pt idx="1369">
                        <c:v>1.554</c:v>
                      </c:pt>
                      <c:pt idx="1370">
                        <c:v>1.554</c:v>
                      </c:pt>
                      <c:pt idx="1371">
                        <c:v>1.5960000000000001</c:v>
                      </c:pt>
                      <c:pt idx="1372">
                        <c:v>1.6659999999999999</c:v>
                      </c:pt>
                      <c:pt idx="1373">
                        <c:v>1.708</c:v>
                      </c:pt>
                      <c:pt idx="1374">
                        <c:v>1.764</c:v>
                      </c:pt>
                      <c:pt idx="1375">
                        <c:v>1.82</c:v>
                      </c:pt>
                      <c:pt idx="1376">
                        <c:v>1.8340000000000001</c:v>
                      </c:pt>
                      <c:pt idx="1377">
                        <c:v>1.8760000000000001</c:v>
                      </c:pt>
                      <c:pt idx="1378">
                        <c:v>1.9180000000000001</c:v>
                      </c:pt>
                      <c:pt idx="1379">
                        <c:v>1.9460000000000002</c:v>
                      </c:pt>
                      <c:pt idx="1380">
                        <c:v>1.9879999999999998</c:v>
                      </c:pt>
                      <c:pt idx="1381">
                        <c:v>2.044</c:v>
                      </c:pt>
                      <c:pt idx="1382">
                        <c:v>2.1</c:v>
                      </c:pt>
                      <c:pt idx="1383">
                        <c:v>2.1560000000000001</c:v>
                      </c:pt>
                      <c:pt idx="1384">
                        <c:v>2.198</c:v>
                      </c:pt>
                      <c:pt idx="1385">
                        <c:v>2.254</c:v>
                      </c:pt>
                      <c:pt idx="1386">
                        <c:v>2.2960000000000003</c:v>
                      </c:pt>
                      <c:pt idx="1387">
                        <c:v>2.3520000000000003</c:v>
                      </c:pt>
                      <c:pt idx="1388">
                        <c:v>2.3940000000000001</c:v>
                      </c:pt>
                      <c:pt idx="1389">
                        <c:v>2.4499999999999997</c:v>
                      </c:pt>
                      <c:pt idx="1390">
                        <c:v>2.492</c:v>
                      </c:pt>
                      <c:pt idx="1391">
                        <c:v>2.548</c:v>
                      </c:pt>
                      <c:pt idx="1392">
                        <c:v>2.6320000000000001</c:v>
                      </c:pt>
                      <c:pt idx="1393">
                        <c:v>2.66</c:v>
                      </c:pt>
                      <c:pt idx="1394">
                        <c:v>2.7160000000000002</c:v>
                      </c:pt>
                      <c:pt idx="1395">
                        <c:v>2.8000000000000003</c:v>
                      </c:pt>
                      <c:pt idx="1396">
                        <c:v>2.8699999999999997</c:v>
                      </c:pt>
                      <c:pt idx="1397">
                        <c:v>2.9119999999999999</c:v>
                      </c:pt>
                      <c:pt idx="1398">
                        <c:v>2.996</c:v>
                      </c:pt>
                      <c:pt idx="1399">
                        <c:v>3.024</c:v>
                      </c:pt>
                      <c:pt idx="1400">
                        <c:v>3.08</c:v>
                      </c:pt>
                      <c:pt idx="1401">
                        <c:v>3.1640000000000001</c:v>
                      </c:pt>
                      <c:pt idx="1402">
                        <c:v>3.234</c:v>
                      </c:pt>
                      <c:pt idx="1403">
                        <c:v>3.3179999999999996</c:v>
                      </c:pt>
                      <c:pt idx="1404">
                        <c:v>3.4020000000000001</c:v>
                      </c:pt>
                      <c:pt idx="1405">
                        <c:v>3.472</c:v>
                      </c:pt>
                      <c:pt idx="1406">
                        <c:v>3.556</c:v>
                      </c:pt>
                      <c:pt idx="1407">
                        <c:v>3.6260000000000003</c:v>
                      </c:pt>
                      <c:pt idx="1408">
                        <c:v>3.6820000000000004</c:v>
                      </c:pt>
                      <c:pt idx="1409">
                        <c:v>3.7800000000000002</c:v>
                      </c:pt>
                      <c:pt idx="1410">
                        <c:v>3.8500000000000005</c:v>
                      </c:pt>
                      <c:pt idx="1411">
                        <c:v>3.9619999999999997</c:v>
                      </c:pt>
                      <c:pt idx="1412">
                        <c:v>4.0459999999999994</c:v>
                      </c:pt>
                      <c:pt idx="1413">
                        <c:v>4.1159999999999997</c:v>
                      </c:pt>
                      <c:pt idx="1414">
                        <c:v>4.2139999999999995</c:v>
                      </c:pt>
                      <c:pt idx="1415">
                        <c:v>4.2839999999999998</c:v>
                      </c:pt>
                      <c:pt idx="1416">
                        <c:v>4.3680000000000003</c:v>
                      </c:pt>
                      <c:pt idx="1417">
                        <c:v>4.4939999999999998</c:v>
                      </c:pt>
                      <c:pt idx="1418">
                        <c:v>4.5640000000000001</c:v>
                      </c:pt>
                      <c:pt idx="1419">
                        <c:v>4.6760000000000002</c:v>
                      </c:pt>
                      <c:pt idx="1420">
                        <c:v>4.8159999999999998</c:v>
                      </c:pt>
                      <c:pt idx="1421">
                        <c:v>4.9139999999999997</c:v>
                      </c:pt>
                      <c:pt idx="1422">
                        <c:v>5.0259999999999998</c:v>
                      </c:pt>
                      <c:pt idx="1423">
                        <c:v>5.1239999999999997</c:v>
                      </c:pt>
                      <c:pt idx="1424">
                        <c:v>5.2219999999999995</c:v>
                      </c:pt>
                      <c:pt idx="1425">
                        <c:v>5.32</c:v>
                      </c:pt>
                      <c:pt idx="1426">
                        <c:v>5.4740000000000002</c:v>
                      </c:pt>
                      <c:pt idx="1427">
                        <c:v>5.5579999999999998</c:v>
                      </c:pt>
                      <c:pt idx="1428">
                        <c:v>5.7119999999999997</c:v>
                      </c:pt>
                      <c:pt idx="1429">
                        <c:v>5.8380000000000001</c:v>
                      </c:pt>
                      <c:pt idx="1430">
                        <c:v>5.95</c:v>
                      </c:pt>
                      <c:pt idx="1431">
                        <c:v>6.0620000000000003</c:v>
                      </c:pt>
                      <c:pt idx="1432">
                        <c:v>6.2160000000000002</c:v>
                      </c:pt>
                      <c:pt idx="1433">
                        <c:v>6.3280000000000003</c:v>
                      </c:pt>
                      <c:pt idx="1434">
                        <c:v>6.468</c:v>
                      </c:pt>
                      <c:pt idx="1435">
                        <c:v>6.6359999999999992</c:v>
                      </c:pt>
                      <c:pt idx="1436">
                        <c:v>6.79</c:v>
                      </c:pt>
                      <c:pt idx="1437">
                        <c:v>6.9020000000000001</c:v>
                      </c:pt>
                      <c:pt idx="1438">
                        <c:v>7.0419999999999998</c:v>
                      </c:pt>
                      <c:pt idx="1439">
                        <c:v>7.2240000000000002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BE2D-40E3-BAD4-CA13B6DF37BE}"/>
                  </c:ext>
                </c:extLst>
              </c15:ser>
            </c15:filteredScatterSeries>
          </c:ext>
        </c:extLst>
      </c:scatterChart>
      <c:valAx>
        <c:axId val="158408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/>
                  <a:t>Crankshaft</a:t>
                </a:r>
                <a:r>
                  <a:rPr lang="es-ES" sz="1400" baseline="0"/>
                  <a:t> angle [grad]</a:t>
                </a:r>
                <a:endParaRPr lang="es-E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8409200"/>
        <c:crosses val="autoZero"/>
        <c:crossBetween val="midCat"/>
      </c:valAx>
      <c:valAx>
        <c:axId val="15840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/>
                  <a:t>P</a:t>
                </a:r>
                <a:r>
                  <a:rPr lang="es-ES" sz="1400" baseline="0"/>
                  <a:t> [bar]</a:t>
                </a:r>
                <a:endParaRPr lang="es-E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84086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949983595800529"/>
          <c:y val="0.54044177372565272"/>
          <c:w val="0.25860433070866146"/>
          <c:h val="0.2337731730902058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13451443569557"/>
          <c:y val="5.7060367454068242E-2"/>
          <c:w val="0.77653215223097116"/>
          <c:h val="0.7522831000291631"/>
        </c:manualLayout>
      </c:layout>
      <c:scatterChart>
        <c:scatterStyle val="lineMarker"/>
        <c:varyColors val="0"/>
        <c:ser>
          <c:idx val="4"/>
          <c:order val="0"/>
          <c:tx>
            <c:v>218 mm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gde!$C$3:$C$13</c:f>
              <c:numCache>
                <c:formatCode>General</c:formatCode>
                <c:ptCount val="11"/>
                <c:pt idx="0">
                  <c:v>1000</c:v>
                </c:pt>
                <c:pt idx="1">
                  <c:v>1250</c:v>
                </c:pt>
                <c:pt idx="2">
                  <c:v>1500</c:v>
                </c:pt>
                <c:pt idx="3">
                  <c:v>1750</c:v>
                </c:pt>
                <c:pt idx="4">
                  <c:v>2000</c:v>
                </c:pt>
                <c:pt idx="5">
                  <c:v>2500</c:v>
                </c:pt>
                <c:pt idx="6">
                  <c:v>3000</c:v>
                </c:pt>
                <c:pt idx="7">
                  <c:v>3500</c:v>
                </c:pt>
                <c:pt idx="8">
                  <c:v>4000</c:v>
                </c:pt>
                <c:pt idx="9">
                  <c:v>4500</c:v>
                </c:pt>
                <c:pt idx="10">
                  <c:v>5000</c:v>
                </c:pt>
              </c:numCache>
            </c:numRef>
          </c:xVal>
          <c:yVal>
            <c:numRef>
              <c:f>gde!$F$3:$F$13</c:f>
              <c:numCache>
                <c:formatCode>General</c:formatCode>
                <c:ptCount val="11"/>
                <c:pt idx="0">
                  <c:v>133.19999999999999</c:v>
                </c:pt>
                <c:pt idx="1">
                  <c:v>180.7</c:v>
                </c:pt>
                <c:pt idx="2">
                  <c:v>256.60000000000002</c:v>
                </c:pt>
                <c:pt idx="3">
                  <c:v>260.2</c:v>
                </c:pt>
                <c:pt idx="4">
                  <c:v>270.5</c:v>
                </c:pt>
                <c:pt idx="5">
                  <c:v>212.4</c:v>
                </c:pt>
                <c:pt idx="6">
                  <c:v>179.6</c:v>
                </c:pt>
                <c:pt idx="7">
                  <c:v>161.19999999999999</c:v>
                </c:pt>
                <c:pt idx="8">
                  <c:v>194.4</c:v>
                </c:pt>
                <c:pt idx="9">
                  <c:v>203.8</c:v>
                </c:pt>
                <c:pt idx="10">
                  <c:v>169.2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7A5-450B-96EA-257CD357478E}"/>
            </c:ext>
          </c:extLst>
        </c:ser>
        <c:ser>
          <c:idx val="5"/>
          <c:order val="1"/>
          <c:tx>
            <c:v>Base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CMTopt_lamb1!$C$3:$C$11</c:f>
              <c:numCache>
                <c:formatCode>General</c:formatCode>
                <c:ptCount val="9"/>
                <c:pt idx="0">
                  <c:v>1250</c:v>
                </c:pt>
                <c:pt idx="1">
                  <c:v>1500</c:v>
                </c:pt>
                <c:pt idx="2">
                  <c:v>2000</c:v>
                </c:pt>
                <c:pt idx="3">
                  <c:v>2500</c:v>
                </c:pt>
                <c:pt idx="4">
                  <c:v>3000</c:v>
                </c:pt>
                <c:pt idx="5">
                  <c:v>3500</c:v>
                </c:pt>
                <c:pt idx="6">
                  <c:v>4000</c:v>
                </c:pt>
                <c:pt idx="7">
                  <c:v>4500</c:v>
                </c:pt>
                <c:pt idx="8">
                  <c:v>5000</c:v>
                </c:pt>
              </c:numCache>
            </c:numRef>
          </c:xVal>
          <c:yVal>
            <c:numRef>
              <c:f>CMTopt_lamb1!$F$3:$F$11</c:f>
              <c:numCache>
                <c:formatCode>General</c:formatCode>
                <c:ptCount val="9"/>
                <c:pt idx="0">
                  <c:v>170.8</c:v>
                </c:pt>
                <c:pt idx="1">
                  <c:v>249.2</c:v>
                </c:pt>
                <c:pt idx="2">
                  <c:v>272.39999999999998</c:v>
                </c:pt>
                <c:pt idx="3">
                  <c:v>258.8</c:v>
                </c:pt>
                <c:pt idx="4">
                  <c:v>241.9</c:v>
                </c:pt>
                <c:pt idx="5">
                  <c:v>224.3</c:v>
                </c:pt>
                <c:pt idx="6">
                  <c:v>212.4</c:v>
                </c:pt>
                <c:pt idx="7">
                  <c:v>194.4</c:v>
                </c:pt>
                <c:pt idx="8">
                  <c:v>161.19999999999999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7A5-450B-96EA-257CD357478E}"/>
            </c:ext>
          </c:extLst>
        </c:ser>
        <c:ser>
          <c:idx val="2"/>
          <c:order val="2"/>
          <c:tx>
            <c:v>Nominal</c:v>
          </c:tx>
          <c:spPr>
            <a:ln w="25400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plus"/>
            <c:size val="9"/>
            <c:spPr>
              <a:noFill/>
              <a:ln w="25400">
                <a:solidFill>
                  <a:schemeClr val="accent3"/>
                </a:solidFill>
              </a:ln>
              <a:effectLst/>
            </c:spPr>
          </c:marker>
          <c:xVal>
            <c:numRef>
              <c:f>Target!$B$3:$B$16</c:f>
              <c:numCache>
                <c:formatCode>General</c:formatCode>
                <c:ptCount val="14"/>
                <c:pt idx="0">
                  <c:v>1000</c:v>
                </c:pt>
                <c:pt idx="1">
                  <c:v>1250</c:v>
                </c:pt>
                <c:pt idx="2">
                  <c:v>1500</c:v>
                </c:pt>
                <c:pt idx="3">
                  <c:v>1750</c:v>
                </c:pt>
                <c:pt idx="4">
                  <c:v>2000</c:v>
                </c:pt>
                <c:pt idx="5">
                  <c:v>2500</c:v>
                </c:pt>
                <c:pt idx="6">
                  <c:v>3000</c:v>
                </c:pt>
                <c:pt idx="7">
                  <c:v>3500</c:v>
                </c:pt>
                <c:pt idx="8">
                  <c:v>4000</c:v>
                </c:pt>
                <c:pt idx="9">
                  <c:v>4500</c:v>
                </c:pt>
                <c:pt idx="10">
                  <c:v>5000</c:v>
                </c:pt>
                <c:pt idx="11">
                  <c:v>5500</c:v>
                </c:pt>
                <c:pt idx="12">
                  <c:v>6000</c:v>
                </c:pt>
                <c:pt idx="13">
                  <c:v>6300</c:v>
                </c:pt>
              </c:numCache>
            </c:numRef>
          </c:xVal>
          <c:yVal>
            <c:numRef>
              <c:f>Target!$C$3:$C$16</c:f>
              <c:numCache>
                <c:formatCode>#,#00</c:formatCode>
                <c:ptCount val="14"/>
                <c:pt idx="0">
                  <c:v>124</c:v>
                </c:pt>
                <c:pt idx="1">
                  <c:v>168.2</c:v>
                </c:pt>
                <c:pt idx="2">
                  <c:v>250</c:v>
                </c:pt>
                <c:pt idx="3">
                  <c:v>270</c:v>
                </c:pt>
                <c:pt idx="4">
                  <c:v>270</c:v>
                </c:pt>
                <c:pt idx="5">
                  <c:v>270</c:v>
                </c:pt>
                <c:pt idx="6">
                  <c:v>270</c:v>
                </c:pt>
                <c:pt idx="7">
                  <c:v>270</c:v>
                </c:pt>
                <c:pt idx="8">
                  <c:v>270</c:v>
                </c:pt>
                <c:pt idx="9">
                  <c:v>254.64790894703256</c:v>
                </c:pt>
                <c:pt idx="10">
                  <c:v>229.18311805232932</c:v>
                </c:pt>
                <c:pt idx="11">
                  <c:v>208.34828913848119</c:v>
                </c:pt>
                <c:pt idx="12">
                  <c:v>190.98593171027443</c:v>
                </c:pt>
                <c:pt idx="13">
                  <c:v>159.23452056344129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7A5-450B-96EA-257CD35747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0779168"/>
        <c:axId val="300779728"/>
      </c:scatterChart>
      <c:valAx>
        <c:axId val="300779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 b="1"/>
                  <a:t>Engine</a:t>
                </a:r>
                <a:r>
                  <a:rPr lang="es-ES" sz="1400" b="1" baseline="0"/>
                  <a:t> speed [rpm]</a:t>
                </a:r>
                <a:endParaRPr lang="es-ES" sz="14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00779728"/>
        <c:crosses val="autoZero"/>
        <c:crossBetween val="midCat"/>
        <c:majorUnit val="1000"/>
      </c:valAx>
      <c:valAx>
        <c:axId val="300779728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 b="1"/>
                  <a:t>Torque [N·m]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007791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21582895888014"/>
          <c:y val="2.3148148148148147E-2"/>
          <c:w val="0.69508377077865269"/>
          <c:h val="8.5664552347623213E-2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13451443569557"/>
          <c:y val="5.7060367454068242E-2"/>
          <c:w val="0.77653215223097116"/>
          <c:h val="0.7522831000291631"/>
        </c:manualLayout>
      </c:layout>
      <c:scatterChart>
        <c:scatterStyle val="lineMarker"/>
        <c:varyColors val="0"/>
        <c:ser>
          <c:idx val="4"/>
          <c:order val="0"/>
          <c:tx>
            <c:v>100 mm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'gde2'!$C$3:$C$13</c:f>
              <c:numCache>
                <c:formatCode>General</c:formatCode>
                <c:ptCount val="11"/>
                <c:pt idx="0">
                  <c:v>1000</c:v>
                </c:pt>
                <c:pt idx="1">
                  <c:v>1250</c:v>
                </c:pt>
                <c:pt idx="2">
                  <c:v>1500</c:v>
                </c:pt>
                <c:pt idx="3">
                  <c:v>1750</c:v>
                </c:pt>
                <c:pt idx="4">
                  <c:v>2000</c:v>
                </c:pt>
                <c:pt idx="5">
                  <c:v>2500</c:v>
                </c:pt>
                <c:pt idx="6">
                  <c:v>3000</c:v>
                </c:pt>
                <c:pt idx="7">
                  <c:v>3500</c:v>
                </c:pt>
                <c:pt idx="8">
                  <c:v>4000</c:v>
                </c:pt>
                <c:pt idx="9">
                  <c:v>4500</c:v>
                </c:pt>
                <c:pt idx="10">
                  <c:v>5000</c:v>
                </c:pt>
              </c:numCache>
            </c:numRef>
          </c:xVal>
          <c:yVal>
            <c:numRef>
              <c:f>'gde2'!$F$3:$F$13</c:f>
              <c:numCache>
                <c:formatCode>General</c:formatCode>
                <c:ptCount val="11"/>
                <c:pt idx="0">
                  <c:v>136.6</c:v>
                </c:pt>
                <c:pt idx="1">
                  <c:v>183.7</c:v>
                </c:pt>
                <c:pt idx="2">
                  <c:v>254.4</c:v>
                </c:pt>
                <c:pt idx="3">
                  <c:v>268</c:v>
                </c:pt>
                <c:pt idx="4">
                  <c:v>247.2</c:v>
                </c:pt>
                <c:pt idx="5">
                  <c:v>236</c:v>
                </c:pt>
                <c:pt idx="6">
                  <c:v>196.7</c:v>
                </c:pt>
                <c:pt idx="7">
                  <c:v>174.1</c:v>
                </c:pt>
                <c:pt idx="8">
                  <c:v>177.9</c:v>
                </c:pt>
                <c:pt idx="9">
                  <c:v>193.7</c:v>
                </c:pt>
                <c:pt idx="10">
                  <c:v>163.5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E4C-41ED-8793-D9AB3727B2AC}"/>
            </c:ext>
          </c:extLst>
        </c:ser>
        <c:ser>
          <c:idx val="5"/>
          <c:order val="1"/>
          <c:tx>
            <c:v>Base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CMTopt_lamb1!$C$3:$C$11</c:f>
              <c:numCache>
                <c:formatCode>General</c:formatCode>
                <c:ptCount val="9"/>
                <c:pt idx="0">
                  <c:v>1250</c:v>
                </c:pt>
                <c:pt idx="1">
                  <c:v>1500</c:v>
                </c:pt>
                <c:pt idx="2">
                  <c:v>2000</c:v>
                </c:pt>
                <c:pt idx="3">
                  <c:v>2500</c:v>
                </c:pt>
                <c:pt idx="4">
                  <c:v>3000</c:v>
                </c:pt>
                <c:pt idx="5">
                  <c:v>3500</c:v>
                </c:pt>
                <c:pt idx="6">
                  <c:v>4000</c:v>
                </c:pt>
                <c:pt idx="7">
                  <c:v>4500</c:v>
                </c:pt>
                <c:pt idx="8">
                  <c:v>5000</c:v>
                </c:pt>
              </c:numCache>
            </c:numRef>
          </c:xVal>
          <c:yVal>
            <c:numRef>
              <c:f>CMTopt_lamb1!$F$3:$F$11</c:f>
              <c:numCache>
                <c:formatCode>General</c:formatCode>
                <c:ptCount val="9"/>
                <c:pt idx="0">
                  <c:v>170.8</c:v>
                </c:pt>
                <c:pt idx="1">
                  <c:v>249.2</c:v>
                </c:pt>
                <c:pt idx="2">
                  <c:v>272.39999999999998</c:v>
                </c:pt>
                <c:pt idx="3">
                  <c:v>258.8</c:v>
                </c:pt>
                <c:pt idx="4">
                  <c:v>241.9</c:v>
                </c:pt>
                <c:pt idx="5">
                  <c:v>224.3</c:v>
                </c:pt>
                <c:pt idx="6">
                  <c:v>212.4</c:v>
                </c:pt>
                <c:pt idx="7">
                  <c:v>194.4</c:v>
                </c:pt>
                <c:pt idx="8">
                  <c:v>161.19999999999999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E4C-41ED-8793-D9AB3727B2AC}"/>
            </c:ext>
          </c:extLst>
        </c:ser>
        <c:ser>
          <c:idx val="2"/>
          <c:order val="2"/>
          <c:tx>
            <c:v>Nominal</c:v>
          </c:tx>
          <c:spPr>
            <a:ln w="25400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plus"/>
            <c:size val="9"/>
            <c:spPr>
              <a:noFill/>
              <a:ln w="25400">
                <a:solidFill>
                  <a:schemeClr val="accent3"/>
                </a:solidFill>
              </a:ln>
              <a:effectLst/>
            </c:spPr>
          </c:marker>
          <c:xVal>
            <c:numRef>
              <c:f>Target!$B$3:$B$16</c:f>
              <c:numCache>
                <c:formatCode>General</c:formatCode>
                <c:ptCount val="14"/>
                <c:pt idx="0">
                  <c:v>1000</c:v>
                </c:pt>
                <c:pt idx="1">
                  <c:v>1250</c:v>
                </c:pt>
                <c:pt idx="2">
                  <c:v>1500</c:v>
                </c:pt>
                <c:pt idx="3">
                  <c:v>1750</c:v>
                </c:pt>
                <c:pt idx="4">
                  <c:v>2000</c:v>
                </c:pt>
                <c:pt idx="5">
                  <c:v>2500</c:v>
                </c:pt>
                <c:pt idx="6">
                  <c:v>3000</c:v>
                </c:pt>
                <c:pt idx="7">
                  <c:v>3500</c:v>
                </c:pt>
                <c:pt idx="8">
                  <c:v>4000</c:v>
                </c:pt>
                <c:pt idx="9">
                  <c:v>4500</c:v>
                </c:pt>
                <c:pt idx="10">
                  <c:v>5000</c:v>
                </c:pt>
                <c:pt idx="11">
                  <c:v>5500</c:v>
                </c:pt>
                <c:pt idx="12">
                  <c:v>6000</c:v>
                </c:pt>
                <c:pt idx="13">
                  <c:v>6300</c:v>
                </c:pt>
              </c:numCache>
            </c:numRef>
          </c:xVal>
          <c:yVal>
            <c:numRef>
              <c:f>Target!$C$3:$C$16</c:f>
              <c:numCache>
                <c:formatCode>#,#00</c:formatCode>
                <c:ptCount val="14"/>
                <c:pt idx="0">
                  <c:v>124</c:v>
                </c:pt>
                <c:pt idx="1">
                  <c:v>168.2</c:v>
                </c:pt>
                <c:pt idx="2">
                  <c:v>250</c:v>
                </c:pt>
                <c:pt idx="3">
                  <c:v>270</c:v>
                </c:pt>
                <c:pt idx="4">
                  <c:v>270</c:v>
                </c:pt>
                <c:pt idx="5">
                  <c:v>270</c:v>
                </c:pt>
                <c:pt idx="6">
                  <c:v>270</c:v>
                </c:pt>
                <c:pt idx="7">
                  <c:v>270</c:v>
                </c:pt>
                <c:pt idx="8">
                  <c:v>270</c:v>
                </c:pt>
                <c:pt idx="9">
                  <c:v>254.64790894703256</c:v>
                </c:pt>
                <c:pt idx="10">
                  <c:v>229.18311805232932</c:v>
                </c:pt>
                <c:pt idx="11">
                  <c:v>208.34828913848119</c:v>
                </c:pt>
                <c:pt idx="12">
                  <c:v>190.98593171027443</c:v>
                </c:pt>
                <c:pt idx="13">
                  <c:v>159.23452056344129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E4C-41ED-8793-D9AB3727B2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8778592"/>
        <c:axId val="498779152"/>
      </c:scatterChart>
      <c:valAx>
        <c:axId val="498778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 b="1"/>
                  <a:t>Engine</a:t>
                </a:r>
                <a:r>
                  <a:rPr lang="es-ES" sz="1400" b="1" baseline="0"/>
                  <a:t> speed [rpm]</a:t>
                </a:r>
                <a:endParaRPr lang="es-ES" sz="14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98779152"/>
        <c:crosses val="autoZero"/>
        <c:crossBetween val="midCat"/>
        <c:majorUnit val="1000"/>
      </c:valAx>
      <c:valAx>
        <c:axId val="498779152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 b="1"/>
                  <a:t>Torque [N·m]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987785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21582895888014"/>
          <c:y val="2.3148148148148147E-2"/>
          <c:w val="0.69508377077865269"/>
          <c:h val="8.5664552347623213E-2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13451443569557"/>
          <c:y val="5.7060367454068242E-2"/>
          <c:w val="0.77653215223097116"/>
          <c:h val="0.7522831000291631"/>
        </c:manualLayout>
      </c:layout>
      <c:scatterChart>
        <c:scatterStyle val="lineMarker"/>
        <c:varyColors val="0"/>
        <c:ser>
          <c:idx val="4"/>
          <c:order val="0"/>
          <c:tx>
            <c:v>218-bypass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'gde3'!$C$3:$C$13</c:f>
              <c:numCache>
                <c:formatCode>General</c:formatCode>
                <c:ptCount val="11"/>
                <c:pt idx="0">
                  <c:v>1000</c:v>
                </c:pt>
                <c:pt idx="1">
                  <c:v>1250</c:v>
                </c:pt>
                <c:pt idx="2">
                  <c:v>1500</c:v>
                </c:pt>
                <c:pt idx="3">
                  <c:v>1750</c:v>
                </c:pt>
                <c:pt idx="4">
                  <c:v>2000</c:v>
                </c:pt>
                <c:pt idx="5">
                  <c:v>2500</c:v>
                </c:pt>
                <c:pt idx="6">
                  <c:v>3000</c:v>
                </c:pt>
                <c:pt idx="7">
                  <c:v>3500</c:v>
                </c:pt>
                <c:pt idx="8">
                  <c:v>4000</c:v>
                </c:pt>
                <c:pt idx="9">
                  <c:v>4500</c:v>
                </c:pt>
                <c:pt idx="10">
                  <c:v>5000</c:v>
                </c:pt>
              </c:numCache>
            </c:numRef>
          </c:xVal>
          <c:yVal>
            <c:numRef>
              <c:f>'gde3'!$F$3:$F$13</c:f>
              <c:numCache>
                <c:formatCode>General</c:formatCode>
                <c:ptCount val="11"/>
                <c:pt idx="0">
                  <c:v>132.80000000000001</c:v>
                </c:pt>
                <c:pt idx="1">
                  <c:v>175.1</c:v>
                </c:pt>
                <c:pt idx="2">
                  <c:v>246.3</c:v>
                </c:pt>
                <c:pt idx="3">
                  <c:v>269.2</c:v>
                </c:pt>
                <c:pt idx="4">
                  <c:v>272.5</c:v>
                </c:pt>
                <c:pt idx="5">
                  <c:v>238.4</c:v>
                </c:pt>
                <c:pt idx="6">
                  <c:v>238.4</c:v>
                </c:pt>
                <c:pt idx="7">
                  <c:v>219.8</c:v>
                </c:pt>
                <c:pt idx="8">
                  <c:v>214.6</c:v>
                </c:pt>
                <c:pt idx="9">
                  <c:v>187.7</c:v>
                </c:pt>
                <c:pt idx="10">
                  <c:v>172.1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4A6-433A-9775-5946604C25D6}"/>
            </c:ext>
          </c:extLst>
        </c:ser>
        <c:ser>
          <c:idx val="5"/>
          <c:order val="1"/>
          <c:tx>
            <c:v>Base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CMTopt_lamb1!$C$3:$C$11</c:f>
              <c:numCache>
                <c:formatCode>General</c:formatCode>
                <c:ptCount val="9"/>
                <c:pt idx="0">
                  <c:v>1250</c:v>
                </c:pt>
                <c:pt idx="1">
                  <c:v>1500</c:v>
                </c:pt>
                <c:pt idx="2">
                  <c:v>2000</c:v>
                </c:pt>
                <c:pt idx="3">
                  <c:v>2500</c:v>
                </c:pt>
                <c:pt idx="4">
                  <c:v>3000</c:v>
                </c:pt>
                <c:pt idx="5">
                  <c:v>3500</c:v>
                </c:pt>
                <c:pt idx="6">
                  <c:v>4000</c:v>
                </c:pt>
                <c:pt idx="7">
                  <c:v>4500</c:v>
                </c:pt>
                <c:pt idx="8">
                  <c:v>5000</c:v>
                </c:pt>
              </c:numCache>
            </c:numRef>
          </c:xVal>
          <c:yVal>
            <c:numRef>
              <c:f>CMTopt_lamb1!$F$3:$F$11</c:f>
              <c:numCache>
                <c:formatCode>General</c:formatCode>
                <c:ptCount val="9"/>
                <c:pt idx="0">
                  <c:v>170.8</c:v>
                </c:pt>
                <c:pt idx="1">
                  <c:v>249.2</c:v>
                </c:pt>
                <c:pt idx="2">
                  <c:v>272.39999999999998</c:v>
                </c:pt>
                <c:pt idx="3">
                  <c:v>258.8</c:v>
                </c:pt>
                <c:pt idx="4">
                  <c:v>241.9</c:v>
                </c:pt>
                <c:pt idx="5">
                  <c:v>224.3</c:v>
                </c:pt>
                <c:pt idx="6">
                  <c:v>212.4</c:v>
                </c:pt>
                <c:pt idx="7">
                  <c:v>194.4</c:v>
                </c:pt>
                <c:pt idx="8">
                  <c:v>161.19999999999999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4A6-433A-9775-5946604C25D6}"/>
            </c:ext>
          </c:extLst>
        </c:ser>
        <c:ser>
          <c:idx val="2"/>
          <c:order val="2"/>
          <c:tx>
            <c:v>Nominal</c:v>
          </c:tx>
          <c:spPr>
            <a:ln w="25400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plus"/>
            <c:size val="9"/>
            <c:spPr>
              <a:noFill/>
              <a:ln w="25400">
                <a:solidFill>
                  <a:schemeClr val="accent3"/>
                </a:solidFill>
              </a:ln>
              <a:effectLst/>
            </c:spPr>
          </c:marker>
          <c:xVal>
            <c:numRef>
              <c:f>Target!$B$3:$B$16</c:f>
              <c:numCache>
                <c:formatCode>General</c:formatCode>
                <c:ptCount val="14"/>
                <c:pt idx="0">
                  <c:v>1000</c:v>
                </c:pt>
                <c:pt idx="1">
                  <c:v>1250</c:v>
                </c:pt>
                <c:pt idx="2">
                  <c:v>1500</c:v>
                </c:pt>
                <c:pt idx="3">
                  <c:v>1750</c:v>
                </c:pt>
                <c:pt idx="4">
                  <c:v>2000</c:v>
                </c:pt>
                <c:pt idx="5">
                  <c:v>2500</c:v>
                </c:pt>
                <c:pt idx="6">
                  <c:v>3000</c:v>
                </c:pt>
                <c:pt idx="7">
                  <c:v>3500</c:v>
                </c:pt>
                <c:pt idx="8">
                  <c:v>4000</c:v>
                </c:pt>
                <c:pt idx="9">
                  <c:v>4500</c:v>
                </c:pt>
                <c:pt idx="10">
                  <c:v>5000</c:v>
                </c:pt>
                <c:pt idx="11">
                  <c:v>5500</c:v>
                </c:pt>
                <c:pt idx="12">
                  <c:v>6000</c:v>
                </c:pt>
                <c:pt idx="13">
                  <c:v>6300</c:v>
                </c:pt>
              </c:numCache>
            </c:numRef>
          </c:xVal>
          <c:yVal>
            <c:numRef>
              <c:f>Target!$C$3:$C$16</c:f>
              <c:numCache>
                <c:formatCode>#,#00</c:formatCode>
                <c:ptCount val="14"/>
                <c:pt idx="0">
                  <c:v>124</c:v>
                </c:pt>
                <c:pt idx="1">
                  <c:v>168.2</c:v>
                </c:pt>
                <c:pt idx="2">
                  <c:v>250</c:v>
                </c:pt>
                <c:pt idx="3">
                  <c:v>270</c:v>
                </c:pt>
                <c:pt idx="4">
                  <c:v>270</c:v>
                </c:pt>
                <c:pt idx="5">
                  <c:v>270</c:v>
                </c:pt>
                <c:pt idx="6">
                  <c:v>270</c:v>
                </c:pt>
                <c:pt idx="7">
                  <c:v>270</c:v>
                </c:pt>
                <c:pt idx="8">
                  <c:v>270</c:v>
                </c:pt>
                <c:pt idx="9">
                  <c:v>254.64790894703256</c:v>
                </c:pt>
                <c:pt idx="10">
                  <c:v>229.18311805232932</c:v>
                </c:pt>
                <c:pt idx="11">
                  <c:v>208.34828913848119</c:v>
                </c:pt>
                <c:pt idx="12">
                  <c:v>190.98593171027443</c:v>
                </c:pt>
                <c:pt idx="13">
                  <c:v>159.23452056344129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4A6-433A-9775-5946604C2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6954656"/>
        <c:axId val="496955216"/>
      </c:scatterChart>
      <c:valAx>
        <c:axId val="496954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 b="1"/>
                  <a:t>Engine</a:t>
                </a:r>
                <a:r>
                  <a:rPr lang="es-ES" sz="1400" b="1" baseline="0"/>
                  <a:t> speed [rpm]</a:t>
                </a:r>
                <a:endParaRPr lang="es-ES" sz="14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96955216"/>
        <c:crosses val="autoZero"/>
        <c:crossBetween val="midCat"/>
        <c:majorUnit val="1000"/>
      </c:valAx>
      <c:valAx>
        <c:axId val="496955216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 b="1"/>
                  <a:t>Torque [N·m]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969546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21582895888014"/>
          <c:y val="2.3148148148148147E-2"/>
          <c:w val="0.69508377077865269"/>
          <c:h val="8.5664552347623213E-2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30-5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'5000-gde-vvt'!$C$3</c:f>
              <c:numCache>
                <c:formatCode>General</c:formatCode>
                <c:ptCount val="1"/>
                <c:pt idx="0">
                  <c:v>5000</c:v>
                </c:pt>
              </c:numCache>
            </c:numRef>
          </c:xVal>
          <c:yVal>
            <c:numRef>
              <c:f>'5000-gde-vvt'!$F$3</c:f>
              <c:numCache>
                <c:formatCode>General</c:formatCode>
                <c:ptCount val="1"/>
                <c:pt idx="0">
                  <c:v>170.9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23F-4551-A3EC-2EBBDDFD283A}"/>
            </c:ext>
          </c:extLst>
        </c:ser>
        <c:ser>
          <c:idx val="1"/>
          <c:order val="1"/>
          <c:tx>
            <c:v>20-5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'5000-gde-vvt'!$C$4</c:f>
              <c:numCache>
                <c:formatCode>General</c:formatCode>
                <c:ptCount val="1"/>
                <c:pt idx="0">
                  <c:v>5000</c:v>
                </c:pt>
              </c:numCache>
            </c:numRef>
          </c:xVal>
          <c:yVal>
            <c:numRef>
              <c:f>'5000-gde-vvt'!$F$4</c:f>
              <c:numCache>
                <c:formatCode>General</c:formatCode>
                <c:ptCount val="1"/>
                <c:pt idx="0">
                  <c:v>175.4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23F-4551-A3EC-2EBBDDFD283A}"/>
            </c:ext>
          </c:extLst>
        </c:ser>
        <c:ser>
          <c:idx val="2"/>
          <c:order val="2"/>
          <c:tx>
            <c:v>10-5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2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'5000-gde-vvt'!$D$5</c:f>
              <c:numCache>
                <c:formatCode>General</c:formatCode>
                <c:ptCount val="1"/>
                <c:pt idx="0">
                  <c:v>5000</c:v>
                </c:pt>
              </c:numCache>
            </c:numRef>
          </c:xVal>
          <c:yVal>
            <c:numRef>
              <c:f>'5000-gde-vvt'!$F$5</c:f>
              <c:numCache>
                <c:formatCode>General</c:formatCode>
                <c:ptCount val="1"/>
                <c:pt idx="0">
                  <c:v>171.8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23F-4551-A3EC-2EBBDDFD283A}"/>
            </c:ext>
          </c:extLst>
        </c:ser>
        <c:ser>
          <c:idx val="3"/>
          <c:order val="3"/>
          <c:tx>
            <c:v>10-15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'5000-gde-vvt'!$D$6</c:f>
              <c:numCache>
                <c:formatCode>General</c:formatCode>
                <c:ptCount val="1"/>
                <c:pt idx="0">
                  <c:v>5000</c:v>
                </c:pt>
              </c:numCache>
            </c:numRef>
          </c:xVal>
          <c:yVal>
            <c:numRef>
              <c:f>'5000-gde-vvt'!$F$6</c:f>
              <c:numCache>
                <c:formatCode>General</c:formatCode>
                <c:ptCount val="1"/>
                <c:pt idx="0">
                  <c:v>175.9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23F-4551-A3EC-2EBBDDFD283A}"/>
            </c:ext>
          </c:extLst>
        </c:ser>
        <c:ser>
          <c:idx val="4"/>
          <c:order val="4"/>
          <c:tx>
            <c:v>10-25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'5000-gde-vvt'!$C$7</c:f>
              <c:numCache>
                <c:formatCode>General</c:formatCode>
                <c:ptCount val="1"/>
                <c:pt idx="0">
                  <c:v>5000</c:v>
                </c:pt>
              </c:numCache>
            </c:numRef>
          </c:xVal>
          <c:yVal>
            <c:numRef>
              <c:f>'5000-gde-vvt'!$F$7</c:f>
              <c:numCache>
                <c:formatCode>General</c:formatCode>
                <c:ptCount val="1"/>
                <c:pt idx="0">
                  <c:v>162.6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523F-4551-A3EC-2EBBDDFD283A}"/>
            </c:ext>
          </c:extLst>
        </c:ser>
        <c:ser>
          <c:idx val="5"/>
          <c:order val="5"/>
          <c:tx>
            <c:v>20-15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'5000-gde-vvt'!$C$8</c:f>
              <c:numCache>
                <c:formatCode>General</c:formatCode>
                <c:ptCount val="1"/>
                <c:pt idx="0">
                  <c:v>5000</c:v>
                </c:pt>
              </c:numCache>
            </c:numRef>
          </c:xVal>
          <c:yVal>
            <c:numRef>
              <c:f>'5000-gde-vvt'!$F$8</c:f>
              <c:numCache>
                <c:formatCode>General</c:formatCode>
                <c:ptCount val="1"/>
                <c:pt idx="0">
                  <c:v>171.4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523F-4551-A3EC-2EBBDDFD283A}"/>
            </c:ext>
          </c:extLst>
        </c:ser>
        <c:ser>
          <c:idx val="6"/>
          <c:order val="6"/>
          <c:tx>
            <c:v>10-0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'5000-gde-vvt'!$C$9</c:f>
              <c:numCache>
                <c:formatCode>General</c:formatCode>
                <c:ptCount val="1"/>
                <c:pt idx="0">
                  <c:v>5000</c:v>
                </c:pt>
              </c:numCache>
            </c:numRef>
          </c:xVal>
          <c:yVal>
            <c:numRef>
              <c:f>'5000-gde-vvt'!$F$9</c:f>
              <c:numCache>
                <c:formatCode>General</c:formatCode>
                <c:ptCount val="1"/>
                <c:pt idx="0">
                  <c:v>176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523F-4551-A3EC-2EBBDDFD283A}"/>
            </c:ext>
          </c:extLst>
        </c:ser>
        <c:ser>
          <c:idx val="7"/>
          <c:order val="7"/>
          <c:tx>
            <c:v>Base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CMTopt_lamb1!$C$11</c:f>
              <c:numCache>
                <c:formatCode>General</c:formatCode>
                <c:ptCount val="1"/>
                <c:pt idx="0">
                  <c:v>5000</c:v>
                </c:pt>
              </c:numCache>
            </c:numRef>
          </c:xVal>
          <c:yVal>
            <c:numRef>
              <c:f>CMTopt_lamb1!$F$11</c:f>
              <c:numCache>
                <c:formatCode>General</c:formatCode>
                <c:ptCount val="1"/>
                <c:pt idx="0">
                  <c:v>161.19999999999999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523F-4551-A3EC-2EBBDDFD283A}"/>
            </c:ext>
          </c:extLst>
        </c:ser>
        <c:ser>
          <c:idx val="8"/>
          <c:order val="8"/>
          <c:tx>
            <c:v>30-5.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'4500-gde-vvt'!$C$3</c:f>
              <c:numCache>
                <c:formatCode>General</c:formatCode>
                <c:ptCount val="1"/>
                <c:pt idx="0">
                  <c:v>4500</c:v>
                </c:pt>
              </c:numCache>
            </c:numRef>
          </c:xVal>
          <c:yVal>
            <c:numRef>
              <c:f>'4500-gde-vvt'!$F$3</c:f>
              <c:numCache>
                <c:formatCode>General</c:formatCode>
                <c:ptCount val="1"/>
                <c:pt idx="0">
                  <c:v>201.7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523F-4551-A3EC-2EBBDDFD283A}"/>
            </c:ext>
          </c:extLst>
        </c:ser>
        <c:ser>
          <c:idx val="9"/>
          <c:order val="9"/>
          <c:tx>
            <c:v>20-5.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'4500-gde-vvt'!$C$4</c:f>
              <c:numCache>
                <c:formatCode>General</c:formatCode>
                <c:ptCount val="1"/>
                <c:pt idx="0">
                  <c:v>4500</c:v>
                </c:pt>
              </c:numCache>
            </c:numRef>
          </c:xVal>
          <c:yVal>
            <c:numRef>
              <c:f>'4500-gde-vvt'!$F$4</c:f>
              <c:numCache>
                <c:formatCode>General</c:formatCode>
                <c:ptCount val="1"/>
                <c:pt idx="0">
                  <c:v>209.2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523F-4551-A3EC-2EBBDDFD283A}"/>
            </c:ext>
          </c:extLst>
        </c:ser>
        <c:ser>
          <c:idx val="10"/>
          <c:order val="10"/>
          <c:tx>
            <c:v>10-5.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2"/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'4500-gde-vvt'!$C$5</c:f>
              <c:numCache>
                <c:formatCode>General</c:formatCode>
                <c:ptCount val="1"/>
                <c:pt idx="0">
                  <c:v>4500</c:v>
                </c:pt>
              </c:numCache>
            </c:numRef>
          </c:xVal>
          <c:yVal>
            <c:numRef>
              <c:f>'4500-gde-vvt'!$F$5</c:f>
              <c:numCache>
                <c:formatCode>General</c:formatCode>
                <c:ptCount val="1"/>
                <c:pt idx="0">
                  <c:v>212.9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523F-4551-A3EC-2EBBDDFD283A}"/>
            </c:ext>
          </c:extLst>
        </c:ser>
        <c:ser>
          <c:idx val="11"/>
          <c:order val="11"/>
          <c:tx>
            <c:v>10-15.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'4500-gde-vvt'!$C$6</c:f>
              <c:numCache>
                <c:formatCode>General</c:formatCode>
                <c:ptCount val="1"/>
                <c:pt idx="0">
                  <c:v>4500</c:v>
                </c:pt>
              </c:numCache>
            </c:numRef>
          </c:xVal>
          <c:yVal>
            <c:numRef>
              <c:f>'4500-gde-vvt'!$F$6</c:f>
              <c:numCache>
                <c:formatCode>General</c:formatCode>
                <c:ptCount val="1"/>
                <c:pt idx="0">
                  <c:v>206.9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523F-4551-A3EC-2EBBDDFD283A}"/>
            </c:ext>
          </c:extLst>
        </c:ser>
        <c:ser>
          <c:idx val="12"/>
          <c:order val="12"/>
          <c:tx>
            <c:v>10-25.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'4500-gde-vvt'!$C$7</c:f>
              <c:numCache>
                <c:formatCode>General</c:formatCode>
                <c:ptCount val="1"/>
                <c:pt idx="0">
                  <c:v>4500</c:v>
                </c:pt>
              </c:numCache>
            </c:numRef>
          </c:xVal>
          <c:yVal>
            <c:numRef>
              <c:f>'4500-gde-vvt'!$F$7</c:f>
              <c:numCache>
                <c:formatCode>General</c:formatCode>
                <c:ptCount val="1"/>
                <c:pt idx="0">
                  <c:v>199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523F-4551-A3EC-2EBBDDFD283A}"/>
            </c:ext>
          </c:extLst>
        </c:ser>
        <c:ser>
          <c:idx val="13"/>
          <c:order val="13"/>
          <c:tx>
            <c:v>20-15.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2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'4500-gde-vvt'!$C$8</c:f>
              <c:numCache>
                <c:formatCode>General</c:formatCode>
                <c:ptCount val="1"/>
                <c:pt idx="0">
                  <c:v>4500</c:v>
                </c:pt>
              </c:numCache>
            </c:numRef>
          </c:xVal>
          <c:yVal>
            <c:numRef>
              <c:f>'4500-gde-vvt'!$F$8</c:f>
              <c:numCache>
                <c:formatCode>General</c:formatCode>
                <c:ptCount val="1"/>
                <c:pt idx="0">
                  <c:v>208.8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523F-4551-A3EC-2EBBDDFD283A}"/>
            </c:ext>
          </c:extLst>
        </c:ser>
        <c:ser>
          <c:idx val="14"/>
          <c:order val="14"/>
          <c:tx>
            <c:v>10-0.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5000"/>
                </a:schemeClr>
              </a:solidFill>
              <a:ln w="9525">
                <a:solidFill>
                  <a:schemeClr val="accent3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'4500-gde-vvt'!$C$9</c:f>
              <c:numCache>
                <c:formatCode>General</c:formatCode>
                <c:ptCount val="1"/>
                <c:pt idx="0">
                  <c:v>4500</c:v>
                </c:pt>
              </c:numCache>
            </c:numRef>
          </c:xVal>
          <c:yVal>
            <c:numRef>
              <c:f>'4500-gde-vvt'!$F$9</c:f>
              <c:numCache>
                <c:formatCode>General</c:formatCode>
                <c:ptCount val="1"/>
                <c:pt idx="0">
                  <c:v>199.7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523F-4551-A3EC-2EBBDDFD283A}"/>
            </c:ext>
          </c:extLst>
        </c:ser>
        <c:ser>
          <c:idx val="15"/>
          <c:order val="15"/>
          <c:tx>
            <c:v>Base.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9525">
                <a:solidFill>
                  <a:schemeClr val="accent4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gde!$C$12</c:f>
              <c:numCache>
                <c:formatCode>General</c:formatCode>
                <c:ptCount val="1"/>
                <c:pt idx="0">
                  <c:v>4500</c:v>
                </c:pt>
              </c:numCache>
            </c:numRef>
          </c:xVal>
          <c:yVal>
            <c:numRef>
              <c:f>gde!$F$12</c:f>
              <c:numCache>
                <c:formatCode>General</c:formatCode>
                <c:ptCount val="1"/>
                <c:pt idx="0">
                  <c:v>203.8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523F-4551-A3EC-2EBBDDFD2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225184"/>
        <c:axId val="500225744"/>
      </c:scatterChart>
      <c:valAx>
        <c:axId val="500225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 b="1"/>
                  <a:t>Engine</a:t>
                </a:r>
                <a:r>
                  <a:rPr lang="es-ES" sz="1400" b="1" baseline="0"/>
                  <a:t> speed [rpm]</a:t>
                </a:r>
                <a:endParaRPr lang="es-ES" sz="14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00225744"/>
        <c:crosses val="autoZero"/>
        <c:crossBetween val="midCat"/>
      </c:valAx>
      <c:valAx>
        <c:axId val="500225744"/>
        <c:scaling>
          <c:orientation val="minMax"/>
          <c:max val="215"/>
          <c:min val="1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 b="1"/>
                  <a:t>Torque</a:t>
                </a:r>
                <a:r>
                  <a:rPr lang="es-ES" sz="1400" b="1" baseline="0"/>
                  <a:t> [N·m]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002251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376627581663018"/>
          <c:y val="0.14942958438359227"/>
          <c:w val="0.15994772528433945"/>
          <c:h val="0.538126739177987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13451443569557"/>
          <c:y val="5.7060367454068242E-2"/>
          <c:w val="0.77653215223097116"/>
          <c:h val="0.7522831000291631"/>
        </c:manualLayout>
      </c:layout>
      <c:scatterChart>
        <c:scatterStyle val="lineMarker"/>
        <c:varyColors val="0"/>
        <c:ser>
          <c:idx val="4"/>
          <c:order val="0"/>
          <c:tx>
            <c:v>218-bypass óptimo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'gde4'!$C$3:$C$13</c:f>
              <c:numCache>
                <c:formatCode>General</c:formatCode>
                <c:ptCount val="11"/>
                <c:pt idx="0">
                  <c:v>1000</c:v>
                </c:pt>
                <c:pt idx="1">
                  <c:v>1250</c:v>
                </c:pt>
                <c:pt idx="2">
                  <c:v>1500</c:v>
                </c:pt>
                <c:pt idx="3">
                  <c:v>1750</c:v>
                </c:pt>
                <c:pt idx="4">
                  <c:v>2000</c:v>
                </c:pt>
                <c:pt idx="5">
                  <c:v>2500</c:v>
                </c:pt>
                <c:pt idx="6">
                  <c:v>3000</c:v>
                </c:pt>
                <c:pt idx="7">
                  <c:v>3500</c:v>
                </c:pt>
                <c:pt idx="8">
                  <c:v>4000</c:v>
                </c:pt>
                <c:pt idx="9">
                  <c:v>4500</c:v>
                </c:pt>
                <c:pt idx="10">
                  <c:v>5000</c:v>
                </c:pt>
              </c:numCache>
            </c:numRef>
          </c:xVal>
          <c:yVal>
            <c:numRef>
              <c:f>'gde4'!$F$3:$F$13</c:f>
              <c:numCache>
                <c:formatCode>General</c:formatCode>
                <c:ptCount val="11"/>
                <c:pt idx="0">
                  <c:v>133.19999999999999</c:v>
                </c:pt>
                <c:pt idx="1">
                  <c:v>180.7</c:v>
                </c:pt>
                <c:pt idx="2">
                  <c:v>256.60000000000002</c:v>
                </c:pt>
                <c:pt idx="3">
                  <c:v>269.2</c:v>
                </c:pt>
                <c:pt idx="4">
                  <c:v>272.5</c:v>
                </c:pt>
                <c:pt idx="5">
                  <c:v>238.4</c:v>
                </c:pt>
                <c:pt idx="6">
                  <c:v>238.4</c:v>
                </c:pt>
                <c:pt idx="7">
                  <c:v>219.8</c:v>
                </c:pt>
                <c:pt idx="8">
                  <c:v>214.6</c:v>
                </c:pt>
                <c:pt idx="9">
                  <c:v>212.9</c:v>
                </c:pt>
                <c:pt idx="10">
                  <c:v>176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49F-4D91-AC43-F7434DCA5FEC}"/>
            </c:ext>
          </c:extLst>
        </c:ser>
        <c:ser>
          <c:idx val="5"/>
          <c:order val="1"/>
          <c:tx>
            <c:v>Base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CMTopt_lamb1!$C$3:$C$11</c:f>
              <c:numCache>
                <c:formatCode>General</c:formatCode>
                <c:ptCount val="9"/>
                <c:pt idx="0">
                  <c:v>1250</c:v>
                </c:pt>
                <c:pt idx="1">
                  <c:v>1500</c:v>
                </c:pt>
                <c:pt idx="2">
                  <c:v>2000</c:v>
                </c:pt>
                <c:pt idx="3">
                  <c:v>2500</c:v>
                </c:pt>
                <c:pt idx="4">
                  <c:v>3000</c:v>
                </c:pt>
                <c:pt idx="5">
                  <c:v>3500</c:v>
                </c:pt>
                <c:pt idx="6">
                  <c:v>4000</c:v>
                </c:pt>
                <c:pt idx="7">
                  <c:v>4500</c:v>
                </c:pt>
                <c:pt idx="8">
                  <c:v>5000</c:v>
                </c:pt>
              </c:numCache>
            </c:numRef>
          </c:xVal>
          <c:yVal>
            <c:numRef>
              <c:f>CMTopt_lamb1!$F$3:$F$11</c:f>
              <c:numCache>
                <c:formatCode>General</c:formatCode>
                <c:ptCount val="9"/>
                <c:pt idx="0">
                  <c:v>170.8</c:v>
                </c:pt>
                <c:pt idx="1">
                  <c:v>249.2</c:v>
                </c:pt>
                <c:pt idx="2">
                  <c:v>272.39999999999998</c:v>
                </c:pt>
                <c:pt idx="3">
                  <c:v>258.8</c:v>
                </c:pt>
                <c:pt idx="4">
                  <c:v>241.9</c:v>
                </c:pt>
                <c:pt idx="5">
                  <c:v>224.3</c:v>
                </c:pt>
                <c:pt idx="6">
                  <c:v>212.4</c:v>
                </c:pt>
                <c:pt idx="7">
                  <c:v>194.4</c:v>
                </c:pt>
                <c:pt idx="8">
                  <c:v>161.19999999999999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49F-4D91-AC43-F7434DCA5FEC}"/>
            </c:ext>
          </c:extLst>
        </c:ser>
        <c:ser>
          <c:idx val="2"/>
          <c:order val="2"/>
          <c:tx>
            <c:v>Nominal</c:v>
          </c:tx>
          <c:spPr>
            <a:ln w="25400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plus"/>
            <c:size val="9"/>
            <c:spPr>
              <a:noFill/>
              <a:ln w="25400">
                <a:solidFill>
                  <a:schemeClr val="accent3"/>
                </a:solidFill>
              </a:ln>
              <a:effectLst/>
            </c:spPr>
          </c:marker>
          <c:xVal>
            <c:numRef>
              <c:f>Target!$B$3:$B$16</c:f>
              <c:numCache>
                <c:formatCode>General</c:formatCode>
                <c:ptCount val="14"/>
                <c:pt idx="0">
                  <c:v>1000</c:v>
                </c:pt>
                <c:pt idx="1">
                  <c:v>1250</c:v>
                </c:pt>
                <c:pt idx="2">
                  <c:v>1500</c:v>
                </c:pt>
                <c:pt idx="3">
                  <c:v>1750</c:v>
                </c:pt>
                <c:pt idx="4">
                  <c:v>2000</c:v>
                </c:pt>
                <c:pt idx="5">
                  <c:v>2500</c:v>
                </c:pt>
                <c:pt idx="6">
                  <c:v>3000</c:v>
                </c:pt>
                <c:pt idx="7">
                  <c:v>3500</c:v>
                </c:pt>
                <c:pt idx="8">
                  <c:v>4000</c:v>
                </c:pt>
                <c:pt idx="9">
                  <c:v>4500</c:v>
                </c:pt>
                <c:pt idx="10">
                  <c:v>5000</c:v>
                </c:pt>
                <c:pt idx="11">
                  <c:v>5500</c:v>
                </c:pt>
                <c:pt idx="12">
                  <c:v>6000</c:v>
                </c:pt>
                <c:pt idx="13">
                  <c:v>6300</c:v>
                </c:pt>
              </c:numCache>
            </c:numRef>
          </c:xVal>
          <c:yVal>
            <c:numRef>
              <c:f>Target!$C$3:$C$16</c:f>
              <c:numCache>
                <c:formatCode>#,#00</c:formatCode>
                <c:ptCount val="14"/>
                <c:pt idx="0">
                  <c:v>124</c:v>
                </c:pt>
                <c:pt idx="1">
                  <c:v>168.2</c:v>
                </c:pt>
                <c:pt idx="2">
                  <c:v>250</c:v>
                </c:pt>
                <c:pt idx="3">
                  <c:v>270</c:v>
                </c:pt>
                <c:pt idx="4">
                  <c:v>270</c:v>
                </c:pt>
                <c:pt idx="5">
                  <c:v>270</c:v>
                </c:pt>
                <c:pt idx="6">
                  <c:v>270</c:v>
                </c:pt>
                <c:pt idx="7">
                  <c:v>270</c:v>
                </c:pt>
                <c:pt idx="8">
                  <c:v>270</c:v>
                </c:pt>
                <c:pt idx="9">
                  <c:v>254.64790894703256</c:v>
                </c:pt>
                <c:pt idx="10">
                  <c:v>229.18311805232932</c:v>
                </c:pt>
                <c:pt idx="11">
                  <c:v>208.34828913848119</c:v>
                </c:pt>
                <c:pt idx="12">
                  <c:v>190.98593171027443</c:v>
                </c:pt>
                <c:pt idx="13">
                  <c:v>159.23452056344129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49F-4D91-AC43-F7434DCA5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7816848"/>
        <c:axId val="327817408"/>
      </c:scatterChart>
      <c:valAx>
        <c:axId val="327816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 b="1"/>
                  <a:t>Engine</a:t>
                </a:r>
                <a:r>
                  <a:rPr lang="es-ES" sz="1400" b="1" baseline="0"/>
                  <a:t> speed [rpm]</a:t>
                </a:r>
                <a:endParaRPr lang="es-ES" sz="1400" b="1"/>
              </a:p>
            </c:rich>
          </c:tx>
          <c:layout>
            <c:manualLayout>
              <c:xMode val="edge"/>
              <c:yMode val="edge"/>
              <c:x val="0.31852256191726136"/>
              <c:y val="0.870790478120619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27817408"/>
        <c:crosses val="autoZero"/>
        <c:crossBetween val="midCat"/>
        <c:majorUnit val="1000"/>
      </c:valAx>
      <c:valAx>
        <c:axId val="327817408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 b="1"/>
                  <a:t>Torque [N·m]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278168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6324956255468068"/>
          <c:y val="2.3148148148148147E-2"/>
          <c:w val="0.75341710411198604"/>
          <c:h val="8.5664552347623213E-2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62AB2-7DAA-4CBE-970D-94E8DF2AEDD3}" type="datetimeFigureOut">
              <a:rPr lang="es-CO" smtClean="0"/>
              <a:t>4/09/2018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1C68E-A67F-4379-8E7C-0F7BC0A89EA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560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1C68E-A67F-4379-8E7C-0F7BC0A89EAC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9420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7274CE3-1F7F-45A6-B190-8C6589D9716D}" type="datetime1">
              <a:rPr lang="es-CO" smtClean="0"/>
              <a:t>4/09/2018</a:t>
            </a:fld>
            <a:endParaRPr lang="es-CO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CO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7B7C4E0-2512-4AAB-A024-3736F6DE31E5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Editar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743F-4D73-4190-BE1C-94BB4CDF3E86}" type="datetime1">
              <a:rPr lang="es-CO" smtClean="0"/>
              <a:t>4/09/2018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Editar los estilos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9938-0126-469D-AC1D-C737E8AC3B9C}" type="datetime1">
              <a:rPr lang="es-CO" smtClean="0"/>
              <a:t>4/09/2018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Editar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Editar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C899C-2D87-4DCF-9BE3-DE10B2BFCC62}" type="datetime1">
              <a:rPr lang="es-CO" smtClean="0"/>
              <a:t>4/09/2018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Editar los estilos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Editar los estilos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Editar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Editar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3A9A0-C7D3-481F-9A3D-F4D5C9CE408D}" type="datetime1">
              <a:rPr lang="es-CO" smtClean="0"/>
              <a:t>4/09/2018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‹Nº›</a:t>
            </a:fld>
            <a:endParaRPr lang="es-C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666B-A35F-4D93-9E6B-A4B2DE2CA8F2}" type="datetime1">
              <a:rPr lang="es-CO" smtClean="0"/>
              <a:t>4/09/2018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‹Nº›</a:t>
            </a:fld>
            <a:endParaRPr lang="es-CO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2A054-A240-4D3E-8B56-286B1CFE52D9}" type="datetime1">
              <a:rPr lang="es-CO" smtClean="0"/>
              <a:t>4/09/2018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Editar los estilos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Editar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67E9FFD-6E58-4898-B632-1DC1DF4E269E}" type="datetime1">
              <a:rPr lang="es-CO" smtClean="0"/>
              <a:t>4/09/2018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‹Nº›</a:t>
            </a:fld>
            <a:endParaRPr lang="es-C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Editar los estilos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03402A-3A06-4F37-B25A-F36602DA035E}" type="datetime1">
              <a:rPr lang="es-CO" smtClean="0"/>
              <a:t>4/09/2018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7B7C4E0-2512-4AAB-A024-3736F6DE31E5}" type="slidenum">
              <a:rPr lang="es-CO" smtClean="0"/>
              <a:t>‹Nº›</a:t>
            </a:fld>
            <a:endParaRPr lang="es-CO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Editar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F15FA-A51D-47AC-9F4D-F23B8BC066EB}" type="datetime1">
              <a:rPr lang="es-CO" smtClean="0"/>
              <a:t>4/09/2018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Editar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1602-AE98-4876-85B5-1D3A82545A41}" type="datetime1">
              <a:rPr lang="es-CO" smtClean="0"/>
              <a:t>4/09/2018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A0E355C-3AD3-44A0-B916-B2E2276F169E}" type="datetime1">
              <a:rPr lang="es-CO" smtClean="0"/>
              <a:t>4/09/2018</a:t>
            </a:fld>
            <a:endParaRPr lang="es-CO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CO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7B7C4E0-2512-4AAB-A024-3736F6DE31E5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42900" y="1844824"/>
            <a:ext cx="8458200" cy="2280315"/>
          </a:xfrm>
        </p:spPr>
        <p:txBody>
          <a:bodyPr>
            <a:normAutofit fontScale="90000"/>
          </a:bodyPr>
          <a:lstStyle/>
          <a:p>
            <a:pPr algn="ctr"/>
            <a:br>
              <a:rPr lang="es-ES" b="0" dirty="0"/>
            </a:br>
            <a:br>
              <a:rPr lang="es-ES" b="0" dirty="0"/>
            </a:br>
            <a:r>
              <a:rPr lang="es-ES" b="0" dirty="0"/>
              <a:t> </a:t>
            </a:r>
            <a:r>
              <a:rPr lang="es-ES" sz="4400" b="0" dirty="0"/>
              <a:t>Estudio del impacto de sistemas de admisión en un motor de encendido provocado</a:t>
            </a:r>
            <a:r>
              <a:rPr lang="es-ES" sz="4400" dirty="0"/>
              <a:t> </a:t>
            </a:r>
            <a:endParaRPr lang="es-CO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BAC9E4-8D3E-4B66-A251-0609F6A32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5430"/>
            <a:ext cx="3333750" cy="112939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9145981-93B9-483B-9E77-0C6F585D63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708" y="345430"/>
            <a:ext cx="3528392" cy="92573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B9C73B2-15F1-44DC-93F1-3A7FC48CCE88}"/>
              </a:ext>
            </a:extLst>
          </p:cNvPr>
          <p:cNvSpPr txBox="1"/>
          <p:nvPr/>
        </p:nvSpPr>
        <p:spPr>
          <a:xfrm>
            <a:off x="899592" y="5589240"/>
            <a:ext cx="3511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Autor: Roberto Mateu Segura</a:t>
            </a:r>
          </a:p>
          <a:p>
            <a:r>
              <a:rPr lang="es-ES" b="1" dirty="0">
                <a:latin typeface="Arial Narrow" panose="020B0606020202030204" pitchFamily="34" charset="0"/>
              </a:rPr>
              <a:t>Grado en Ingeniería Mecánica</a:t>
            </a:r>
          </a:p>
          <a:p>
            <a:r>
              <a:rPr lang="es-ES" b="1" dirty="0">
                <a:latin typeface="Arial Narrow" panose="020B0606020202030204" pitchFamily="34" charset="0"/>
              </a:rPr>
              <a:t>4 </a:t>
            </a:r>
            <a:r>
              <a:rPr lang="es-ES" b="1">
                <a:latin typeface="Arial Narrow" panose="020B0606020202030204" pitchFamily="34" charset="0"/>
              </a:rPr>
              <a:t>de septiembre </a:t>
            </a:r>
            <a:r>
              <a:rPr lang="es-ES" b="1" dirty="0">
                <a:latin typeface="Arial Narrow" panose="020B0606020202030204" pitchFamily="34" charset="0"/>
              </a:rPr>
              <a:t>del 2018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1</a:t>
            </a:fld>
            <a:endParaRPr lang="es-CO"/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8BC4D1DF-9C10-47F4-99C1-65E734E1B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es-ES" dirty="0"/>
              <a:t>Objetivos</a:t>
            </a:r>
          </a:p>
          <a:p>
            <a:pPr marL="624078" indent="-514350">
              <a:buFont typeface="+mj-lt"/>
              <a:buAutoNum type="arabicPeriod"/>
            </a:pPr>
            <a:r>
              <a:rPr lang="es-ES" dirty="0"/>
              <a:t>Descripción del sistema estudiado</a:t>
            </a:r>
          </a:p>
          <a:p>
            <a:pPr marL="624078" indent="-514350">
              <a:buFont typeface="+mj-lt"/>
              <a:buAutoNum type="arabicPeriod"/>
            </a:pPr>
            <a:r>
              <a:rPr lang="es-ES" dirty="0"/>
              <a:t>Sintonizado de colectores </a:t>
            </a:r>
          </a:p>
          <a:p>
            <a:pPr marL="624078" indent="-514350">
              <a:buFont typeface="+mj-lt"/>
              <a:buAutoNum type="arabicPeriod"/>
            </a:pPr>
            <a:r>
              <a:rPr lang="es-ES" dirty="0"/>
              <a:t>Metodología experimental</a:t>
            </a:r>
          </a:p>
          <a:p>
            <a:pPr marL="624078" indent="-514350">
              <a:buFont typeface="+mj-lt"/>
              <a:buAutoNum type="arabicPeriod"/>
            </a:pPr>
            <a:r>
              <a:rPr lang="es-ES" dirty="0"/>
              <a:t>Resultados</a:t>
            </a:r>
          </a:p>
          <a:p>
            <a:pPr marL="624078" indent="-514350">
              <a:buFont typeface="+mj-lt"/>
              <a:buAutoNum type="arabicPeriod"/>
            </a:pPr>
            <a:r>
              <a:rPr lang="es-ES" dirty="0"/>
              <a:t>Mejora de la distribución</a:t>
            </a:r>
          </a:p>
          <a:p>
            <a:pPr marL="624078" indent="-514350">
              <a:buFont typeface="+mj-lt"/>
              <a:buAutoNum type="arabicPeriod"/>
            </a:pPr>
            <a:r>
              <a:rPr lang="es-ES" dirty="0"/>
              <a:t>Resultado teórico del colector sintonizado óptimo</a:t>
            </a:r>
          </a:p>
          <a:p>
            <a:pPr marL="624078" indent="-514350">
              <a:buFont typeface="+mj-lt"/>
              <a:buAutoNum type="arabicPeriod"/>
            </a:pPr>
            <a:r>
              <a:rPr lang="es-ES" dirty="0"/>
              <a:t>Presupuesto</a:t>
            </a:r>
          </a:p>
          <a:p>
            <a:pPr marL="624078" indent="-514350">
              <a:buFont typeface="+mj-lt"/>
              <a:buAutoNum type="arabicPeriod"/>
            </a:pPr>
            <a:r>
              <a:rPr lang="es-ES" dirty="0"/>
              <a:t>Conclusiones</a:t>
            </a:r>
          </a:p>
          <a:p>
            <a:pPr marL="624078" indent="-514350">
              <a:buFont typeface="+mj-lt"/>
              <a:buAutoNum type="arabicPeriod"/>
            </a:pPr>
            <a:endParaRPr lang="es-ES" dirty="0"/>
          </a:p>
          <a:p>
            <a:pPr marL="624078" indent="-514350">
              <a:buFont typeface="+mj-lt"/>
              <a:buAutoNum type="arabicPeriod"/>
            </a:pPr>
            <a:endParaRPr lang="es-ES" dirty="0"/>
          </a:p>
          <a:p>
            <a:pPr marL="624078" indent="-514350">
              <a:buFont typeface="+mj-lt"/>
              <a:buAutoNum type="arabicPeriod"/>
            </a:pPr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FC8182B-ABE2-4667-B36D-58D616CAE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Índice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3705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B52E8668-C4D6-4540-BD81-720BB9BBF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Ensayar el motor con dos colectores de admisión y las correspondientes variantes de uno de ellos.</a:t>
            </a:r>
          </a:p>
          <a:p>
            <a:r>
              <a:rPr lang="es-ES" dirty="0"/>
              <a:t>Analizar los resultados obtenidos para cada configuración.</a:t>
            </a:r>
          </a:p>
          <a:p>
            <a:r>
              <a:rPr lang="es-ES" dirty="0"/>
              <a:t>Determinar la configuración con mejores resultados.</a:t>
            </a:r>
          </a:p>
          <a:p>
            <a:r>
              <a:rPr lang="es-ES" dirty="0"/>
              <a:t>Realizar una variación geométrica en la configuración más ventajosa.</a:t>
            </a:r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F3F1616-23CC-4266-86F2-6DA15F624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1.Objetivos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5774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F17EEE5E-511D-49A2-B2F0-2169D5D76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15D5EF11-1D50-49A3-AD56-B742151B0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2.Descripción del sistema estudiado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F3D29FE-7069-4C24-A7C5-42AED86C3E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985" y="3284984"/>
            <a:ext cx="3970025" cy="2977519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4</a:t>
            </a:fld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D8256C2-465F-4E84-898C-7401E006B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336" y="1628800"/>
            <a:ext cx="6249321" cy="136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8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8380435-1129-49AD-9E5D-BD3F057B3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50900ADB-2751-4ECE-A9FD-F8648A7E5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2.Descripción del sistema estudiado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D804B6-21A2-420F-A1D1-B81E8355543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68259"/>
            <a:ext cx="4536504" cy="33084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DE64AFD-5AB4-46F8-B0E7-8D7B388E6B6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4705" y="1480026"/>
            <a:ext cx="2722978" cy="201241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2827D19-3616-40F8-A3C9-8273DB0451D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4705" y="4370465"/>
            <a:ext cx="2722978" cy="2012414"/>
          </a:xfrm>
          <a:prstGeom prst="rect">
            <a:avLst/>
          </a:prstGeom>
        </p:spPr>
      </p:pic>
      <p:sp>
        <p:nvSpPr>
          <p:cNvPr id="8" name="Marco 7">
            <a:extLst>
              <a:ext uri="{FF2B5EF4-FFF2-40B4-BE49-F238E27FC236}">
                <a16:creationId xmlns:a16="http://schemas.microsoft.com/office/drawing/2014/main" id="{1C0C8D50-0E0C-435B-9F7B-FA43DF564825}"/>
              </a:ext>
            </a:extLst>
          </p:cNvPr>
          <p:cNvSpPr/>
          <p:nvPr/>
        </p:nvSpPr>
        <p:spPr>
          <a:xfrm>
            <a:off x="1475656" y="3645024"/>
            <a:ext cx="2374336" cy="1008112"/>
          </a:xfrm>
          <a:prstGeom prst="frame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4903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75368296-B2F3-429A-ADFD-02D9E4A04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80918F-A975-4827-AFCC-4EA005CC0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2.Descripción del sistema estudiado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5FE1B76-247F-409A-816C-8139FF7C6BD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75" y="1417638"/>
            <a:ext cx="3552190" cy="26638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F9A1CC3-AB60-4AF3-983F-B952DD66508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36" y="4224345"/>
            <a:ext cx="1368152" cy="24547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0F717E9-B931-40A1-8E56-7025B974391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383" y="4518179"/>
            <a:ext cx="1988344" cy="21609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995C174-4EA5-4EFC-9A64-B5FF9AD3CA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36" y="1417638"/>
            <a:ext cx="3552191" cy="2664143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6</a:t>
            </a:fld>
            <a:endParaRPr lang="es-CO"/>
          </a:p>
        </p:txBody>
      </p:sp>
      <p:cxnSp>
        <p:nvCxnSpPr>
          <p:cNvPr id="10" name="Conector recto de flecha 9"/>
          <p:cNvCxnSpPr/>
          <p:nvPr/>
        </p:nvCxnSpPr>
        <p:spPr>
          <a:xfrm>
            <a:off x="5796136" y="1916832"/>
            <a:ext cx="1296144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6362455" y="1480434"/>
            <a:ext cx="163506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110509" y="4103832"/>
            <a:ext cx="1251946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L=218 mm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4232563" y="5055561"/>
            <a:ext cx="1251946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L=100 mm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6990669" y="4517285"/>
            <a:ext cx="774251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bypass</a:t>
            </a:r>
          </a:p>
        </p:txBody>
      </p:sp>
    </p:spTree>
    <p:extLst>
      <p:ext uri="{BB962C8B-B14F-4D97-AF65-F5344CB8AC3E}">
        <p14:creationId xmlns:p14="http://schemas.microsoft.com/office/powerpoint/2010/main" val="1267746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822F0B76-7B2D-49E3-B06E-C31D6E154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377998F-BFF4-4C52-8E66-D52BD0706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3.Sintonizado de colectores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3B4F5894-44F7-4996-BF32-483F18CB56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563547"/>
              </p:ext>
            </p:extLst>
          </p:nvPr>
        </p:nvGraphicFramePr>
        <p:xfrm>
          <a:off x="1391816" y="1417638"/>
          <a:ext cx="6360368" cy="3897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9407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B6B303BB-4CE6-41C9-BE51-7D5C4E298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s-ES" dirty="0"/>
              <a:t>Principios</a:t>
            </a:r>
          </a:p>
          <a:p>
            <a:r>
              <a:rPr lang="es-ES" dirty="0"/>
              <a:t>Lambda igual a uno</a:t>
            </a:r>
          </a:p>
          <a:p>
            <a:r>
              <a:rPr lang="es-ES" dirty="0"/>
              <a:t>Plena carga (límites p, T, régimen turbo, </a:t>
            </a:r>
            <a:r>
              <a:rPr lang="es-ES" i="1" dirty="0" err="1"/>
              <a:t>knocking</a:t>
            </a:r>
            <a:r>
              <a:rPr lang="es-ES" dirty="0"/>
              <a:t>)</a:t>
            </a:r>
          </a:p>
          <a:p>
            <a:pPr marL="109728" indent="0">
              <a:buNone/>
            </a:pPr>
            <a:endParaRPr lang="es-ES" dirty="0"/>
          </a:p>
          <a:p>
            <a:pPr marL="109728" indent="0">
              <a:buNone/>
            </a:pPr>
            <a:r>
              <a:rPr lang="es-ES" dirty="0"/>
              <a:t>Puntos críticos</a:t>
            </a:r>
          </a:p>
          <a:p>
            <a:r>
              <a:rPr lang="es-ES" dirty="0"/>
              <a:t>3000 y 3500 rpm para el colector sintonizado con 218 mm de longitud en los tramos centrales.</a:t>
            </a:r>
          </a:p>
          <a:p>
            <a:r>
              <a:rPr lang="es-ES" dirty="0"/>
              <a:t>3500 y 4000 rpm para el colector sintonizado con 100 mm de longitud en los tramos centrales.</a:t>
            </a:r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D711B675-6412-47D8-BCBA-20FD94813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4.Metodología experimental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0425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1BA81350-9EAC-4668-8AE3-A89815FCA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E2D5AB4-D475-42FE-A00B-EB6D46657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5.Resultados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9</a:t>
            </a:fld>
            <a:endParaRPr lang="es-CO"/>
          </a:p>
        </p:txBody>
      </p:sp>
      <p:sp>
        <p:nvSpPr>
          <p:cNvPr id="7" name="Marcador de contenido 1">
            <a:extLst>
              <a:ext uri="{FF2B5EF4-FFF2-40B4-BE49-F238E27FC236}">
                <a16:creationId xmlns:a16="http://schemas.microsoft.com/office/drawing/2014/main" id="{B52E8668-C4D6-4540-BD81-720BB9BBFBA4}"/>
              </a:ext>
            </a:extLst>
          </p:cNvPr>
          <p:cNvSpPr txBox="1">
            <a:spLocks/>
          </p:cNvSpPr>
          <p:nvPr/>
        </p:nvSpPr>
        <p:spPr>
          <a:xfrm>
            <a:off x="394427" y="4324392"/>
            <a:ext cx="4260254" cy="264188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ES" sz="1800" dirty="0"/>
              <a:t>Igual a colector base hasta 2000 rpm</a:t>
            </a:r>
          </a:p>
          <a:p>
            <a:r>
              <a:rPr lang="es-ES" sz="1800" dirty="0"/>
              <a:t>Pérdida de par en regímenes medios (hasta 4000 rpm)</a:t>
            </a:r>
          </a:p>
          <a:p>
            <a:r>
              <a:rPr lang="es-ES" sz="1800" dirty="0"/>
              <a:t>Ligera ventaja a altos regímenes (4500-5000 rpm)</a:t>
            </a:r>
          </a:p>
          <a:p>
            <a:endParaRPr lang="es-ES" dirty="0"/>
          </a:p>
        </p:txBody>
      </p:sp>
      <p:sp>
        <p:nvSpPr>
          <p:cNvPr id="8" name="Marcador de contenido 1">
            <a:extLst>
              <a:ext uri="{FF2B5EF4-FFF2-40B4-BE49-F238E27FC236}">
                <a16:creationId xmlns:a16="http://schemas.microsoft.com/office/drawing/2014/main" id="{B52E8668-C4D6-4540-BD81-720BB9BBFBA4}"/>
              </a:ext>
            </a:extLst>
          </p:cNvPr>
          <p:cNvSpPr txBox="1">
            <a:spLocks/>
          </p:cNvSpPr>
          <p:nvPr/>
        </p:nvSpPr>
        <p:spPr>
          <a:xfrm>
            <a:off x="4810554" y="4324392"/>
            <a:ext cx="4260254" cy="264188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ES" sz="1800" dirty="0"/>
              <a:t>Mejor resultado en regímenes medios (hasta 4000 rpm)</a:t>
            </a:r>
          </a:p>
          <a:p>
            <a:r>
              <a:rPr lang="es-ES" sz="1800" dirty="0"/>
              <a:t>Igual al base en altos regímenes (4500-5000 rpm)</a:t>
            </a:r>
          </a:p>
          <a:p>
            <a:endParaRPr lang="es-ES" dirty="0"/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00000000-0008-0000-1300-00001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3736868"/>
              </p:ext>
            </p:extLst>
          </p:nvPr>
        </p:nvGraphicFramePr>
        <p:xfrm>
          <a:off x="192004" y="147785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0000000-0008-0000-1400-00001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4174840"/>
              </p:ext>
            </p:extLst>
          </p:nvPr>
        </p:nvGraphicFramePr>
        <p:xfrm>
          <a:off x="4654681" y="14898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50385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B06958A7-C836-43B6-878E-32CD2930C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6B4AC9AA-4AD5-4A08-ABB1-54450BA69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5.Resultados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10</a:t>
            </a:fld>
            <a:endParaRPr lang="es-CO"/>
          </a:p>
        </p:txBody>
      </p:sp>
      <p:sp>
        <p:nvSpPr>
          <p:cNvPr id="6" name="Marcador de contenido 1">
            <a:extLst>
              <a:ext uri="{FF2B5EF4-FFF2-40B4-BE49-F238E27FC236}">
                <a16:creationId xmlns:a16="http://schemas.microsoft.com/office/drawing/2014/main" id="{B52E8668-C4D6-4540-BD81-720BB9BBFBA4}"/>
              </a:ext>
            </a:extLst>
          </p:cNvPr>
          <p:cNvSpPr txBox="1">
            <a:spLocks/>
          </p:cNvSpPr>
          <p:nvPr/>
        </p:nvSpPr>
        <p:spPr>
          <a:xfrm>
            <a:off x="2195736" y="4929394"/>
            <a:ext cx="5256584" cy="264188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ES" sz="1800" dirty="0"/>
              <a:t>Bypass para anular sintonizado cuando no es interesante</a:t>
            </a:r>
          </a:p>
          <a:p>
            <a:r>
              <a:rPr lang="es-ES" sz="1800" dirty="0"/>
              <a:t>Resultados muy similares al colector base</a:t>
            </a:r>
          </a:p>
          <a:p>
            <a:endParaRPr lang="es-ES" dirty="0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00000000-0008-0000-1500-00001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2708248"/>
              </p:ext>
            </p:extLst>
          </p:nvPr>
        </p:nvGraphicFramePr>
        <p:xfrm>
          <a:off x="1943708" y="1417638"/>
          <a:ext cx="5256584" cy="325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4110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124FE527-0A52-4D83-AA54-9BC945550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55984"/>
          </a:xfrm>
        </p:spPr>
        <p:txBody>
          <a:bodyPr>
            <a:normAutofit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+ ~20 </a:t>
            </a:r>
            <a:r>
              <a:rPr lang="es-ES" dirty="0" err="1"/>
              <a:t>N·m</a:t>
            </a:r>
            <a:r>
              <a:rPr lang="es-ES" dirty="0"/>
              <a:t> para </a:t>
            </a:r>
            <a:r>
              <a:rPr lang="es-ES" dirty="0">
                <a:solidFill>
                  <a:schemeClr val="accent1"/>
                </a:solidFill>
              </a:rPr>
              <a:t>4500</a:t>
            </a:r>
            <a:r>
              <a:rPr lang="es-ES" dirty="0"/>
              <a:t> rpm </a:t>
            </a:r>
          </a:p>
          <a:p>
            <a:r>
              <a:rPr lang="es-ES" dirty="0"/>
              <a:t>+ ~15 </a:t>
            </a:r>
            <a:r>
              <a:rPr lang="es-ES" dirty="0" err="1"/>
              <a:t>N·m</a:t>
            </a:r>
            <a:r>
              <a:rPr lang="es-ES" dirty="0"/>
              <a:t> para </a:t>
            </a:r>
            <a:r>
              <a:rPr lang="es-ES" dirty="0">
                <a:solidFill>
                  <a:srgbClr val="FF0000"/>
                </a:solidFill>
              </a:rPr>
              <a:t>5000</a:t>
            </a:r>
            <a:r>
              <a:rPr lang="es-ES" dirty="0"/>
              <a:t> rpm 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7B8C1BA-D6AB-40CB-9BAB-0202C90AA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6.Mejora de la distribución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11</a:t>
            </a:fld>
            <a:endParaRPr lang="es-CO"/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0000000-0008-0000-1A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3724069"/>
              </p:ext>
            </p:extLst>
          </p:nvPr>
        </p:nvGraphicFramePr>
        <p:xfrm>
          <a:off x="1736812" y="1290395"/>
          <a:ext cx="5670376" cy="3739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Marco 10">
            <a:extLst>
              <a:ext uri="{FF2B5EF4-FFF2-40B4-BE49-F238E27FC236}">
                <a16:creationId xmlns:a16="http://schemas.microsoft.com/office/drawing/2014/main" id="{142C230E-65DE-48DA-B08A-C57751F1E310}"/>
              </a:ext>
            </a:extLst>
          </p:cNvPr>
          <p:cNvSpPr/>
          <p:nvPr/>
        </p:nvSpPr>
        <p:spPr>
          <a:xfrm>
            <a:off x="6300192" y="2276872"/>
            <a:ext cx="864096" cy="360040"/>
          </a:xfrm>
          <a:prstGeom prst="fram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Marco 11">
            <a:extLst>
              <a:ext uri="{FF2B5EF4-FFF2-40B4-BE49-F238E27FC236}">
                <a16:creationId xmlns:a16="http://schemas.microsoft.com/office/drawing/2014/main" id="{EEA64DCC-4C8E-4CDB-8B98-BF7003060E9E}"/>
              </a:ext>
            </a:extLst>
          </p:cNvPr>
          <p:cNvSpPr/>
          <p:nvPr/>
        </p:nvSpPr>
        <p:spPr>
          <a:xfrm>
            <a:off x="6300192" y="3292629"/>
            <a:ext cx="864096" cy="360040"/>
          </a:xfrm>
          <a:prstGeom prst="frame">
            <a:avLst/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290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58894E2-752F-4B0C-93A6-8DF90A39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7.Resultado teórico del colector sintonizado óptimo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12</a:t>
            </a:fld>
            <a:endParaRPr lang="es-CO"/>
          </a:p>
        </p:txBody>
      </p:sp>
      <p:sp>
        <p:nvSpPr>
          <p:cNvPr id="6" name="Marcador de contenido 1">
            <a:extLst>
              <a:ext uri="{FF2B5EF4-FFF2-40B4-BE49-F238E27FC236}">
                <a16:creationId xmlns:a16="http://schemas.microsoft.com/office/drawing/2014/main" id="{B52E8668-C4D6-4540-BD81-720BB9BBFBA4}"/>
              </a:ext>
            </a:extLst>
          </p:cNvPr>
          <p:cNvSpPr txBox="1">
            <a:spLocks/>
          </p:cNvSpPr>
          <p:nvPr/>
        </p:nvSpPr>
        <p:spPr>
          <a:xfrm>
            <a:off x="1934166" y="5053856"/>
            <a:ext cx="5806185" cy="264188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ES" sz="2000" dirty="0"/>
              <a:t>Colector sintonizado con L=218 mm</a:t>
            </a:r>
          </a:p>
          <a:p>
            <a:pPr lvl="1"/>
            <a:r>
              <a:rPr lang="es-ES" sz="1600" dirty="0"/>
              <a:t>Bypass abierto hasta 4000 rpm</a:t>
            </a:r>
          </a:p>
          <a:p>
            <a:pPr lvl="1"/>
            <a:r>
              <a:rPr lang="es-ES" sz="1600" dirty="0"/>
              <a:t>Bypass cerrado en 4500-5000 rpm</a:t>
            </a:r>
          </a:p>
          <a:p>
            <a:pPr lvl="1"/>
            <a:r>
              <a:rPr lang="es-ES" sz="1600" dirty="0"/>
              <a:t>Distribución optimizada</a:t>
            </a:r>
          </a:p>
          <a:p>
            <a:pPr lvl="1"/>
            <a:endParaRPr lang="es-ES" sz="1600" dirty="0"/>
          </a:p>
          <a:p>
            <a:endParaRPr lang="es-ES" sz="2800" dirty="0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00000000-0008-0000-1B00-00001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8385115"/>
              </p:ext>
            </p:extLst>
          </p:nvPr>
        </p:nvGraphicFramePr>
        <p:xfrm>
          <a:off x="1880828" y="1417638"/>
          <a:ext cx="5382344" cy="3315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2771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09D6F4D-01FC-46DF-91A0-9502F3A8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8.Presupuesto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4192AAED-4C72-4EFF-8684-46210C1B9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sz="2000" dirty="0"/>
              <a:t>TREINTA Y CINCO MIL OCHOCIENTOS TREINTA Y NUEVE Y OCHENTA Y OCHO CÉNTIMOS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13</a:t>
            </a:fld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BB3724E-C048-4020-A9E1-CB34B5E53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38" y="1417638"/>
            <a:ext cx="6174524" cy="273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19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1E62B88A-33E6-4130-B461-DB2E1518B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711254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endParaRPr lang="es-ES" dirty="0"/>
          </a:p>
          <a:p>
            <a:r>
              <a:rPr lang="es-ES" dirty="0"/>
              <a:t>Se ha realizado el montaje y los ensayos con los diferentes colectores.</a:t>
            </a:r>
          </a:p>
          <a:p>
            <a:pPr marL="109728" indent="0">
              <a:buNone/>
            </a:pPr>
            <a:endParaRPr lang="es-ES" dirty="0"/>
          </a:p>
          <a:p>
            <a:r>
              <a:rPr lang="es-ES" dirty="0"/>
              <a:t>Se ha realizado un detallado análisis de los datos obtenidos.</a:t>
            </a:r>
          </a:p>
          <a:p>
            <a:pPr marL="109728" indent="0">
              <a:buNone/>
            </a:pPr>
            <a:endParaRPr lang="es-ES" dirty="0"/>
          </a:p>
          <a:p>
            <a:r>
              <a:rPr lang="es-ES" dirty="0"/>
              <a:t>Obtención de resultados consistentes y determinación de la mejor geometría del colector sintonizado.</a:t>
            </a:r>
          </a:p>
          <a:p>
            <a:pPr marL="109728" indent="0">
              <a:buNone/>
            </a:pPr>
            <a:endParaRPr lang="es-ES" dirty="0"/>
          </a:p>
          <a:p>
            <a:r>
              <a:rPr lang="es-ES" dirty="0"/>
              <a:t>Realización de una estimación de un colector sintonizado para todo el rango de funcionamiento del sistema.</a:t>
            </a:r>
          </a:p>
          <a:p>
            <a:endParaRPr lang="es-ES" dirty="0"/>
          </a:p>
          <a:p>
            <a:endParaRPr lang="es-ES" dirty="0"/>
          </a:p>
          <a:p>
            <a:pPr marL="109728" indent="0">
              <a:buNone/>
            </a:pPr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171A588-C043-48C8-BE61-20CE6CCD3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9.Conclusiones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5620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42900" y="1844824"/>
            <a:ext cx="8458200" cy="2280315"/>
          </a:xfrm>
        </p:spPr>
        <p:txBody>
          <a:bodyPr>
            <a:normAutofit fontScale="90000"/>
          </a:bodyPr>
          <a:lstStyle/>
          <a:p>
            <a:pPr algn="ctr"/>
            <a:br>
              <a:rPr lang="es-ES" b="0" dirty="0"/>
            </a:br>
            <a:br>
              <a:rPr lang="es-ES" b="0" dirty="0"/>
            </a:br>
            <a:r>
              <a:rPr lang="es-ES" b="0" dirty="0"/>
              <a:t> </a:t>
            </a:r>
            <a:r>
              <a:rPr lang="es-ES" sz="4400" b="0" dirty="0"/>
              <a:t>Estudio del impacto de sistemas de admisión en un motor de encendido provocado</a:t>
            </a:r>
            <a:r>
              <a:rPr lang="es-ES" sz="4400" dirty="0"/>
              <a:t> </a:t>
            </a:r>
            <a:endParaRPr lang="es-CO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BAC9E4-8D3E-4B66-A251-0609F6A32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5430"/>
            <a:ext cx="3333750" cy="112939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9145981-93B9-483B-9E77-0C6F585D63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708" y="345430"/>
            <a:ext cx="3528392" cy="92573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B9C73B2-15F1-44DC-93F1-3A7FC48CCE88}"/>
              </a:ext>
            </a:extLst>
          </p:cNvPr>
          <p:cNvSpPr txBox="1"/>
          <p:nvPr/>
        </p:nvSpPr>
        <p:spPr>
          <a:xfrm>
            <a:off x="899592" y="5589240"/>
            <a:ext cx="3511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Autor: Roberto Mateu Segura</a:t>
            </a:r>
          </a:p>
          <a:p>
            <a:r>
              <a:rPr lang="es-ES" b="1" dirty="0">
                <a:latin typeface="Arial Narrow" panose="020B0606020202030204" pitchFamily="34" charset="0"/>
              </a:rPr>
              <a:t>Grado en Ingeniería Mecánica</a:t>
            </a:r>
          </a:p>
          <a:p>
            <a:r>
              <a:rPr lang="es-ES" b="1" dirty="0">
                <a:latin typeface="Arial Narrow" panose="020B0606020202030204" pitchFamily="34" charset="0"/>
              </a:rPr>
              <a:t>30 de agosto del 2018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C4E0-2512-4AAB-A024-3736F6DE31E5}" type="slidenum">
              <a:rPr lang="es-CO" smtClean="0"/>
              <a:t>15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0721072"/>
      </p:ext>
    </p:extLst>
  </p:cSld>
  <p:clrMapOvr>
    <a:masterClrMapping/>
  </p:clrMapOvr>
  <p:transition>
    <p:zo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1562146-01D5-4230-B814-673FDE31F3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ANIMACIONES</Template>
  <TotalTime>500</TotalTime>
  <Words>463</Words>
  <Application>Microsoft Office PowerPoint</Application>
  <PresentationFormat>Presentación en pantalla (4:3)</PresentationFormat>
  <Paragraphs>145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 Narrow</vt:lpstr>
      <vt:lpstr>Calibri</vt:lpstr>
      <vt:lpstr>Lucida Sans Unicode</vt:lpstr>
      <vt:lpstr>Verdana</vt:lpstr>
      <vt:lpstr>Wingdings 2</vt:lpstr>
      <vt:lpstr>Wingdings 3</vt:lpstr>
      <vt:lpstr>Concurrencia</vt:lpstr>
      <vt:lpstr>   Estudio del impacto de sistemas de admisión en un motor de encendido provocado </vt:lpstr>
      <vt:lpstr>Índice</vt:lpstr>
      <vt:lpstr>1.Objetivos</vt:lpstr>
      <vt:lpstr>2.Descripción del sistema estudiado</vt:lpstr>
      <vt:lpstr>2.Descripción del sistema estudiado</vt:lpstr>
      <vt:lpstr>2.Descripción del sistema estudiado</vt:lpstr>
      <vt:lpstr>3.Sintonizado de colectores</vt:lpstr>
      <vt:lpstr>4.Metodología experimental</vt:lpstr>
      <vt:lpstr>5.Resultados</vt:lpstr>
      <vt:lpstr>5.Resultados</vt:lpstr>
      <vt:lpstr>6.Mejora de la distribución</vt:lpstr>
      <vt:lpstr>7.Resultado teórico del colector sintonizado óptimo</vt:lpstr>
      <vt:lpstr>8.Presupuesto</vt:lpstr>
      <vt:lpstr>9.Conclusiones</vt:lpstr>
      <vt:lpstr>   Estudio del impacto de sistemas de admisión en un motor de encendido provocado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del circuito primario  de una instalación de ACS en un hotel de Cuenca</dc:title>
  <dc:creator>Roberto</dc:creator>
  <cp:keywords/>
  <cp:lastModifiedBy>Roberto</cp:lastModifiedBy>
  <cp:revision>47</cp:revision>
  <dcterms:created xsi:type="dcterms:W3CDTF">2018-04-09T10:18:42Z</dcterms:created>
  <dcterms:modified xsi:type="dcterms:W3CDTF">2018-09-04T07:57:08Z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TC020145709991</vt:lpwstr>
  </property>
</Properties>
</file>