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69" r:id="rId15"/>
    <p:sldId id="270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>
        <p:scale>
          <a:sx n="66" d="100"/>
          <a:sy n="66" d="100"/>
        </p:scale>
        <p:origin x="-1506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87AC-8B90-4B37-9C32-7EC2EA202352}" type="datetimeFigureOut">
              <a:rPr lang="es-ES" smtClean="0"/>
              <a:pPr/>
              <a:t>12/09/2018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8459-FB95-4DA8-B540-96453934CC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87AC-8B90-4B37-9C32-7EC2EA202352}" type="datetimeFigureOut">
              <a:rPr lang="es-ES" smtClean="0"/>
              <a:pPr/>
              <a:t>12/09/2018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8459-FB95-4DA8-B540-96453934CC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87AC-8B90-4B37-9C32-7EC2EA202352}" type="datetimeFigureOut">
              <a:rPr lang="es-ES" smtClean="0"/>
              <a:pPr/>
              <a:t>12/09/2018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8459-FB95-4DA8-B540-96453934CC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87AC-8B90-4B37-9C32-7EC2EA202352}" type="datetimeFigureOut">
              <a:rPr lang="es-ES" smtClean="0"/>
              <a:pPr/>
              <a:t>12/09/2018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8459-FB95-4DA8-B540-96453934CC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87AC-8B90-4B37-9C32-7EC2EA202352}" type="datetimeFigureOut">
              <a:rPr lang="es-ES" smtClean="0"/>
              <a:pPr/>
              <a:t>12/09/2018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8459-FB95-4DA8-B540-96453934CC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87AC-8B90-4B37-9C32-7EC2EA202352}" type="datetimeFigureOut">
              <a:rPr lang="es-ES" smtClean="0"/>
              <a:pPr/>
              <a:t>12/09/2018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8459-FB95-4DA8-B540-96453934CC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87AC-8B90-4B37-9C32-7EC2EA202352}" type="datetimeFigureOut">
              <a:rPr lang="es-ES" smtClean="0"/>
              <a:pPr/>
              <a:t>12/09/2018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8459-FB95-4DA8-B540-96453934CC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87AC-8B90-4B37-9C32-7EC2EA202352}" type="datetimeFigureOut">
              <a:rPr lang="es-ES" smtClean="0"/>
              <a:pPr/>
              <a:t>12/09/2018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8459-FB95-4DA8-B540-96453934CC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87AC-8B90-4B37-9C32-7EC2EA202352}" type="datetimeFigureOut">
              <a:rPr lang="es-ES" smtClean="0"/>
              <a:pPr/>
              <a:t>12/09/2018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E848459-FB95-4DA8-B540-96453934CCB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87AC-8B90-4B37-9C32-7EC2EA202352}" type="datetimeFigureOut">
              <a:rPr lang="es-ES" smtClean="0"/>
              <a:pPr/>
              <a:t>12/09/2018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8459-FB95-4DA8-B540-96453934CC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87AC-8B90-4B37-9C32-7EC2EA202352}" type="datetimeFigureOut">
              <a:rPr lang="es-ES" smtClean="0"/>
              <a:pPr/>
              <a:t>12/09/2018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8459-FB95-4DA8-B540-96453934CC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7787AC-8B90-4B37-9C32-7EC2EA202352}" type="datetimeFigureOut">
              <a:rPr lang="es-ES" smtClean="0"/>
              <a:pPr/>
              <a:t>12/09/2018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E848459-FB95-4DA8-B540-96453934CCB0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2285992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 PROGRAMACIÓN DE UNA CÉLULA ROBOTIZADA PARA LA MANIPULACIÓN DE LATAS DE CONSERVA</a:t>
            </a:r>
            <a:endParaRPr lang="es-ES" dirty="0"/>
          </a:p>
        </p:txBody>
      </p:sp>
      <p:pic>
        <p:nvPicPr>
          <p:cNvPr id="5" name="4 Imagen" descr="C:\Users\javier gracia\Downloads\IMG-20180727-WA0057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429000"/>
            <a:ext cx="578647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/>
          <a:lstStyle/>
          <a:p>
            <a:r>
              <a:rPr lang="es-ES" dirty="0" smtClean="0"/>
              <a:t>  OBJETIVO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s-ES" sz="2150" dirty="0" smtClean="0">
                <a:latin typeface="Calibri (cuerpo)"/>
              </a:rPr>
              <a:t>Se debe discriminar las latas que tengan la obertura visible de las que la tengan oculta. </a:t>
            </a:r>
          </a:p>
          <a:p>
            <a:r>
              <a:rPr lang="es-ES" sz="2150" dirty="0" smtClean="0">
                <a:latin typeface="Calibri (cuerpo)"/>
              </a:rPr>
              <a:t>Las que tengan la obertura visible serán recogidas por el robot y trasportadas para su llenado.</a:t>
            </a:r>
          </a:p>
          <a:p>
            <a:r>
              <a:rPr lang="es-ES" sz="2150" dirty="0" smtClean="0">
                <a:latin typeface="Calibri (cuerpo)"/>
              </a:rPr>
              <a:t>Por el contrario las que tengan la obertura invisible serán transportadas por el robot a un sistemas que conseguirá darles la vuelta. </a:t>
            </a:r>
            <a:endParaRPr lang="es-ES" sz="2150" dirty="0">
              <a:latin typeface="Calibri (cuerpo)"/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064158"/>
            <a:ext cx="3571900" cy="3759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500042"/>
            <a:ext cx="8229600" cy="1143000"/>
          </a:xfrm>
        </p:spPr>
        <p:txBody>
          <a:bodyPr/>
          <a:lstStyle/>
          <a:p>
            <a:r>
              <a:rPr lang="es-ES" dirty="0" smtClean="0"/>
              <a:t>ADQUISICIÓN DE LA IMAGEN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s-ES" sz="2150" dirty="0" smtClean="0">
                <a:latin typeface="Calibri (cuerpo)"/>
              </a:rPr>
              <a:t>Para adquirir la imagen de la lata se ha utilizado el programa </a:t>
            </a:r>
            <a:r>
              <a:rPr lang="es-ES" sz="2150" dirty="0" err="1" smtClean="0">
                <a:latin typeface="Calibri (cuerpo)"/>
              </a:rPr>
              <a:t>Sherlock</a:t>
            </a:r>
            <a:r>
              <a:rPr lang="es-ES" sz="2150" dirty="0" smtClean="0">
                <a:latin typeface="Calibri (cuerpo)"/>
              </a:rPr>
              <a:t> 7. </a:t>
            </a:r>
          </a:p>
          <a:p>
            <a:r>
              <a:rPr lang="es-ES" sz="2150" dirty="0" smtClean="0">
                <a:latin typeface="Calibri (cuerpo)"/>
              </a:rPr>
              <a:t>La cámara se trata del modelo JAI CV-M77.</a:t>
            </a:r>
          </a:p>
          <a:p>
            <a:r>
              <a:rPr lang="es-ES" sz="2150" dirty="0" smtClean="0">
                <a:latin typeface="Calibri (cuerpo)"/>
              </a:rPr>
              <a:t>Nos permite conocer si la obertura de la lata está visible o no.</a:t>
            </a:r>
          </a:p>
          <a:p>
            <a:r>
              <a:rPr lang="es-ES" sz="2150" dirty="0" smtClean="0">
                <a:latin typeface="Calibri (cuerpo)"/>
              </a:rPr>
              <a:t>Además reconoce la coordenada (X,Y) de la lata sobre la cinta transportadora.</a:t>
            </a:r>
            <a:endParaRPr lang="es-ES" sz="2150" dirty="0">
              <a:latin typeface="Calibri (cuerpo)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0562" y="1928802"/>
            <a:ext cx="4252914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ADQUISICIÓN DE LA IMAGEN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150" dirty="0" smtClean="0">
                <a:latin typeface="Calibri cuerpo"/>
              </a:rPr>
              <a:t>En primer lugar se debe calibrar la cámara de forma que se tenga el mismo sistema de referencia que el robot.</a:t>
            </a:r>
          </a:p>
          <a:p>
            <a:r>
              <a:rPr lang="es-ES" sz="2150" dirty="0" smtClean="0">
                <a:latin typeface="Calibri cuerpo"/>
              </a:rPr>
              <a:t>Para ello es necesario usar un patrón de calibración.</a:t>
            </a:r>
            <a:endParaRPr lang="es-ES" sz="2150" dirty="0">
              <a:latin typeface="Calibri cuerpo"/>
            </a:endParaRPr>
          </a:p>
        </p:txBody>
      </p:sp>
      <p:pic>
        <p:nvPicPr>
          <p:cNvPr id="6" name="5 Imag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214686"/>
            <a:ext cx="392909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286124"/>
            <a:ext cx="2804167" cy="2981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ADQUISICIÓN DE LA IMAGEN</a:t>
            </a:r>
            <a:endParaRPr lang="es-ES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CALIBRI  (Cuerpo)"/>
              </a:rPr>
              <a:t>TRHESHOLD</a:t>
            </a:r>
            <a:endParaRPr lang="es-ES" dirty="0">
              <a:latin typeface="CALIBRI  (Cuerpo)"/>
            </a:endParaRPr>
          </a:p>
        </p:txBody>
      </p:sp>
      <p:sp>
        <p:nvSpPr>
          <p:cNvPr id="8" name="7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s-ES" dirty="0" smtClean="0">
                <a:latin typeface="CALIBRI  (Cuerpo)"/>
              </a:rPr>
              <a:t>SEARCH GEOMETRIC</a:t>
            </a:r>
            <a:endParaRPr lang="es-ES" dirty="0">
              <a:latin typeface="CALIBRI  (Cuerpo)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4286256"/>
            <a:ext cx="166238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571744"/>
            <a:ext cx="356235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357686" y="2571744"/>
            <a:ext cx="4564383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r>
              <a:rPr lang="es-ES" dirty="0" smtClean="0"/>
              <a:t>RUTINAS SHERLOCK 7</a:t>
            </a:r>
            <a:endParaRPr lang="es-ES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357158" y="1428736"/>
            <a:ext cx="4040188" cy="659352"/>
          </a:xfrm>
        </p:spPr>
        <p:txBody>
          <a:bodyPr/>
          <a:lstStyle/>
          <a:p>
            <a:r>
              <a:rPr lang="es-ES" sz="2200" dirty="0" smtClean="0">
                <a:latin typeface="Calibri cuerpo"/>
              </a:rPr>
              <a:t>INICIALIZACIÓN VARIABLES</a:t>
            </a:r>
            <a:endParaRPr lang="es-ES" sz="2200" dirty="0">
              <a:latin typeface="Calibri cuerpo"/>
            </a:endParaRPr>
          </a:p>
        </p:txBody>
      </p:sp>
      <p:sp>
        <p:nvSpPr>
          <p:cNvPr id="11" name="10 Marcador de texto"/>
          <p:cNvSpPr>
            <a:spLocks noGrp="1"/>
          </p:cNvSpPr>
          <p:nvPr>
            <p:ph type="body" sz="half" idx="3"/>
          </p:nvPr>
        </p:nvSpPr>
        <p:spPr>
          <a:xfrm>
            <a:off x="4643438" y="1428736"/>
            <a:ext cx="4041775" cy="654843"/>
          </a:xfrm>
        </p:spPr>
        <p:txBody>
          <a:bodyPr/>
          <a:lstStyle/>
          <a:p>
            <a:r>
              <a:rPr lang="es-ES" dirty="0" smtClean="0">
                <a:latin typeface="Calibri cuerpo"/>
              </a:rPr>
              <a:t>CONEXIÓN </a:t>
            </a:r>
            <a:endParaRPr lang="es-ES" dirty="0">
              <a:latin typeface="Calibri cuerpo"/>
            </a:endParaRPr>
          </a:p>
        </p:txBody>
      </p:sp>
      <p:pic>
        <p:nvPicPr>
          <p:cNvPr id="14" name="13 Marcador de contenido" descr="E:\capturas de pantalla de todo\conexion\Captura1.PNG"/>
          <p:cNvPicPr>
            <a:picLocks noGrp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6314" y="2000241"/>
            <a:ext cx="3714776" cy="485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Marcador de contenido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071678"/>
            <a:ext cx="2437361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r>
              <a:rPr lang="es-ES" dirty="0" smtClean="0"/>
              <a:t>RUTINAS SHERLOCK 7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28596" y="1357298"/>
            <a:ext cx="8258204" cy="659352"/>
          </a:xfrm>
        </p:spPr>
        <p:txBody>
          <a:bodyPr/>
          <a:lstStyle/>
          <a:p>
            <a:r>
              <a:rPr lang="es-ES" dirty="0" smtClean="0">
                <a:latin typeface="Calibri cuerpo"/>
              </a:rPr>
              <a:t>PROGRAMA PRINCIPAL </a:t>
            </a:r>
            <a:endParaRPr lang="es-ES" dirty="0">
              <a:latin typeface="Calibri cuerpo"/>
            </a:endParaRP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928801"/>
            <a:ext cx="4000528" cy="4745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928802"/>
            <a:ext cx="393203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r>
              <a:rPr lang="es-ES" dirty="0" smtClean="0"/>
              <a:t>RUTINAS SHERLOCK 7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28596" y="1428736"/>
            <a:ext cx="8258204" cy="659352"/>
          </a:xfrm>
        </p:spPr>
        <p:txBody>
          <a:bodyPr/>
          <a:lstStyle/>
          <a:p>
            <a:endParaRPr lang="es-ES" dirty="0" smtClean="0">
              <a:latin typeface="Calibri cuerpo"/>
            </a:endParaRPr>
          </a:p>
          <a:p>
            <a:r>
              <a:rPr lang="es-ES" dirty="0" smtClean="0">
                <a:latin typeface="Calibri cuerpo"/>
              </a:rPr>
              <a:t>PROGRAMA PRINCIPAL </a:t>
            </a:r>
          </a:p>
          <a:p>
            <a:endParaRPr lang="es-E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867513"/>
            <a:ext cx="4109141" cy="499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1" y="2285992"/>
            <a:ext cx="3357587" cy="198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r>
              <a:rPr lang="es-ES" dirty="0" smtClean="0"/>
              <a:t>ROBOT STUDIO</a:t>
            </a:r>
            <a:endParaRPr lang="es-ES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>
            <a:normAutofit/>
          </a:bodyPr>
          <a:lstStyle/>
          <a:p>
            <a:r>
              <a:rPr lang="es-ES" sz="2150" dirty="0" smtClean="0">
                <a:latin typeface="Calibri cuerpo"/>
              </a:rPr>
              <a:t>Es un programa creado por la empresa ABB que nos permite programar el robot IRB 140 y simular sus movimientos.</a:t>
            </a:r>
          </a:p>
          <a:p>
            <a:r>
              <a:rPr lang="es-ES" sz="2150" dirty="0" smtClean="0">
                <a:latin typeface="Calibri cuerpo"/>
              </a:rPr>
              <a:t>Para la programación utiliza el lenguaje de programación de alto nivel Rapid.</a:t>
            </a:r>
          </a:p>
        </p:txBody>
      </p:sp>
      <p:pic>
        <p:nvPicPr>
          <p:cNvPr id="8" name="7 Imag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154458"/>
            <a:ext cx="6929486" cy="3703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r>
              <a:rPr lang="es-ES" dirty="0" smtClean="0"/>
              <a:t>PROGRAMA RAPID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389120"/>
          </a:xfrm>
        </p:spPr>
        <p:txBody>
          <a:bodyPr>
            <a:normAutofit/>
          </a:bodyPr>
          <a:lstStyle/>
          <a:p>
            <a:r>
              <a:rPr lang="es-ES" sz="2150" dirty="0" smtClean="0">
                <a:latin typeface="Calibri cuerpo"/>
              </a:rPr>
              <a:t>El programa se divide en tres partes: comunicación con </a:t>
            </a:r>
            <a:r>
              <a:rPr lang="es-ES" sz="2150" dirty="0" err="1" smtClean="0">
                <a:latin typeface="Calibri cuerpo"/>
              </a:rPr>
              <a:t>Sherlock</a:t>
            </a:r>
            <a:r>
              <a:rPr lang="es-ES" sz="2150" dirty="0" smtClean="0">
                <a:latin typeface="Calibri cuerpo"/>
              </a:rPr>
              <a:t> 7,  movimientos de recogida de la lata y movimientos para dejar la lata.</a:t>
            </a:r>
          </a:p>
          <a:p>
            <a:pPr>
              <a:buNone/>
            </a:pPr>
            <a:endParaRPr lang="es-ES" sz="2150" dirty="0">
              <a:latin typeface="Calibri cuerpo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786058"/>
            <a:ext cx="314327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7" y="5143512"/>
            <a:ext cx="478634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4429132"/>
            <a:ext cx="3600450" cy="219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2" y="2357430"/>
            <a:ext cx="4029075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PROGRAMA RAPID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150" dirty="0" smtClean="0">
                <a:latin typeface="Calibri cuerpo"/>
              </a:rPr>
              <a:t>En primer lugar se produce un diálogo entre el robot y </a:t>
            </a:r>
            <a:r>
              <a:rPr lang="es-ES" sz="2150" dirty="0" err="1" smtClean="0">
                <a:latin typeface="Calibri cuerpo"/>
              </a:rPr>
              <a:t>Sherlock</a:t>
            </a:r>
            <a:r>
              <a:rPr lang="es-ES" sz="2150" dirty="0" smtClean="0">
                <a:latin typeface="Calibri cuerpo"/>
              </a:rPr>
              <a:t> 7 </a:t>
            </a:r>
            <a:r>
              <a:rPr lang="es-ES" sz="2150" dirty="0" smtClean="0">
                <a:latin typeface="Calibri cuerpo"/>
              </a:rPr>
              <a:t>en el cual se recibe la coordenada sobre </a:t>
            </a:r>
            <a:r>
              <a:rPr lang="es-ES" sz="2150" dirty="0" smtClean="0">
                <a:latin typeface="Calibri cuerpo"/>
              </a:rPr>
              <a:t>el plano horizontal de la</a:t>
            </a:r>
            <a:r>
              <a:rPr lang="es-ES" sz="2150" dirty="0" smtClean="0">
                <a:latin typeface="Calibri cuerpo"/>
              </a:rPr>
              <a:t> </a:t>
            </a:r>
            <a:r>
              <a:rPr lang="es-ES" sz="2150" dirty="0" smtClean="0">
                <a:latin typeface="Calibri cuerpo"/>
              </a:rPr>
              <a:t>cinta y la posición de la lata.</a:t>
            </a:r>
          </a:p>
          <a:p>
            <a:endParaRPr lang="es-E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2162" y="3500438"/>
            <a:ext cx="752147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r>
              <a:rPr lang="es-ES" dirty="0" smtClean="0"/>
              <a:t>PROGRAMA RAPID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/>
          <a:lstStyle/>
          <a:p>
            <a:r>
              <a:rPr lang="es-ES" sz="2150" dirty="0" smtClean="0">
                <a:latin typeface="Calibri cuerpo"/>
              </a:rPr>
              <a:t>Una vez recibida las información de la lata, el robot se sitúa encima de la cinta transportadora en un plano perpendicular  al centro de la lata. A continuación, desciende para cogerla y asciende hasta la posición anterior.</a:t>
            </a:r>
          </a:p>
          <a:p>
            <a:endParaRPr lang="es-E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3071810"/>
            <a:ext cx="3071834" cy="3168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286124"/>
            <a:ext cx="5084507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r>
              <a:rPr lang="es-ES" dirty="0" smtClean="0"/>
              <a:t>PROGRAMA RAPID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s-ES" sz="2150" dirty="0" smtClean="0">
                <a:latin typeface="Calibri cuerpo"/>
              </a:rPr>
              <a:t>Una vez el robot ha recogido la lata, la transporta a la posición que le corresponda para depositarla.</a:t>
            </a:r>
          </a:p>
          <a:p>
            <a:pPr>
              <a:buNone/>
            </a:pPr>
            <a:endParaRPr lang="es-ES" sz="2150" dirty="0" smtClean="0">
              <a:latin typeface="Calibri cuerpo"/>
            </a:endParaRPr>
          </a:p>
          <a:p>
            <a:r>
              <a:rPr lang="es-ES" sz="2150" dirty="0" smtClean="0">
                <a:latin typeface="Calibri cuerpo"/>
              </a:rPr>
              <a:t>Existen dos posiciones, una para las latas con la obertura visible y otra para las que la tengan oculta.</a:t>
            </a:r>
          </a:p>
          <a:p>
            <a:endParaRPr lang="es-ES" sz="2150" dirty="0">
              <a:latin typeface="Calibri cuerpo"/>
            </a:endParaRPr>
          </a:p>
        </p:txBody>
      </p:sp>
      <p:sp>
        <p:nvSpPr>
          <p:cNvPr id="9" name="8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5385" y="2071678"/>
            <a:ext cx="4638615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/>
          <a:lstStyle/>
          <a:p>
            <a:r>
              <a:rPr lang="es-ES" dirty="0" smtClean="0"/>
              <a:t>DIAGRAMA DE FLUJO</a:t>
            </a:r>
            <a:endParaRPr lang="es-ES" dirty="0"/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643050"/>
            <a:ext cx="4572032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PRESUPUESTO</a:t>
            </a:r>
            <a:endParaRPr lang="es-ES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7901014" cy="659352"/>
          </a:xfrm>
        </p:spPr>
        <p:txBody>
          <a:bodyPr/>
          <a:lstStyle/>
          <a:p>
            <a:r>
              <a:rPr lang="es-ES" sz="2000" dirty="0" smtClean="0"/>
              <a:t>SISTEMAS HARDWARE</a:t>
            </a:r>
            <a:endParaRPr lang="es-ES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 bwMode="auto">
          <a:xfrm>
            <a:off x="642910" y="2500306"/>
            <a:ext cx="755983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PRESUPUESTO</a:t>
            </a:r>
            <a:endParaRPr lang="es-ES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7901014" cy="659352"/>
          </a:xfrm>
        </p:spPr>
        <p:txBody>
          <a:bodyPr/>
          <a:lstStyle/>
          <a:p>
            <a:r>
              <a:rPr lang="es-ES" sz="2000" dirty="0" smtClean="0"/>
              <a:t>SISTEMAS SOFTWARE</a:t>
            </a:r>
            <a:endParaRPr lang="es-ES" sz="2000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928934"/>
            <a:ext cx="8055685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PRESUPUESTO</a:t>
            </a:r>
            <a:endParaRPr lang="es-ES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7901014" cy="659352"/>
          </a:xfrm>
        </p:spPr>
        <p:txBody>
          <a:bodyPr/>
          <a:lstStyle/>
          <a:p>
            <a:r>
              <a:rPr lang="es-ES" sz="2000" dirty="0" smtClean="0"/>
              <a:t>MANO DE OBRA</a:t>
            </a:r>
            <a:endParaRPr lang="es-ES" sz="2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928934"/>
            <a:ext cx="8236377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642910" y="5786454"/>
            <a:ext cx="5929354" cy="423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50" dirty="0" smtClean="0">
                <a:latin typeface="Calibir cuerpo"/>
              </a:rPr>
              <a:t>TOTAL_PRESUPUESTO=</a:t>
            </a:r>
            <a:r>
              <a:rPr lang="es-ES" sz="2150" dirty="0" smtClean="0">
                <a:latin typeface="Calibri cuerpo"/>
              </a:rPr>
              <a:t>22164,09 </a:t>
            </a:r>
            <a:r>
              <a:rPr lang="es-ES" sz="2150" dirty="0" smtClean="0">
                <a:latin typeface="Times New Roman"/>
                <a:cs typeface="Times New Roman"/>
              </a:rPr>
              <a:t>€</a:t>
            </a:r>
            <a:endParaRPr lang="es-ES" sz="2150" dirty="0">
              <a:latin typeface="Calibir cuerp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1571604" y="2643182"/>
            <a:ext cx="5429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 b="1" dirty="0" smtClean="0">
                <a:solidFill>
                  <a:schemeClr val="accent1">
                    <a:lumMod val="75000"/>
                  </a:schemeClr>
                </a:solidFill>
              </a:rPr>
              <a:t>FIN</a:t>
            </a:r>
            <a:endParaRPr lang="es-ES" sz="8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382</TotalTime>
  <Words>377</Words>
  <Application>Microsoft Office PowerPoint</Application>
  <PresentationFormat>Presentación en pantalla (4:3)</PresentationFormat>
  <Paragraphs>46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Flujo</vt:lpstr>
      <vt:lpstr>  PROGRAMACIÓN DE UNA CÉLULA ROBOTIZADA PARA LA MANIPULACIÓN DE LATAS DE CONSERVA</vt:lpstr>
      <vt:lpstr>  OBJETIVO</vt:lpstr>
      <vt:lpstr>ADQUISICIÓN DE LA IMAGEN</vt:lpstr>
      <vt:lpstr>ADQUISICIÓN DE LA IMAGEN</vt:lpstr>
      <vt:lpstr>ADQUISICIÓN DE LA IMAGEN</vt:lpstr>
      <vt:lpstr>RUTINAS SHERLOCK 7</vt:lpstr>
      <vt:lpstr>RUTINAS SHERLOCK 7</vt:lpstr>
      <vt:lpstr>RUTINAS SHERLOCK 7</vt:lpstr>
      <vt:lpstr>ROBOT STUDIO</vt:lpstr>
      <vt:lpstr>PROGRAMA RAPID</vt:lpstr>
      <vt:lpstr>PROGRAMA RAPID</vt:lpstr>
      <vt:lpstr>PROGRAMA RAPID</vt:lpstr>
      <vt:lpstr>PROGRAMA RAPID</vt:lpstr>
      <vt:lpstr>DIAGRAMA DE FLUJO</vt:lpstr>
      <vt:lpstr>PRESUPUESTO</vt:lpstr>
      <vt:lpstr>PRESUPUESTO</vt:lpstr>
      <vt:lpstr>PRESUPUESTO</vt:lpstr>
      <vt:lpstr>Diapositiva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Microsoft</dc:creator>
  <cp:lastModifiedBy>Microsoft</cp:lastModifiedBy>
  <cp:revision>72</cp:revision>
  <dcterms:created xsi:type="dcterms:W3CDTF">2018-09-07T14:18:09Z</dcterms:created>
  <dcterms:modified xsi:type="dcterms:W3CDTF">2018-09-12T09:35:12Z</dcterms:modified>
</cp:coreProperties>
</file>